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6"/>
  </p:notesMasterIdLst>
  <p:sldIdLst>
    <p:sldId id="259" r:id="rId2"/>
    <p:sldId id="257" r:id="rId3"/>
    <p:sldId id="260" r:id="rId4"/>
    <p:sldId id="261" r:id="rId5"/>
    <p:sldId id="276" r:id="rId6"/>
    <p:sldId id="262" r:id="rId7"/>
    <p:sldId id="264" r:id="rId8"/>
    <p:sldId id="266" r:id="rId9"/>
    <p:sldId id="267" r:id="rId10"/>
    <p:sldId id="277" r:id="rId11"/>
    <p:sldId id="268" r:id="rId12"/>
    <p:sldId id="269" r:id="rId13"/>
    <p:sldId id="278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3A7E5-56DB-4DD8-853A-DEB3B4D36995}" type="datetimeFigureOut">
              <a:rPr lang="en-US" smtClean="0"/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0B0DD-48BD-4491-B72A-900AB9706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92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r>
              <a:rPr lang="en-US" baseline="0" dirty="0" smtClean="0"/>
              <a:t> Kate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0B0DD-48BD-4491-B72A-900AB97060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 Program…Who are we?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0B0DD-48BD-4491-B72A-900AB97060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are we doing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0B0DD-48BD-4491-B72A-900AB97060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7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Chirag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0B0DD-48BD-4491-B72A-900AB97060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2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Chirag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0B0DD-48BD-4491-B72A-900AB9706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2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523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08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432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8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5371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80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1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79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4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66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1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09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 with chemistry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Dr. Kate Biberdorf</a:t>
            </a:r>
          </a:p>
          <a:p>
            <a:r>
              <a:rPr lang="en-US" dirty="0" smtClean="0"/>
              <a:t>December 11,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753276" cy="495249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Collaborations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22" y="1522864"/>
            <a:ext cx="3211267" cy="3222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1" b="20758"/>
          <a:stretch/>
        </p:blipFill>
        <p:spPr>
          <a:xfrm>
            <a:off x="6722804" y="4924858"/>
            <a:ext cx="2819400" cy="1668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5" y="4924858"/>
            <a:ext cx="4291615" cy="1685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2864"/>
            <a:ext cx="6322238" cy="3222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05" y="559678"/>
            <a:ext cx="52959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032" y="559678"/>
            <a:ext cx="6015788" cy="591812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16,607 Student Interactions 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2014-2015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4" y="0"/>
            <a:ext cx="457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10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936" y="559678"/>
            <a:ext cx="4908883" cy="591812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 100 Undergraduate Volunteers 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2014-2015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r="15606"/>
          <a:stretch/>
        </p:blipFill>
        <p:spPr>
          <a:xfrm>
            <a:off x="298382" y="789978"/>
            <a:ext cx="6304549" cy="54575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62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1749425"/>
            <a:ext cx="6604000" cy="3359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94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016817" y="2069431"/>
            <a:ext cx="4831881" cy="35854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www.cm.utexas.edu/outreach/funwithchem</a:t>
            </a:r>
          </a:p>
          <a:p>
            <a:pPr algn="ctr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2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FunwithChemistry@utexas.edu</a:t>
            </a:r>
          </a:p>
          <a:p>
            <a:pPr algn="ctr"/>
            <a:endParaRPr lang="en-US" sz="2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www.katethechemist.com</a:t>
            </a:r>
          </a:p>
          <a:p>
            <a:pPr algn="ctr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2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</a:t>
            </a:r>
            <a:r>
              <a:rPr lang="en-US" sz="2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FunwithChem</a:t>
            </a:r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endParaRPr lang="en-US" sz="2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1" y="1685338"/>
            <a:ext cx="6568307" cy="43788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7467600" cy="495249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Fun with Chemistry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" y="0"/>
            <a:ext cx="10287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55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0"/>
            <a:ext cx="4871909" cy="3261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87" y="3576320"/>
            <a:ext cx="4857849" cy="3251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0" y="0"/>
            <a:ext cx="457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90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"/>
          <a:stretch/>
        </p:blipFill>
        <p:spPr>
          <a:xfrm>
            <a:off x="3673822" y="147918"/>
            <a:ext cx="4481195" cy="2991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" y="147918"/>
            <a:ext cx="3321110" cy="6522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4767"/>
          <a:stretch/>
        </p:blipFill>
        <p:spPr>
          <a:xfrm>
            <a:off x="3653502" y="3342640"/>
            <a:ext cx="4501515" cy="3328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20" y="147918"/>
            <a:ext cx="3680938" cy="65227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86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35" y="1111717"/>
            <a:ext cx="4552749" cy="45431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“I’m on a mission. I am going to spend the rest of my life fighting the current image of a chemist. </a:t>
            </a:r>
            <a:b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You do not have to be raised by an affluent family, you do not have to be a dork or a nerd – you can just be a normal girl that likes to blow stuff up.”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68" y="1169470"/>
            <a:ext cx="6641432" cy="4427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72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Mission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Ignite, inspire, and motive K-12 students to develop a love for learning and exploration in the sciences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Target students that are intimidated by science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Utilize hands-on demonstrations to foster a determination to pursue a science-related degree at the collegiate level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9" y="1309036"/>
            <a:ext cx="3616048" cy="54240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57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Vision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Aspire to interact with every single Austin student once a year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Participate at all Austin community events in hopes of finding “closeted chemists”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become the preeminent science education program for K-12 students in the greater Austin area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57"/>
          <a:stretch/>
        </p:blipFill>
        <p:spPr>
          <a:xfrm>
            <a:off x="633934" y="1703672"/>
            <a:ext cx="4090038" cy="4109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05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753276" cy="495249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Types of Events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569066"/>
            <a:ext cx="3200398" cy="5655156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Hands-on Presentation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Lecture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2" y="1549668"/>
            <a:ext cx="7363727" cy="49091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455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753276" cy="495249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Types of Events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0" y="569066"/>
            <a:ext cx="3200398" cy="5655156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Event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Personal/Corporate Event</a:t>
            </a:r>
          </a:p>
          <a:p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/>
          <a:stretch/>
        </p:blipFill>
        <p:spPr>
          <a:xfrm>
            <a:off x="365761" y="1593744"/>
            <a:ext cx="7353701" cy="4919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1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112</TotalTime>
  <Words>141</Words>
  <Application>Microsoft Office PowerPoint</Application>
  <PresentationFormat>Widescreen</PresentationFormat>
  <Paragraphs>70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Schoolbook</vt:lpstr>
      <vt:lpstr>Corbel</vt:lpstr>
      <vt:lpstr>Headlines</vt:lpstr>
      <vt:lpstr>Fun with chemistry</vt:lpstr>
      <vt:lpstr>PowerPoint Presentation</vt:lpstr>
      <vt:lpstr>PowerPoint Presentation</vt:lpstr>
      <vt:lpstr>PowerPoint Presentation</vt:lpstr>
      <vt:lpstr> “I’m on a mission. I am going to spend the rest of my life fighting the current image of a chemist.  You do not have to be raised by an affluent family, you do not have to be a dork or a nerd – you can just be a normal girl that likes to blow stuff up.”</vt:lpstr>
      <vt:lpstr>Our Mission</vt:lpstr>
      <vt:lpstr>Our Vision</vt:lpstr>
      <vt:lpstr>Types of Events</vt:lpstr>
      <vt:lpstr>Types of Events</vt:lpstr>
      <vt:lpstr>Collaborations</vt:lpstr>
      <vt:lpstr>   16,607 Student Interactions  in 2014-2015</vt:lpstr>
      <vt:lpstr>  Over 100 Undergraduate Volunteers  in 2014-2015</vt:lpstr>
      <vt:lpstr>PowerPoint Presentation</vt:lpstr>
      <vt:lpstr>Fun with Chemistry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with chemistry</dc:title>
  <dc:creator>Biberdorf, Katherine A</dc:creator>
  <cp:lastModifiedBy>Biberdorf, Katherine A</cp:lastModifiedBy>
  <cp:revision>11</cp:revision>
  <dcterms:created xsi:type="dcterms:W3CDTF">2015-12-09T23:35:32Z</dcterms:created>
  <dcterms:modified xsi:type="dcterms:W3CDTF">2016-01-27T23:09:58Z</dcterms:modified>
</cp:coreProperties>
</file>