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14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harondrew@newsalesparadigm.com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265176" y="2569464"/>
            <a:ext cx="8764524" cy="1133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2808" y="4413504"/>
            <a:ext cx="5279136" cy="950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0239" y="3511296"/>
            <a:ext cx="5198364" cy="928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33956" y="864106"/>
            <a:ext cx="5106924" cy="60441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05499" y="725728"/>
            <a:ext cx="1133298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7%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244" y="750747"/>
            <a:ext cx="1542028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80%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732836"/>
            <a:ext cx="1328838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10%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7753" y="2809036"/>
            <a:ext cx="2053130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97.</a:t>
            </a:r>
            <a:r>
              <a:rPr sz="9000" spc="9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57899" y="5299862"/>
            <a:ext cx="1347133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17%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83540" y="5324856"/>
            <a:ext cx="2126312" cy="787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9000" spc="0" baseline="1932" dirty="0" smtClean="0">
                <a:solidFill>
                  <a:srgbClr val="FFFFFF"/>
                </a:solidFill>
                <a:latin typeface="Times New Roman"/>
                <a:cs typeface="Times New Roman"/>
              </a:rPr>
              <a:t>.675%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95600" y="1143000"/>
            <a:ext cx="3803015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7340" y="326245"/>
            <a:ext cx="401811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843" y="326245"/>
            <a:ext cx="2140593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800" b="1" spc="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4800" b="1" spc="4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800" b="1" spc="-3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r>
              <a:rPr sz="4800" b="1" spc="1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se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48779" y="326245"/>
            <a:ext cx="1622531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4800" b="1" spc="1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800" b="1" spc="1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ot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3057" y="326245"/>
            <a:ext cx="1654178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dis</a:t>
            </a:r>
            <a:r>
              <a:rPr sz="4800" b="1" spc="8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4800" b="1" spc="1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31007" y="326245"/>
            <a:ext cx="807499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1067" y="326245"/>
            <a:ext cx="1684942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800" b="1" spc="-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stem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1959" y="6272639"/>
            <a:ext cx="3721156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spc="-3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4800" b="1" spc="3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4800" b="1" spc="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lem</a:t>
            </a:r>
            <a:r>
              <a:rPr sz="4800" b="1" spc="-112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is</a:t>
            </a:r>
            <a:r>
              <a:rPr sz="4800" b="1" spc="-45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not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3647" y="6272639"/>
            <a:ext cx="2537762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an</a:t>
            </a:r>
            <a:r>
              <a:rPr sz="4800" b="1" spc="-27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4800" b="1" spc="-1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ol</a:t>
            </a:r>
            <a:r>
              <a:rPr sz="4800" b="1" spc="-4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ted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03159" y="6272639"/>
            <a:ext cx="1308126" cy="431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800" b="1" spc="-6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800" b="1" spc="-79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800" b="1" spc="4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800" b="1" spc="0" baseline="1477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endParaRPr sz="3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59936" y="2564891"/>
            <a:ext cx="713232" cy="630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05762" y="569225"/>
            <a:ext cx="5420492" cy="19256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5371" marR="41856">
              <a:lnSpc>
                <a:spcPts val="4550"/>
              </a:lnSpc>
              <a:spcBef>
                <a:spcPts val="227"/>
              </a:spcBef>
            </a:pP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6600" b="1" spc="-19" baseline="3103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600" b="1" spc="-49" baseline="310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14" baseline="3103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6600" b="1" spc="-19" baseline="3103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6600" b="1" spc="-9" baseline="310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6600" b="1" spc="-23" baseline="310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6600" b="1" spc="-2" baseline="310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3103" dirty="0" smtClean="0">
                <a:solidFill>
                  <a:srgbClr val="FFFFFF"/>
                </a:solidFill>
                <a:latin typeface="Corbel"/>
                <a:cs typeface="Corbel"/>
              </a:rPr>
              <a:t>problem</a:t>
            </a:r>
            <a:endParaRPr sz="4400">
              <a:latin typeface="Corbel"/>
              <a:cs typeface="Corbel"/>
            </a:endParaRPr>
          </a:p>
          <a:p>
            <a:pPr marL="31295" algn="ctr">
              <a:lnSpc>
                <a:spcPts val="5285"/>
              </a:lnSpc>
              <a:spcBef>
                <a:spcPts val="36"/>
              </a:spcBef>
            </a:pPr>
            <a:r>
              <a:rPr sz="6600" b="1" spc="-9" baseline="1241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6600" b="1" spc="14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more</a:t>
            </a:r>
            <a:r>
              <a:rPr sz="6600" b="1" spc="-79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6600" b="1" spc="-19" baseline="1241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lerab</a:t>
            </a:r>
            <a:r>
              <a:rPr sz="6600" b="1" spc="-14" baseline="1241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600" b="1" spc="-73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6600" b="1" spc="-19" baseline="1241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endParaRPr sz="4400">
              <a:latin typeface="Corbel"/>
              <a:cs typeface="Corbel"/>
            </a:endParaRPr>
          </a:p>
          <a:p>
            <a:pPr marR="39676" algn="ctr">
              <a:lnSpc>
                <a:spcPts val="5285"/>
              </a:lnSpc>
            </a:pP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6600" b="1" spc="-19" baseline="1241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600" b="1" spc="-31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pa</a:t>
            </a:r>
            <a:r>
              <a:rPr sz="6600" b="1" spc="-9" baseline="1241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6600" b="1" spc="-9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6600" b="1" spc="-23" baseline="124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6600" b="1" spc="-14" baseline="1241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sru</a:t>
            </a:r>
            <a:r>
              <a:rPr sz="6600" b="1" spc="14" baseline="1241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6600" b="1" spc="-19" baseline="1241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6600" b="1" spc="0" baseline="1241" dirty="0" smtClean="0">
                <a:solidFill>
                  <a:srgbClr val="FFFFFF"/>
                </a:solidFill>
                <a:latin typeface="Corbel"/>
                <a:cs typeface="Corbel"/>
              </a:rPr>
              <a:t>on.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0754" y="3261979"/>
            <a:ext cx="6303755" cy="559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55"/>
              </a:lnSpc>
              <a:spcBef>
                <a:spcPts val="217"/>
              </a:spcBef>
            </a:pP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Until</a:t>
            </a:r>
            <a:r>
              <a:rPr sz="6300" b="1" spc="-44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or </a:t>
            </a:r>
            <a:r>
              <a:rPr sz="6300" b="1" spc="-19" baseline="3250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nless</a:t>
            </a:r>
            <a:r>
              <a:rPr sz="6300" b="1" spc="-14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a buyer</a:t>
            </a:r>
            <a:r>
              <a:rPr sz="6300" b="1" spc="-29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gets</a:t>
            </a:r>
            <a:endParaRPr sz="42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1590" y="3902440"/>
            <a:ext cx="4385262" cy="559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55"/>
              </a:lnSpc>
              <a:spcBef>
                <a:spcPts val="217"/>
              </a:spcBef>
            </a:pP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ap</a:t>
            </a:r>
            <a:r>
              <a:rPr sz="6300" b="1" spc="-14" baseline="3250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ro</a:t>
            </a:r>
            <a:r>
              <a:rPr sz="6300" b="1" spc="-9" baseline="3250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riate</a:t>
            </a:r>
            <a:r>
              <a:rPr sz="6300" b="1" spc="-29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bu</a:t>
            </a:r>
            <a:r>
              <a:rPr sz="6300" b="1" spc="9" baseline="3250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6300" b="1" spc="-4" baseline="3250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endParaRPr sz="42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91698" y="3902440"/>
            <a:ext cx="2541017" cy="5591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355"/>
              </a:lnSpc>
              <a:spcBef>
                <a:spcPts val="217"/>
              </a:spcBef>
            </a:pP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for</a:t>
            </a:r>
            <a:r>
              <a:rPr sz="6300" b="1" spc="-14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cha</a:t>
            </a:r>
            <a:r>
              <a:rPr sz="6300" b="1" spc="-9" baseline="3250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ge</a:t>
            </a:r>
            <a:endParaRPr sz="4200">
              <a:latin typeface="Corbel"/>
              <a:cs typeface="Corbe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73302" y="4542746"/>
            <a:ext cx="7039562" cy="183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1830" marR="415582" algn="ctr">
              <a:lnSpc>
                <a:spcPts val="4350"/>
              </a:lnSpc>
              <a:spcBef>
                <a:spcPts val="217"/>
              </a:spcBef>
            </a:pP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6300" b="1" spc="-39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knows</a:t>
            </a:r>
            <a:r>
              <a:rPr sz="6300" b="1" spc="-14" baseline="325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how to </a:t>
            </a:r>
            <a:r>
              <a:rPr sz="6300" b="1" spc="-14" baseline="3250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ana</a:t>
            </a:r>
            <a:r>
              <a:rPr sz="6300" b="1" spc="-9" baseline="325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6300" b="1" spc="0" baseline="325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endParaRPr sz="4200">
              <a:latin typeface="Corbel"/>
              <a:cs typeface="Corbel"/>
            </a:endParaRPr>
          </a:p>
          <a:p>
            <a:pPr algn="ctr">
              <a:lnSpc>
                <a:spcPts val="5040"/>
              </a:lnSpc>
              <a:spcBef>
                <a:spcPts val="34"/>
              </a:spcBef>
            </a:pP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chan</a:t>
            </a:r>
            <a:r>
              <a:rPr sz="6300" b="1" spc="-9" baseline="130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300" b="1" spc="-19" baseline="130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when</a:t>
            </a:r>
            <a:r>
              <a:rPr sz="6300" b="1" spc="-19" baseline="130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a sol</a:t>
            </a:r>
            <a:r>
              <a:rPr sz="6300" b="1" spc="-19" baseline="1300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tion enters</a:t>
            </a:r>
            <a:endParaRPr sz="4200">
              <a:latin typeface="Corbel"/>
              <a:cs typeface="Corbel"/>
            </a:endParaRPr>
          </a:p>
          <a:p>
            <a:pPr marL="1079220" marR="1118941" algn="ctr">
              <a:lnSpc>
                <a:spcPts val="5040"/>
              </a:lnSpc>
            </a:pP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th</a:t>
            </a:r>
            <a:r>
              <a:rPr sz="6300" b="1" spc="-25" baseline="130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6300" b="1" spc="-24" baseline="1300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6300" b="1" spc="0" baseline="1300" dirty="0" smtClean="0">
                <a:solidFill>
                  <a:srgbClr val="FFFFFF"/>
                </a:solidFill>
                <a:latin typeface="Corbel"/>
                <a:cs typeface="Corbel"/>
              </a:rPr>
              <a:t>will do nothing.</a:t>
            </a:r>
            <a:endParaRPr sz="4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9888" y="9144"/>
            <a:ext cx="6423660" cy="1463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252728" y="1687066"/>
            <a:ext cx="6615683" cy="5097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9596" y="1920239"/>
            <a:ext cx="6542532" cy="4933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36191" y="690752"/>
            <a:ext cx="1647505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-6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ul</a:t>
            </a:r>
            <a:r>
              <a:rPr sz="6000" b="1" spc="-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6490" y="690752"/>
            <a:ext cx="639718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80421" y="690752"/>
            <a:ext cx="441511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89742" y="690752"/>
            <a:ext cx="2276601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sys</a:t>
            </a:r>
            <a:r>
              <a:rPr sz="6000" b="1" spc="-1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b="1" spc="-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74775" y="1379260"/>
            <a:ext cx="6603306" cy="44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45"/>
              </a:lnSpc>
              <a:spcBef>
                <a:spcPts val="172"/>
              </a:spcBef>
            </a:pPr>
            <a:r>
              <a:rPr sz="4650" spc="0" baseline="280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4650" spc="-275" baseline="28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650" spc="-29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veryth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ng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wit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4650" spc="24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buys in to</a:t>
            </a:r>
            <a:r>
              <a:rPr sz="4650" spc="-17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same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rules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1056" y="2112264"/>
            <a:ext cx="5765292" cy="43479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3791" y="538209"/>
            <a:ext cx="2351171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-6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ules</a:t>
            </a:r>
            <a:r>
              <a:rPr sz="6000" b="1" spc="-3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30" y="538209"/>
            <a:ext cx="441262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9646" y="538209"/>
            <a:ext cx="2278491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system: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17244" y="1303053"/>
            <a:ext cx="7291804" cy="4448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40"/>
              </a:lnSpc>
              <a:spcBef>
                <a:spcPts val="172"/>
              </a:spcBef>
            </a:pPr>
            <a:r>
              <a:rPr sz="4650" spc="0" baseline="280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4650" spc="-270" baseline="28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-42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roblem</a:t>
            </a:r>
            <a:r>
              <a:rPr sz="4650" spc="24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is n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-43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ogni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z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ed</a:t>
            </a:r>
            <a:r>
              <a:rPr sz="4650" spc="-75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as</a:t>
            </a:r>
            <a:r>
              <a:rPr sz="4650" spc="-27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a </a:t>
            </a:r>
            <a:r>
              <a:rPr sz="4650" spc="-14" baseline="2642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roblem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061766" y="1524870"/>
            <a:ext cx="6591762" cy="50908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3135"/>
              </a:lnSpc>
              <a:spcBef>
                <a:spcPts val="156"/>
              </a:spcBef>
            </a:pPr>
            <a:r>
              <a:rPr sz="4650" spc="0" baseline="3523" dirty="0" smtClean="0">
                <a:solidFill>
                  <a:srgbClr val="FFFFFF"/>
                </a:solidFill>
                <a:latin typeface="Corbel"/>
                <a:cs typeface="Corbel"/>
              </a:rPr>
              <a:t>egardless of need</a:t>
            </a:r>
            <a:endParaRPr sz="3100">
              <a:latin typeface="Corbel"/>
              <a:cs typeface="Corbe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7008" y="1719072"/>
            <a:ext cx="6446520" cy="4896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3791" y="385809"/>
            <a:ext cx="1648566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-6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ules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95596" y="385809"/>
            <a:ext cx="1176273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6000" b="1" spc="21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9623" y="385809"/>
            <a:ext cx="2278491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system: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17244" y="998006"/>
            <a:ext cx="7700950" cy="9330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45"/>
              </a:lnSpc>
              <a:spcBef>
                <a:spcPts val="172"/>
              </a:spcBef>
            </a:pPr>
            <a:r>
              <a:rPr sz="4650" spc="0" baseline="280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4650" spc="-10" baseline="28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change can’t</a:t>
            </a:r>
            <a:r>
              <a:rPr sz="4650" spc="-62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cause disruption or no</a:t>
            </a:r>
            <a:r>
              <a:rPr sz="4650" spc="-32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purchase,</a:t>
            </a:r>
            <a:endParaRPr sz="3100">
              <a:latin typeface="Corbel"/>
              <a:cs typeface="Corbel"/>
            </a:endParaRPr>
          </a:p>
          <a:p>
            <a:pPr marL="12700" marR="62959">
              <a:lnSpc>
                <a:spcPct val="101725"/>
              </a:lnSpc>
            </a:pPr>
            <a:r>
              <a:rPr sz="3100" spc="0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5568" y="1664208"/>
            <a:ext cx="7040880" cy="4933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83791" y="385809"/>
            <a:ext cx="2351171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-6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ules</a:t>
            </a:r>
            <a:r>
              <a:rPr sz="6000" b="1" spc="-3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0630" y="385809"/>
            <a:ext cx="441262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9646" y="385809"/>
            <a:ext cx="2278491" cy="5344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system: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50975" y="998006"/>
            <a:ext cx="6201757" cy="4451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45"/>
              </a:lnSpc>
              <a:spcBef>
                <a:spcPts val="172"/>
              </a:spcBef>
            </a:pPr>
            <a:r>
              <a:rPr sz="4650" spc="0" baseline="280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4650" spc="-275" baseline="28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wo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ld ha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e b</a:t>
            </a:r>
            <a:r>
              <a:rPr sz="4650" spc="-14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en</a:t>
            </a:r>
            <a:r>
              <a:rPr sz="4650" spc="1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sol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ed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if</a:t>
            </a:r>
            <a:r>
              <a:rPr sz="4650" spc="2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ossible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6712" y="6312406"/>
            <a:ext cx="5141976" cy="5608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5000" y="2057400"/>
            <a:ext cx="5105400" cy="4267200"/>
          </a:xfrm>
          <a:custGeom>
            <a:avLst/>
            <a:gdLst/>
            <a:ahLst/>
            <a:cxnLst/>
            <a:rect l="l" t="t" r="r" b="b"/>
            <a:pathLst>
              <a:path w="5105400" h="4267200">
                <a:moveTo>
                  <a:pt x="0" y="366775"/>
                </a:moveTo>
                <a:lnTo>
                  <a:pt x="0" y="3900474"/>
                </a:lnTo>
                <a:lnTo>
                  <a:pt x="1215" y="3930552"/>
                </a:lnTo>
                <a:lnTo>
                  <a:pt x="10659" y="3988604"/>
                </a:lnTo>
                <a:lnTo>
                  <a:pt x="28823" y="4043222"/>
                </a:lnTo>
                <a:lnTo>
                  <a:pt x="54951" y="4093651"/>
                </a:lnTo>
                <a:lnTo>
                  <a:pt x="88289" y="4139136"/>
                </a:lnTo>
                <a:lnTo>
                  <a:pt x="128082" y="4178923"/>
                </a:lnTo>
                <a:lnTo>
                  <a:pt x="173573" y="4212256"/>
                </a:lnTo>
                <a:lnTo>
                  <a:pt x="224010" y="4238381"/>
                </a:lnTo>
                <a:lnTo>
                  <a:pt x="278635" y="4256542"/>
                </a:lnTo>
                <a:lnTo>
                  <a:pt x="336694" y="4265984"/>
                </a:lnTo>
                <a:lnTo>
                  <a:pt x="366775" y="4267200"/>
                </a:lnTo>
                <a:lnTo>
                  <a:pt x="4738624" y="4267200"/>
                </a:lnTo>
                <a:lnTo>
                  <a:pt x="4798117" y="4262400"/>
                </a:lnTo>
                <a:lnTo>
                  <a:pt x="4854553" y="4248504"/>
                </a:lnTo>
                <a:lnTo>
                  <a:pt x="4907178" y="4226267"/>
                </a:lnTo>
                <a:lnTo>
                  <a:pt x="4955237" y="4196444"/>
                </a:lnTo>
                <a:lnTo>
                  <a:pt x="4997973" y="4159789"/>
                </a:lnTo>
                <a:lnTo>
                  <a:pt x="5034633" y="4117059"/>
                </a:lnTo>
                <a:lnTo>
                  <a:pt x="5064461" y="4069007"/>
                </a:lnTo>
                <a:lnTo>
                  <a:pt x="5086701" y="4016389"/>
                </a:lnTo>
                <a:lnTo>
                  <a:pt x="5100599" y="3959960"/>
                </a:lnTo>
                <a:lnTo>
                  <a:pt x="5105400" y="3900474"/>
                </a:lnTo>
                <a:lnTo>
                  <a:pt x="5105400" y="366775"/>
                </a:lnTo>
                <a:lnTo>
                  <a:pt x="5100599" y="307282"/>
                </a:lnTo>
                <a:lnTo>
                  <a:pt x="5086701" y="250846"/>
                </a:lnTo>
                <a:lnTo>
                  <a:pt x="5064461" y="198221"/>
                </a:lnTo>
                <a:lnTo>
                  <a:pt x="5034633" y="150162"/>
                </a:lnTo>
                <a:lnTo>
                  <a:pt x="4997973" y="107426"/>
                </a:lnTo>
                <a:lnTo>
                  <a:pt x="4955237" y="70766"/>
                </a:lnTo>
                <a:lnTo>
                  <a:pt x="4907178" y="40938"/>
                </a:lnTo>
                <a:lnTo>
                  <a:pt x="4854553" y="18698"/>
                </a:lnTo>
                <a:lnTo>
                  <a:pt x="4798117" y="4800"/>
                </a:lnTo>
                <a:lnTo>
                  <a:pt x="4738624" y="0"/>
                </a:lnTo>
                <a:lnTo>
                  <a:pt x="366775" y="0"/>
                </a:lnTo>
                <a:lnTo>
                  <a:pt x="307282" y="4800"/>
                </a:lnTo>
                <a:lnTo>
                  <a:pt x="250846" y="18698"/>
                </a:lnTo>
                <a:lnTo>
                  <a:pt x="198221" y="40938"/>
                </a:lnTo>
                <a:lnTo>
                  <a:pt x="150162" y="70766"/>
                </a:lnTo>
                <a:lnTo>
                  <a:pt x="107426" y="107426"/>
                </a:lnTo>
                <a:lnTo>
                  <a:pt x="70766" y="150162"/>
                </a:lnTo>
                <a:lnTo>
                  <a:pt x="40938" y="198221"/>
                </a:lnTo>
                <a:lnTo>
                  <a:pt x="18698" y="250846"/>
                </a:lnTo>
                <a:lnTo>
                  <a:pt x="4800" y="307282"/>
                </a:lnTo>
                <a:lnTo>
                  <a:pt x="0" y="366775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5000" y="2057400"/>
            <a:ext cx="5105400" cy="426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12391" y="309371"/>
            <a:ext cx="2350017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-6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ul</a:t>
            </a:r>
            <a:r>
              <a:rPr sz="6000" b="1" spc="-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6000" b="1" spc="-3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6621" y="309371"/>
            <a:ext cx="441511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5942" y="309371"/>
            <a:ext cx="2276601" cy="5347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210"/>
              </a:lnSpc>
              <a:spcBef>
                <a:spcPts val="210"/>
              </a:spcBef>
            </a:pP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sys</a:t>
            </a:r>
            <a:r>
              <a:rPr sz="6000" b="1" spc="-14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6000" b="1" spc="-9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6000" b="1" spc="0" baseline="1772" dirty="0" smtClean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0044" y="921806"/>
            <a:ext cx="8599868" cy="917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445"/>
              </a:lnSpc>
              <a:spcBef>
                <a:spcPts val="172"/>
              </a:spcBef>
            </a:pPr>
            <a:r>
              <a:rPr sz="4650" spc="0" baseline="280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4650" spc="-275" baseline="280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stated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ne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4650" spc="1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will</a:t>
            </a:r>
            <a:r>
              <a:rPr sz="4650" spc="2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be</a:t>
            </a:r>
            <a:r>
              <a:rPr sz="4650" spc="-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ompl</a:t>
            </a:r>
            <a:r>
              <a:rPr sz="4650" spc="-14" baseline="2642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te</a:t>
            </a:r>
            <a:r>
              <a:rPr sz="4650" spc="19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unless</a:t>
            </a:r>
            <a:r>
              <a:rPr sz="4650" spc="-14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all</a:t>
            </a:r>
            <a:r>
              <a:rPr sz="4650" spc="25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w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4650" spc="-31" baseline="2642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4" baseline="2642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4650" spc="9" baseline="2642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4650" spc="0" baseline="2642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endParaRPr sz="3100">
              <a:latin typeface="Corbel"/>
              <a:cs typeface="Corbel"/>
            </a:endParaRPr>
          </a:p>
          <a:p>
            <a:pPr marL="12700" marR="62959">
              <a:lnSpc>
                <a:spcPts val="3720"/>
              </a:lnSpc>
              <a:spcBef>
                <a:spcPts val="13"/>
              </a:spcBef>
            </a:pP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9" baseline="1761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4650" spc="-52" baseline="176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solu</a:t>
            </a:r>
            <a:r>
              <a:rPr sz="4650" spc="4" baseline="176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ion</a:t>
            </a:r>
            <a:r>
              <a:rPr sz="4650" spc="-14" baseline="176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650" spc="-9" baseline="1761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4650" spc="19" baseline="176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650" spc="9" baseline="1761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eir</a:t>
            </a:r>
            <a:r>
              <a:rPr sz="4650" spc="-37" baseline="1761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uni</a:t>
            </a:r>
            <a:r>
              <a:rPr sz="4650" spc="14" baseline="1761" dirty="0" smtClean="0">
                <a:solidFill>
                  <a:srgbClr val="FFFFFF"/>
                </a:solidFill>
                <a:latin typeface="Corbel"/>
                <a:cs typeface="Corbel"/>
              </a:rPr>
              <a:t>q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ue </a:t>
            </a:r>
            <a:r>
              <a:rPr sz="4650" spc="9" baseline="1761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rite</a:t>
            </a:r>
            <a:r>
              <a:rPr sz="4650" spc="-9" baseline="1761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4650" spc="0" baseline="1761" dirty="0" smtClean="0">
                <a:solidFill>
                  <a:srgbClr val="FFFFFF"/>
                </a:solidFill>
                <a:latin typeface="Corbel"/>
                <a:cs typeface="Corbel"/>
              </a:rPr>
              <a:t>ia</a:t>
            </a:r>
            <a:endParaRPr sz="3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8468" y="143365"/>
            <a:ext cx="5371062" cy="9610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8816">
              <a:lnSpc>
                <a:spcPts val="3585"/>
              </a:lnSpc>
              <a:spcBef>
                <a:spcPts val="179"/>
              </a:spcBef>
            </a:pPr>
            <a:r>
              <a:rPr sz="4800" b="1" spc="-75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800" b="1" spc="0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800" b="1" spc="-78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800" b="1" spc="0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800" b="1" spc="50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800" b="1" spc="0" baseline="3693" dirty="0" smtClean="0">
                <a:solidFill>
                  <a:srgbClr val="FFFFFF"/>
                </a:solidFill>
                <a:latin typeface="Arial Black"/>
                <a:cs typeface="Arial Black"/>
              </a:rPr>
              <a:t>e:</a:t>
            </a:r>
            <a:endParaRPr sz="3200">
              <a:latin typeface="Arial Black"/>
              <a:cs typeface="Arial Black"/>
            </a:endParaRPr>
          </a:p>
          <a:p>
            <a:pPr marL="131572">
              <a:lnSpc>
                <a:spcPct val="101725"/>
              </a:lnSpc>
              <a:spcBef>
                <a:spcPts val="802"/>
              </a:spcBef>
            </a:pPr>
            <a:r>
              <a:rPr sz="2400" spc="0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2400" spc="-20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400" spc="9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400" spc="9" dirty="0" smtClean="0">
                <a:solidFill>
                  <a:srgbClr val="FFFFFF"/>
                </a:solidFill>
                <a:latin typeface="Corbel"/>
                <a:cs typeface="Corbel"/>
              </a:rPr>
              <a:t>er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ing</a:t>
            </a:r>
            <a:r>
              <a:rPr sz="2400" spc="-1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too </a:t>
            </a:r>
            <a:r>
              <a:rPr sz="2400" spc="-1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400" spc="-14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n in </a:t>
            </a:r>
            <a:r>
              <a:rPr sz="2400" spc="4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sz="2400" spc="-1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400" spc="9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uyi</a:t>
            </a:r>
            <a:r>
              <a:rPr sz="2400" spc="9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g j</a:t>
            </a:r>
            <a:r>
              <a:rPr sz="2400" spc="-14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400" spc="14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2400" spc="4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400" spc="-64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400" spc="0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485303"/>
            <a:ext cx="7086275" cy="7165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90"/>
              </a:lnSpc>
              <a:spcBef>
                <a:spcPts val="134"/>
              </a:spcBef>
            </a:pPr>
            <a:r>
              <a:rPr sz="3600" spc="0" baseline="241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600" spc="-204" baseline="24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ti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spc="-25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‘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3600" spc="-4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’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as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if i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ed</a:t>
            </a:r>
            <a:r>
              <a:rPr sz="3600" spc="3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ev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en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ts</a:t>
            </a:r>
            <a:r>
              <a:rPr sz="3600" spc="-2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her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than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pa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endParaRPr sz="2400">
              <a:latin typeface="Corbel"/>
              <a:cs typeface="Corbel"/>
            </a:endParaRPr>
          </a:p>
          <a:p>
            <a:pPr marL="12700" marR="48816">
              <a:lnSpc>
                <a:spcPts val="2880"/>
              </a:lnSpc>
              <a:spcBef>
                <a:spcPts val="9"/>
              </a:spcBef>
            </a:pP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ing</a:t>
            </a:r>
            <a:r>
              <a:rPr sz="3600" spc="-4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yst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m,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2583211"/>
            <a:ext cx="7171937" cy="716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90"/>
              </a:lnSpc>
              <a:spcBef>
                <a:spcPts val="134"/>
              </a:spcBef>
            </a:pPr>
            <a:r>
              <a:rPr sz="3600" spc="0" baseline="241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600" spc="-204" baseline="24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igno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ing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4" baseline="2275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ehi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nd</a:t>
            </a:r>
            <a:r>
              <a:rPr sz="3600" spc="-4" baseline="2275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th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4" baseline="2275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es,</a:t>
            </a:r>
            <a:r>
              <a:rPr sz="3600" spc="3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po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itic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l,</a:t>
            </a:r>
            <a:r>
              <a:rPr sz="3600" spc="2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endParaRPr sz="2400">
              <a:latin typeface="Corbel"/>
              <a:cs typeface="Corbel"/>
            </a:endParaRPr>
          </a:p>
          <a:p>
            <a:pPr marL="12700" marR="48767">
              <a:lnSpc>
                <a:spcPts val="2880"/>
              </a:lnSpc>
              <a:spcBef>
                <a:spcPts val="9"/>
              </a:spcBef>
            </a:pP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ela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p i</a:t>
            </a:r>
            <a:r>
              <a:rPr sz="3600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3681126"/>
            <a:ext cx="6490463" cy="3505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90"/>
              </a:lnSpc>
              <a:spcBef>
                <a:spcPts val="134"/>
              </a:spcBef>
            </a:pPr>
            <a:r>
              <a:rPr sz="3600" spc="0" baseline="241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600" spc="-204" baseline="24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ti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spc="-25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as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if have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omple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ed</a:t>
            </a:r>
            <a:r>
              <a:rPr sz="3600" spc="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cha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ge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ag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4412900"/>
            <a:ext cx="8163328" cy="7166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5765">
              <a:lnSpc>
                <a:spcPts val="2690"/>
              </a:lnSpc>
              <a:spcBef>
                <a:spcPts val="134"/>
              </a:spcBef>
            </a:pPr>
            <a:r>
              <a:rPr sz="3600" spc="0" baseline="241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600" spc="-204" baseline="24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igno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ing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64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-69" baseline="2275" dirty="0" smtClean="0">
                <a:solidFill>
                  <a:srgbClr val="FFFFFF"/>
                </a:solidFill>
                <a:latin typeface="Corbel"/>
                <a:cs typeface="Corbel"/>
              </a:rPr>
              <a:t>’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-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: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he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ime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it 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-34" baseline="2275" dirty="0" smtClean="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es for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ti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Buyi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ts val="2880"/>
              </a:lnSpc>
              <a:spcBef>
                <a:spcPts val="9"/>
              </a:spcBef>
            </a:pP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De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-16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-129" baseline="113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spc="-1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fo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spc="-1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3600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3600" spc="-4" baseline="1137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3600" spc="-1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is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le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gth of</a:t>
            </a:r>
            <a:r>
              <a:rPr sz="3600" spc="-2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ales</a:t>
            </a:r>
            <a:r>
              <a:rPr sz="3600" spc="3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cle,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7340" y="5510542"/>
            <a:ext cx="7845175" cy="7165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690"/>
              </a:lnSpc>
              <a:spcBef>
                <a:spcPts val="134"/>
              </a:spcBef>
            </a:pPr>
            <a:r>
              <a:rPr sz="3600" spc="0" baseline="2415" dirty="0" smtClean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600" spc="-204" baseline="24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ignori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spc="-25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25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fa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ita</a:t>
            </a:r>
            <a:r>
              <a:rPr sz="3600" spc="4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n to help</a:t>
            </a:r>
            <a:r>
              <a:rPr sz="3600" spc="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ave</a:t>
            </a:r>
            <a:r>
              <a:rPr sz="3600" spc="14" baseline="2275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-19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uyi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spc="-25" baseline="22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spc="9" baseline="2275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14" baseline="227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spc="-9" baseline="2275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spc="0" baseline="227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endParaRPr sz="2400">
              <a:latin typeface="Corbel"/>
              <a:cs typeface="Corbel"/>
            </a:endParaRPr>
          </a:p>
          <a:p>
            <a:pPr marL="12700" marR="48816">
              <a:lnSpc>
                <a:spcPts val="2880"/>
              </a:lnSpc>
              <a:spcBef>
                <a:spcPts val="9"/>
              </a:spcBef>
            </a:pP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pa</a:t>
            </a:r>
            <a:r>
              <a:rPr sz="3600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147572" y="-877824"/>
            <a:ext cx="11640312" cy="6163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12191" y="4038598"/>
            <a:ext cx="9168384" cy="2831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12191" y="5687566"/>
            <a:ext cx="9168384" cy="1182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685" y="3080258"/>
            <a:ext cx="8398854" cy="1522983"/>
          </a:xfrm>
          <a:custGeom>
            <a:avLst/>
            <a:gdLst/>
            <a:ahLst/>
            <a:cxnLst/>
            <a:rect l="l" t="t" r="r" b="b"/>
            <a:pathLst>
              <a:path w="8398854" h="1522984">
                <a:moveTo>
                  <a:pt x="454794" y="1483764"/>
                </a:moveTo>
                <a:lnTo>
                  <a:pt x="490507" y="1493526"/>
                </a:lnTo>
                <a:lnTo>
                  <a:pt x="527979" y="1501892"/>
                </a:lnTo>
                <a:lnTo>
                  <a:pt x="567209" y="1508865"/>
                </a:lnTo>
                <a:lnTo>
                  <a:pt x="608196" y="1514442"/>
                </a:lnTo>
                <a:lnTo>
                  <a:pt x="650941" y="1518626"/>
                </a:lnTo>
                <a:lnTo>
                  <a:pt x="695444" y="1521415"/>
                </a:lnTo>
                <a:lnTo>
                  <a:pt x="741704" y="1522809"/>
                </a:lnTo>
                <a:lnTo>
                  <a:pt x="765493" y="1522983"/>
                </a:lnTo>
                <a:lnTo>
                  <a:pt x="785110" y="1522841"/>
                </a:lnTo>
                <a:lnTo>
                  <a:pt x="823295" y="1521697"/>
                </a:lnTo>
                <a:lnTo>
                  <a:pt x="860084" y="1519410"/>
                </a:lnTo>
                <a:lnTo>
                  <a:pt x="895476" y="1515977"/>
                </a:lnTo>
                <a:lnTo>
                  <a:pt x="929472" y="1511399"/>
                </a:lnTo>
                <a:lnTo>
                  <a:pt x="962071" y="1505674"/>
                </a:lnTo>
                <a:lnTo>
                  <a:pt x="1008352" y="1494936"/>
                </a:lnTo>
                <a:lnTo>
                  <a:pt x="1051491" y="1481615"/>
                </a:lnTo>
                <a:lnTo>
                  <a:pt x="1091490" y="1465706"/>
                </a:lnTo>
                <a:lnTo>
                  <a:pt x="1128974" y="1447269"/>
                </a:lnTo>
                <a:lnTo>
                  <a:pt x="1164583" y="1426358"/>
                </a:lnTo>
                <a:lnTo>
                  <a:pt x="1198315" y="1402967"/>
                </a:lnTo>
                <a:lnTo>
                  <a:pt x="1230167" y="1377092"/>
                </a:lnTo>
                <a:lnTo>
                  <a:pt x="1260137" y="1348728"/>
                </a:lnTo>
                <a:lnTo>
                  <a:pt x="1288225" y="1317869"/>
                </a:lnTo>
                <a:lnTo>
                  <a:pt x="1314436" y="1284529"/>
                </a:lnTo>
                <a:lnTo>
                  <a:pt x="1338640" y="1248725"/>
                </a:lnTo>
                <a:lnTo>
                  <a:pt x="1360756" y="1210422"/>
                </a:lnTo>
                <a:lnTo>
                  <a:pt x="1380786" y="1169622"/>
                </a:lnTo>
                <a:lnTo>
                  <a:pt x="1398733" y="1126327"/>
                </a:lnTo>
                <a:lnTo>
                  <a:pt x="1414599" y="1080540"/>
                </a:lnTo>
                <a:lnTo>
                  <a:pt x="1424022" y="1048632"/>
                </a:lnTo>
                <a:lnTo>
                  <a:pt x="1432523" y="1015618"/>
                </a:lnTo>
                <a:lnTo>
                  <a:pt x="1033717" y="895095"/>
                </a:lnTo>
                <a:lnTo>
                  <a:pt x="1032306" y="901508"/>
                </a:lnTo>
                <a:lnTo>
                  <a:pt x="1028835" y="916304"/>
                </a:lnTo>
                <a:lnTo>
                  <a:pt x="1021245" y="944723"/>
                </a:lnTo>
                <a:lnTo>
                  <a:pt x="1012791" y="971580"/>
                </a:lnTo>
                <a:lnTo>
                  <a:pt x="998491" y="1008937"/>
                </a:lnTo>
                <a:lnTo>
                  <a:pt x="982246" y="1042779"/>
                </a:lnTo>
                <a:lnTo>
                  <a:pt x="964056" y="1073106"/>
                </a:lnTo>
                <a:lnTo>
                  <a:pt x="943922" y="1099918"/>
                </a:lnTo>
                <a:lnTo>
                  <a:pt x="923470" y="1121381"/>
                </a:lnTo>
                <a:lnTo>
                  <a:pt x="895006" y="1142983"/>
                </a:lnTo>
                <a:lnTo>
                  <a:pt x="862365" y="1159777"/>
                </a:lnTo>
                <a:lnTo>
                  <a:pt x="825547" y="1171767"/>
                </a:lnTo>
                <a:lnTo>
                  <a:pt x="784553" y="1178958"/>
                </a:lnTo>
                <a:lnTo>
                  <a:pt x="754903" y="1181087"/>
                </a:lnTo>
                <a:lnTo>
                  <a:pt x="739382" y="1181353"/>
                </a:lnTo>
                <a:lnTo>
                  <a:pt x="725435" y="1181104"/>
                </a:lnTo>
                <a:lnTo>
                  <a:pt x="696872" y="1178917"/>
                </a:lnTo>
                <a:lnTo>
                  <a:pt x="656840" y="1171407"/>
                </a:lnTo>
                <a:lnTo>
                  <a:pt x="620178" y="1158819"/>
                </a:lnTo>
                <a:lnTo>
                  <a:pt x="586888" y="1141149"/>
                </a:lnTo>
                <a:lnTo>
                  <a:pt x="556967" y="1118393"/>
                </a:lnTo>
                <a:lnTo>
                  <a:pt x="530416" y="1090548"/>
                </a:lnTo>
                <a:lnTo>
                  <a:pt x="509789" y="1059874"/>
                </a:lnTo>
                <a:lnTo>
                  <a:pt x="492506" y="1022258"/>
                </a:lnTo>
                <a:lnTo>
                  <a:pt x="482843" y="993325"/>
                </a:lnTo>
                <a:lnTo>
                  <a:pt x="474666" y="961310"/>
                </a:lnTo>
                <a:lnTo>
                  <a:pt x="467976" y="926213"/>
                </a:lnTo>
                <a:lnTo>
                  <a:pt x="462773" y="888033"/>
                </a:lnTo>
                <a:lnTo>
                  <a:pt x="459056" y="846774"/>
                </a:lnTo>
                <a:lnTo>
                  <a:pt x="456827" y="802434"/>
                </a:lnTo>
                <a:lnTo>
                  <a:pt x="456083" y="755014"/>
                </a:lnTo>
                <a:lnTo>
                  <a:pt x="456239" y="735504"/>
                </a:lnTo>
                <a:lnTo>
                  <a:pt x="457485" y="698067"/>
                </a:lnTo>
                <a:lnTo>
                  <a:pt x="459976" y="662739"/>
                </a:lnTo>
                <a:lnTo>
                  <a:pt x="463714" y="629520"/>
                </a:lnTo>
                <a:lnTo>
                  <a:pt x="468696" y="598409"/>
                </a:lnTo>
                <a:lnTo>
                  <a:pt x="474925" y="569405"/>
                </a:lnTo>
                <a:lnTo>
                  <a:pt x="486603" y="529849"/>
                </a:lnTo>
                <a:lnTo>
                  <a:pt x="501082" y="495031"/>
                </a:lnTo>
                <a:lnTo>
                  <a:pt x="518364" y="464946"/>
                </a:lnTo>
                <a:lnTo>
                  <a:pt x="535562" y="441313"/>
                </a:lnTo>
                <a:lnTo>
                  <a:pt x="554207" y="420170"/>
                </a:lnTo>
                <a:lnTo>
                  <a:pt x="584887" y="393125"/>
                </a:lnTo>
                <a:lnTo>
                  <a:pt x="618823" y="371681"/>
                </a:lnTo>
                <a:lnTo>
                  <a:pt x="656013" y="355834"/>
                </a:lnTo>
                <a:lnTo>
                  <a:pt x="696458" y="345583"/>
                </a:lnTo>
                <a:lnTo>
                  <a:pt x="725230" y="341856"/>
                </a:lnTo>
                <a:lnTo>
                  <a:pt x="755448" y="340613"/>
                </a:lnTo>
                <a:lnTo>
                  <a:pt x="768711" y="340881"/>
                </a:lnTo>
                <a:lnTo>
                  <a:pt x="807840" y="345050"/>
                </a:lnTo>
                <a:lnTo>
                  <a:pt x="844608" y="354303"/>
                </a:lnTo>
                <a:lnTo>
                  <a:pt x="879019" y="368680"/>
                </a:lnTo>
                <a:lnTo>
                  <a:pt x="908486" y="386260"/>
                </a:lnTo>
                <a:lnTo>
                  <a:pt x="938069" y="410121"/>
                </a:lnTo>
                <a:lnTo>
                  <a:pt x="964391" y="438569"/>
                </a:lnTo>
                <a:lnTo>
                  <a:pt x="985843" y="470466"/>
                </a:lnTo>
                <a:lnTo>
                  <a:pt x="1001494" y="504482"/>
                </a:lnTo>
                <a:lnTo>
                  <a:pt x="1011652" y="532163"/>
                </a:lnTo>
                <a:lnTo>
                  <a:pt x="1016648" y="547496"/>
                </a:lnTo>
                <a:lnTo>
                  <a:pt x="1418426" y="458088"/>
                </a:lnTo>
                <a:lnTo>
                  <a:pt x="1402138" y="412696"/>
                </a:lnTo>
                <a:lnTo>
                  <a:pt x="1384213" y="369712"/>
                </a:lnTo>
                <a:lnTo>
                  <a:pt x="1364651" y="329135"/>
                </a:lnTo>
                <a:lnTo>
                  <a:pt x="1343453" y="290967"/>
                </a:lnTo>
                <a:lnTo>
                  <a:pt x="1320620" y="255206"/>
                </a:lnTo>
                <a:lnTo>
                  <a:pt x="1296152" y="221853"/>
                </a:lnTo>
                <a:lnTo>
                  <a:pt x="1270051" y="190908"/>
                </a:lnTo>
                <a:lnTo>
                  <a:pt x="1242316" y="162372"/>
                </a:lnTo>
                <a:lnTo>
                  <a:pt x="1212950" y="136243"/>
                </a:lnTo>
                <a:lnTo>
                  <a:pt x="1181952" y="112521"/>
                </a:lnTo>
                <a:lnTo>
                  <a:pt x="1148900" y="91132"/>
                </a:lnTo>
                <a:lnTo>
                  <a:pt x="1113472" y="71997"/>
                </a:lnTo>
                <a:lnTo>
                  <a:pt x="1075665" y="55117"/>
                </a:lnTo>
                <a:lnTo>
                  <a:pt x="1035480" y="40489"/>
                </a:lnTo>
                <a:lnTo>
                  <a:pt x="992917" y="28114"/>
                </a:lnTo>
                <a:lnTo>
                  <a:pt x="947974" y="17991"/>
                </a:lnTo>
                <a:lnTo>
                  <a:pt x="900651" y="10118"/>
                </a:lnTo>
                <a:lnTo>
                  <a:pt x="850948" y="4496"/>
                </a:lnTo>
                <a:lnTo>
                  <a:pt x="798864" y="1124"/>
                </a:lnTo>
                <a:lnTo>
                  <a:pt x="744399" y="0"/>
                </a:lnTo>
                <a:lnTo>
                  <a:pt x="709239" y="490"/>
                </a:lnTo>
                <a:lnTo>
                  <a:pt x="641339" y="4415"/>
                </a:lnTo>
                <a:lnTo>
                  <a:pt x="576663" y="12265"/>
                </a:lnTo>
                <a:lnTo>
                  <a:pt x="515213" y="24041"/>
                </a:lnTo>
                <a:lnTo>
                  <a:pt x="456987" y="39745"/>
                </a:lnTo>
                <a:lnTo>
                  <a:pt x="401985" y="59376"/>
                </a:lnTo>
                <a:lnTo>
                  <a:pt x="350209" y="82935"/>
                </a:lnTo>
                <a:lnTo>
                  <a:pt x="301658" y="110424"/>
                </a:lnTo>
                <a:lnTo>
                  <a:pt x="256331" y="141843"/>
                </a:lnTo>
                <a:lnTo>
                  <a:pt x="214229" y="177192"/>
                </a:lnTo>
                <a:lnTo>
                  <a:pt x="175434" y="216386"/>
                </a:lnTo>
                <a:lnTo>
                  <a:pt x="140445" y="259012"/>
                </a:lnTo>
                <a:lnTo>
                  <a:pt x="109343" y="305022"/>
                </a:lnTo>
                <a:lnTo>
                  <a:pt x="82129" y="354415"/>
                </a:lnTo>
                <a:lnTo>
                  <a:pt x="58802" y="407191"/>
                </a:lnTo>
                <a:lnTo>
                  <a:pt x="39363" y="463350"/>
                </a:lnTo>
                <a:lnTo>
                  <a:pt x="23812" y="522893"/>
                </a:lnTo>
                <a:lnTo>
                  <a:pt x="12149" y="585819"/>
                </a:lnTo>
                <a:lnTo>
                  <a:pt x="4373" y="652128"/>
                </a:lnTo>
                <a:lnTo>
                  <a:pt x="485" y="721821"/>
                </a:lnTo>
                <a:lnTo>
                  <a:pt x="0" y="757935"/>
                </a:lnTo>
                <a:lnTo>
                  <a:pt x="276" y="785103"/>
                </a:lnTo>
                <a:lnTo>
                  <a:pt x="2486" y="837962"/>
                </a:lnTo>
                <a:lnTo>
                  <a:pt x="6906" y="888855"/>
                </a:lnTo>
                <a:lnTo>
                  <a:pt x="13535" y="937779"/>
                </a:lnTo>
                <a:lnTo>
                  <a:pt x="22375" y="984735"/>
                </a:lnTo>
                <a:lnTo>
                  <a:pt x="33426" y="1029722"/>
                </a:lnTo>
                <a:lnTo>
                  <a:pt x="46686" y="1072738"/>
                </a:lnTo>
                <a:lnTo>
                  <a:pt x="62157" y="1113784"/>
                </a:lnTo>
                <a:lnTo>
                  <a:pt x="79838" y="1152857"/>
                </a:lnTo>
                <a:lnTo>
                  <a:pt x="99729" y="1189959"/>
                </a:lnTo>
                <a:lnTo>
                  <a:pt x="121659" y="1225069"/>
                </a:lnTo>
                <a:lnTo>
                  <a:pt x="144594" y="1258079"/>
                </a:lnTo>
                <a:lnTo>
                  <a:pt x="168363" y="1288972"/>
                </a:lnTo>
                <a:lnTo>
                  <a:pt x="205580" y="1331344"/>
                </a:lnTo>
                <a:lnTo>
                  <a:pt x="244672" y="1368956"/>
                </a:lnTo>
                <a:lnTo>
                  <a:pt x="285640" y="1401811"/>
                </a:lnTo>
                <a:lnTo>
                  <a:pt x="328484" y="1429911"/>
                </a:lnTo>
                <a:lnTo>
                  <a:pt x="373203" y="1453260"/>
                </a:lnTo>
                <a:lnTo>
                  <a:pt x="420839" y="1472609"/>
                </a:lnTo>
                <a:lnTo>
                  <a:pt x="437596" y="1478361"/>
                </a:lnTo>
                <a:lnTo>
                  <a:pt x="454794" y="1483764"/>
                </a:lnTo>
                <a:close/>
              </a:path>
              <a:path w="8398854" h="1522984">
                <a:moveTo>
                  <a:pt x="2317840" y="936243"/>
                </a:moveTo>
                <a:lnTo>
                  <a:pt x="2735670" y="1254759"/>
                </a:lnTo>
                <a:lnTo>
                  <a:pt x="2809330" y="1497837"/>
                </a:lnTo>
                <a:lnTo>
                  <a:pt x="3285834" y="1497837"/>
                </a:lnTo>
                <a:lnTo>
                  <a:pt x="2732495" y="25145"/>
                </a:lnTo>
                <a:lnTo>
                  <a:pt x="2236052" y="25145"/>
                </a:lnTo>
                <a:lnTo>
                  <a:pt x="1682586" y="1497837"/>
                </a:lnTo>
                <a:lnTo>
                  <a:pt x="2147152" y="1497837"/>
                </a:lnTo>
                <a:lnTo>
                  <a:pt x="2219034" y="1254759"/>
                </a:lnTo>
                <a:lnTo>
                  <a:pt x="2735670" y="1254759"/>
                </a:lnTo>
                <a:lnTo>
                  <a:pt x="2317840" y="936243"/>
                </a:lnTo>
                <a:lnTo>
                  <a:pt x="2478749" y="406907"/>
                </a:lnTo>
                <a:lnTo>
                  <a:pt x="2641182" y="936243"/>
                </a:lnTo>
                <a:lnTo>
                  <a:pt x="2317840" y="936243"/>
                </a:lnTo>
                <a:close/>
              </a:path>
              <a:path w="8398854" h="1522984">
                <a:moveTo>
                  <a:pt x="7613232" y="1164335"/>
                </a:moveTo>
                <a:lnTo>
                  <a:pt x="7613232" y="874013"/>
                </a:lnTo>
                <a:lnTo>
                  <a:pt x="8321384" y="874013"/>
                </a:lnTo>
                <a:lnTo>
                  <a:pt x="8321384" y="573658"/>
                </a:lnTo>
                <a:lnTo>
                  <a:pt x="7613232" y="573658"/>
                </a:lnTo>
                <a:lnTo>
                  <a:pt x="7613232" y="339597"/>
                </a:lnTo>
                <a:lnTo>
                  <a:pt x="8376756" y="339597"/>
                </a:lnTo>
                <a:lnTo>
                  <a:pt x="8376756" y="25145"/>
                </a:lnTo>
                <a:lnTo>
                  <a:pt x="7157175" y="25145"/>
                </a:lnTo>
                <a:lnTo>
                  <a:pt x="7157175" y="1497837"/>
                </a:lnTo>
                <a:lnTo>
                  <a:pt x="8398854" y="1497837"/>
                </a:lnTo>
                <a:lnTo>
                  <a:pt x="8398854" y="1164335"/>
                </a:lnTo>
                <a:lnTo>
                  <a:pt x="7613232" y="1164335"/>
                </a:lnTo>
                <a:close/>
              </a:path>
              <a:path w="8398854" h="1522984">
                <a:moveTo>
                  <a:pt x="4062312" y="25145"/>
                </a:moveTo>
                <a:lnTo>
                  <a:pt x="3608160" y="25145"/>
                </a:lnTo>
                <a:lnTo>
                  <a:pt x="3608243" y="912257"/>
                </a:lnTo>
                <a:lnTo>
                  <a:pt x="3610709" y="957742"/>
                </a:lnTo>
                <a:lnTo>
                  <a:pt x="3616599" y="1005827"/>
                </a:lnTo>
                <a:lnTo>
                  <a:pt x="3623263" y="1043599"/>
                </a:lnTo>
                <a:lnTo>
                  <a:pt x="3631853" y="1082839"/>
                </a:lnTo>
                <a:lnTo>
                  <a:pt x="3642370" y="1123550"/>
                </a:lnTo>
                <a:lnTo>
                  <a:pt x="3655512" y="1167211"/>
                </a:lnTo>
                <a:lnTo>
                  <a:pt x="3674188" y="1212073"/>
                </a:lnTo>
                <a:lnTo>
                  <a:pt x="3698909" y="1256232"/>
                </a:lnTo>
                <a:lnTo>
                  <a:pt x="3721424" y="1288897"/>
                </a:lnTo>
                <a:lnTo>
                  <a:pt x="3747352" y="1321180"/>
                </a:lnTo>
                <a:lnTo>
                  <a:pt x="3773321" y="1349574"/>
                </a:lnTo>
                <a:lnTo>
                  <a:pt x="3801648" y="1376809"/>
                </a:lnTo>
                <a:lnTo>
                  <a:pt x="3831012" y="1401352"/>
                </a:lnTo>
                <a:lnTo>
                  <a:pt x="3871778" y="1429898"/>
                </a:lnTo>
                <a:lnTo>
                  <a:pt x="3907291" y="1450104"/>
                </a:lnTo>
                <a:lnTo>
                  <a:pt x="3949218" y="1468776"/>
                </a:lnTo>
                <a:lnTo>
                  <a:pt x="3995575" y="1484329"/>
                </a:lnTo>
                <a:lnTo>
                  <a:pt x="4033246" y="1493941"/>
                </a:lnTo>
                <a:lnTo>
                  <a:pt x="4073400" y="1501789"/>
                </a:lnTo>
                <a:lnTo>
                  <a:pt x="4116033" y="1507870"/>
                </a:lnTo>
                <a:lnTo>
                  <a:pt x="4163504" y="1513041"/>
                </a:lnTo>
                <a:lnTo>
                  <a:pt x="4202986" y="1516612"/>
                </a:lnTo>
                <a:lnTo>
                  <a:pt x="4241440" y="1519394"/>
                </a:lnTo>
                <a:lnTo>
                  <a:pt x="4291108" y="1521874"/>
                </a:lnTo>
                <a:lnTo>
                  <a:pt x="4338934" y="1522939"/>
                </a:lnTo>
                <a:lnTo>
                  <a:pt x="4369060" y="1522861"/>
                </a:lnTo>
                <a:lnTo>
                  <a:pt x="4422827" y="1521018"/>
                </a:lnTo>
                <a:lnTo>
                  <a:pt x="4474187" y="1516963"/>
                </a:lnTo>
                <a:lnTo>
                  <a:pt x="4523147" y="1510696"/>
                </a:lnTo>
                <a:lnTo>
                  <a:pt x="4569716" y="1502218"/>
                </a:lnTo>
                <a:lnTo>
                  <a:pt x="4613900" y="1491528"/>
                </a:lnTo>
                <a:lnTo>
                  <a:pt x="4655708" y="1478627"/>
                </a:lnTo>
                <a:lnTo>
                  <a:pt x="4694062" y="1463678"/>
                </a:lnTo>
                <a:lnTo>
                  <a:pt x="4737274" y="1441456"/>
                </a:lnTo>
                <a:lnTo>
                  <a:pt x="4779560" y="1413701"/>
                </a:lnTo>
                <a:lnTo>
                  <a:pt x="4810673" y="1389248"/>
                </a:lnTo>
                <a:lnTo>
                  <a:pt x="4841275" y="1361673"/>
                </a:lnTo>
                <a:lnTo>
                  <a:pt x="4868120" y="1334294"/>
                </a:lnTo>
                <a:lnTo>
                  <a:pt x="4893125" y="1305025"/>
                </a:lnTo>
                <a:lnTo>
                  <a:pt x="4915799" y="1274288"/>
                </a:lnTo>
                <a:lnTo>
                  <a:pt x="4942406" y="1231015"/>
                </a:lnTo>
                <a:lnTo>
                  <a:pt x="4959642" y="1196838"/>
                </a:lnTo>
                <a:lnTo>
                  <a:pt x="4974547" y="1161183"/>
                </a:lnTo>
                <a:lnTo>
                  <a:pt x="4989245" y="1117333"/>
                </a:lnTo>
                <a:lnTo>
                  <a:pt x="5001853" y="1068778"/>
                </a:lnTo>
                <a:lnTo>
                  <a:pt x="5011108" y="1019004"/>
                </a:lnTo>
                <a:lnTo>
                  <a:pt x="5015845" y="980878"/>
                </a:lnTo>
                <a:lnTo>
                  <a:pt x="5018689" y="942071"/>
                </a:lnTo>
                <a:lnTo>
                  <a:pt x="5019638" y="25145"/>
                </a:lnTo>
                <a:lnTo>
                  <a:pt x="4565613" y="25145"/>
                </a:lnTo>
                <a:lnTo>
                  <a:pt x="4565613" y="923416"/>
                </a:lnTo>
                <a:lnTo>
                  <a:pt x="4565440" y="935695"/>
                </a:lnTo>
                <a:lnTo>
                  <a:pt x="4563507" y="965098"/>
                </a:lnTo>
                <a:lnTo>
                  <a:pt x="4559429" y="992715"/>
                </a:lnTo>
                <a:lnTo>
                  <a:pt x="4553210" y="1018547"/>
                </a:lnTo>
                <a:lnTo>
                  <a:pt x="4544853" y="1042591"/>
                </a:lnTo>
                <a:lnTo>
                  <a:pt x="4534361" y="1064846"/>
                </a:lnTo>
                <a:lnTo>
                  <a:pt x="4521737" y="1085311"/>
                </a:lnTo>
                <a:lnTo>
                  <a:pt x="4506984" y="1103983"/>
                </a:lnTo>
                <a:lnTo>
                  <a:pt x="4494929" y="1116420"/>
                </a:lnTo>
                <a:lnTo>
                  <a:pt x="4476384" y="1132084"/>
                </a:lnTo>
                <a:lnTo>
                  <a:pt x="4456139" y="1145520"/>
                </a:lnTo>
                <a:lnTo>
                  <a:pt x="4434194" y="1156725"/>
                </a:lnTo>
                <a:lnTo>
                  <a:pt x="4410549" y="1165695"/>
                </a:lnTo>
                <a:lnTo>
                  <a:pt x="4385204" y="1172428"/>
                </a:lnTo>
                <a:lnTo>
                  <a:pt x="4358160" y="1176920"/>
                </a:lnTo>
                <a:lnTo>
                  <a:pt x="4329416" y="1179167"/>
                </a:lnTo>
                <a:lnTo>
                  <a:pt x="4314407" y="1179448"/>
                </a:lnTo>
                <a:lnTo>
                  <a:pt x="4306285" y="1179368"/>
                </a:lnTo>
                <a:lnTo>
                  <a:pt x="4277097" y="1177641"/>
                </a:lnTo>
                <a:lnTo>
                  <a:pt x="4249625" y="1173666"/>
                </a:lnTo>
                <a:lnTo>
                  <a:pt x="4223866" y="1167444"/>
                </a:lnTo>
                <a:lnTo>
                  <a:pt x="4199819" y="1158975"/>
                </a:lnTo>
                <a:lnTo>
                  <a:pt x="4177483" y="1148257"/>
                </a:lnTo>
                <a:lnTo>
                  <a:pt x="4156855" y="1135292"/>
                </a:lnTo>
                <a:lnTo>
                  <a:pt x="4137934" y="1120080"/>
                </a:lnTo>
                <a:lnTo>
                  <a:pt x="4123085" y="1105275"/>
                </a:lnTo>
                <a:lnTo>
                  <a:pt x="4107948" y="1086595"/>
                </a:lnTo>
                <a:lnTo>
                  <a:pt x="4094978" y="1066202"/>
                </a:lnTo>
                <a:lnTo>
                  <a:pt x="4084174" y="1044096"/>
                </a:lnTo>
                <a:lnTo>
                  <a:pt x="4075534" y="1020276"/>
                </a:lnTo>
                <a:lnTo>
                  <a:pt x="4069056" y="994744"/>
                </a:lnTo>
                <a:lnTo>
                  <a:pt x="4064739" y="967498"/>
                </a:lnTo>
                <a:lnTo>
                  <a:pt x="4062581" y="938539"/>
                </a:lnTo>
                <a:lnTo>
                  <a:pt x="4062312" y="923416"/>
                </a:lnTo>
                <a:lnTo>
                  <a:pt x="4062312" y="25145"/>
                </a:lnTo>
                <a:close/>
              </a:path>
              <a:path w="8398854" h="1522984">
                <a:moveTo>
                  <a:pt x="5930369" y="9257"/>
                </a:moveTo>
                <a:lnTo>
                  <a:pt x="5893175" y="14462"/>
                </a:lnTo>
                <a:lnTo>
                  <a:pt x="5857940" y="20820"/>
                </a:lnTo>
                <a:lnTo>
                  <a:pt x="5824662" y="28333"/>
                </a:lnTo>
                <a:lnTo>
                  <a:pt x="5793339" y="36998"/>
                </a:lnTo>
                <a:lnTo>
                  <a:pt x="5763970" y="46816"/>
                </a:lnTo>
                <a:lnTo>
                  <a:pt x="5723826" y="63521"/>
                </a:lnTo>
                <a:lnTo>
                  <a:pt x="5686626" y="82475"/>
                </a:lnTo>
                <a:lnTo>
                  <a:pt x="5652406" y="103384"/>
                </a:lnTo>
                <a:lnTo>
                  <a:pt x="5621172" y="126248"/>
                </a:lnTo>
                <a:lnTo>
                  <a:pt x="5592928" y="151062"/>
                </a:lnTo>
                <a:lnTo>
                  <a:pt x="5567681" y="177825"/>
                </a:lnTo>
                <a:lnTo>
                  <a:pt x="5545434" y="206533"/>
                </a:lnTo>
                <a:lnTo>
                  <a:pt x="5526841" y="235694"/>
                </a:lnTo>
                <a:lnTo>
                  <a:pt x="5508486" y="270750"/>
                </a:lnTo>
                <a:lnTo>
                  <a:pt x="5493944" y="306531"/>
                </a:lnTo>
                <a:lnTo>
                  <a:pt x="5483205" y="343037"/>
                </a:lnTo>
                <a:lnTo>
                  <a:pt x="5476263" y="380268"/>
                </a:lnTo>
                <a:lnTo>
                  <a:pt x="5473111" y="418224"/>
                </a:lnTo>
                <a:lnTo>
                  <a:pt x="5472901" y="431038"/>
                </a:lnTo>
                <a:lnTo>
                  <a:pt x="5473222" y="448162"/>
                </a:lnTo>
                <a:lnTo>
                  <a:pt x="5475790" y="481492"/>
                </a:lnTo>
                <a:lnTo>
                  <a:pt x="5480927" y="513595"/>
                </a:lnTo>
                <a:lnTo>
                  <a:pt x="5488635" y="544472"/>
                </a:lnTo>
                <a:lnTo>
                  <a:pt x="5498913" y="574121"/>
                </a:lnTo>
                <a:lnTo>
                  <a:pt x="5511762" y="602544"/>
                </a:lnTo>
                <a:lnTo>
                  <a:pt x="5527183" y="629739"/>
                </a:lnTo>
                <a:lnTo>
                  <a:pt x="5545178" y="655708"/>
                </a:lnTo>
                <a:lnTo>
                  <a:pt x="5565745" y="680451"/>
                </a:lnTo>
                <a:lnTo>
                  <a:pt x="5588888" y="703966"/>
                </a:lnTo>
                <a:lnTo>
                  <a:pt x="5614618" y="726298"/>
                </a:lnTo>
                <a:lnTo>
                  <a:pt x="5643581" y="747710"/>
                </a:lnTo>
                <a:lnTo>
                  <a:pt x="5675980" y="768242"/>
                </a:lnTo>
                <a:lnTo>
                  <a:pt x="5711813" y="787895"/>
                </a:lnTo>
                <a:lnTo>
                  <a:pt x="5751080" y="806666"/>
                </a:lnTo>
                <a:lnTo>
                  <a:pt x="5793781" y="824554"/>
                </a:lnTo>
                <a:lnTo>
                  <a:pt x="5839914" y="841557"/>
                </a:lnTo>
                <a:lnTo>
                  <a:pt x="5889479" y="857674"/>
                </a:lnTo>
                <a:lnTo>
                  <a:pt x="5942474" y="872903"/>
                </a:lnTo>
                <a:lnTo>
                  <a:pt x="5998900" y="887243"/>
                </a:lnTo>
                <a:lnTo>
                  <a:pt x="6028399" y="894079"/>
                </a:lnTo>
                <a:lnTo>
                  <a:pt x="6038498" y="896326"/>
                </a:lnTo>
                <a:lnTo>
                  <a:pt x="6056484" y="900466"/>
                </a:lnTo>
                <a:lnTo>
                  <a:pt x="6073774" y="904632"/>
                </a:lnTo>
                <a:lnTo>
                  <a:pt x="6090369" y="908825"/>
                </a:lnTo>
                <a:lnTo>
                  <a:pt x="6106268" y="913044"/>
                </a:lnTo>
                <a:lnTo>
                  <a:pt x="6121472" y="917289"/>
                </a:lnTo>
                <a:lnTo>
                  <a:pt x="6149795" y="925859"/>
                </a:lnTo>
                <a:lnTo>
                  <a:pt x="6175340" y="934536"/>
                </a:lnTo>
                <a:lnTo>
                  <a:pt x="6198108" y="943320"/>
                </a:lnTo>
                <a:lnTo>
                  <a:pt x="6218100" y="952213"/>
                </a:lnTo>
                <a:lnTo>
                  <a:pt x="6235319" y="961215"/>
                </a:lnTo>
                <a:lnTo>
                  <a:pt x="6249767" y="970327"/>
                </a:lnTo>
                <a:lnTo>
                  <a:pt x="6271824" y="989552"/>
                </a:lnTo>
                <a:lnTo>
                  <a:pt x="6289285" y="1010855"/>
                </a:lnTo>
                <a:lnTo>
                  <a:pt x="6301758" y="1033355"/>
                </a:lnTo>
                <a:lnTo>
                  <a:pt x="6309241" y="1057044"/>
                </a:lnTo>
                <a:lnTo>
                  <a:pt x="6311736" y="1081912"/>
                </a:lnTo>
                <a:lnTo>
                  <a:pt x="6311670" y="1086152"/>
                </a:lnTo>
                <a:lnTo>
                  <a:pt x="6308437" y="1111140"/>
                </a:lnTo>
                <a:lnTo>
                  <a:pt x="6300345" y="1134770"/>
                </a:lnTo>
                <a:lnTo>
                  <a:pt x="6287401" y="1157051"/>
                </a:lnTo>
                <a:lnTo>
                  <a:pt x="6269612" y="1177989"/>
                </a:lnTo>
                <a:lnTo>
                  <a:pt x="6255836" y="1190555"/>
                </a:lnTo>
                <a:lnTo>
                  <a:pt x="6237207" y="1203731"/>
                </a:lnTo>
                <a:lnTo>
                  <a:pt x="6216213" y="1214512"/>
                </a:lnTo>
                <a:lnTo>
                  <a:pt x="6192865" y="1222897"/>
                </a:lnTo>
                <a:lnTo>
                  <a:pt x="6167172" y="1228886"/>
                </a:lnTo>
                <a:lnTo>
                  <a:pt x="6139144" y="1232480"/>
                </a:lnTo>
                <a:lnTo>
                  <a:pt x="6108790" y="1233677"/>
                </a:lnTo>
                <a:lnTo>
                  <a:pt x="6104044" y="1233648"/>
                </a:lnTo>
                <a:lnTo>
                  <a:pt x="6074919" y="1232076"/>
                </a:lnTo>
                <a:lnTo>
                  <a:pt x="6047409" y="1228118"/>
                </a:lnTo>
                <a:lnTo>
                  <a:pt x="6021512" y="1221772"/>
                </a:lnTo>
                <a:lnTo>
                  <a:pt x="5997228" y="1213042"/>
                </a:lnTo>
                <a:lnTo>
                  <a:pt x="5974556" y="1201928"/>
                </a:lnTo>
                <a:lnTo>
                  <a:pt x="5953494" y="1188430"/>
                </a:lnTo>
                <a:lnTo>
                  <a:pt x="5934041" y="1172551"/>
                </a:lnTo>
                <a:lnTo>
                  <a:pt x="5916196" y="1154292"/>
                </a:lnTo>
                <a:lnTo>
                  <a:pt x="5905080" y="1140604"/>
                </a:lnTo>
                <a:lnTo>
                  <a:pt x="5893143" y="1122558"/>
                </a:lnTo>
                <a:lnTo>
                  <a:pt x="5882503" y="1102284"/>
                </a:lnTo>
                <a:lnTo>
                  <a:pt x="5873157" y="1079783"/>
                </a:lnTo>
                <a:lnTo>
                  <a:pt x="5865103" y="1055055"/>
                </a:lnTo>
                <a:lnTo>
                  <a:pt x="5858337" y="1028099"/>
                </a:lnTo>
                <a:lnTo>
                  <a:pt x="5852857" y="998915"/>
                </a:lnTo>
                <a:lnTo>
                  <a:pt x="5850599" y="983487"/>
                </a:lnTo>
                <a:lnTo>
                  <a:pt x="5417656" y="1010665"/>
                </a:lnTo>
                <a:lnTo>
                  <a:pt x="5422723" y="1054461"/>
                </a:lnTo>
                <a:lnTo>
                  <a:pt x="5430304" y="1096695"/>
                </a:lnTo>
                <a:lnTo>
                  <a:pt x="5440398" y="1137367"/>
                </a:lnTo>
                <a:lnTo>
                  <a:pt x="5453004" y="1176477"/>
                </a:lnTo>
                <a:lnTo>
                  <a:pt x="5468122" y="1214024"/>
                </a:lnTo>
                <a:lnTo>
                  <a:pt x="5485751" y="1250010"/>
                </a:lnTo>
                <a:lnTo>
                  <a:pt x="5505890" y="1284433"/>
                </a:lnTo>
                <a:lnTo>
                  <a:pt x="5528538" y="1317294"/>
                </a:lnTo>
                <a:lnTo>
                  <a:pt x="5553694" y="1348593"/>
                </a:lnTo>
                <a:lnTo>
                  <a:pt x="5581359" y="1378330"/>
                </a:lnTo>
                <a:lnTo>
                  <a:pt x="5612589" y="1405804"/>
                </a:lnTo>
                <a:lnTo>
                  <a:pt x="5648444" y="1430389"/>
                </a:lnTo>
                <a:lnTo>
                  <a:pt x="5688923" y="1452085"/>
                </a:lnTo>
                <a:lnTo>
                  <a:pt x="5734025" y="1470890"/>
                </a:lnTo>
                <a:lnTo>
                  <a:pt x="5783749" y="1486804"/>
                </a:lnTo>
                <a:lnTo>
                  <a:pt x="5838095" y="1499827"/>
                </a:lnTo>
                <a:lnTo>
                  <a:pt x="5897061" y="1509957"/>
                </a:lnTo>
                <a:lnTo>
                  <a:pt x="5960648" y="1517193"/>
                </a:lnTo>
                <a:lnTo>
                  <a:pt x="6028853" y="1521536"/>
                </a:lnTo>
                <a:lnTo>
                  <a:pt x="6101678" y="1522983"/>
                </a:lnTo>
                <a:lnTo>
                  <a:pt x="6122905" y="1522829"/>
                </a:lnTo>
                <a:lnTo>
                  <a:pt x="6164252" y="1521594"/>
                </a:lnTo>
                <a:lnTo>
                  <a:pt x="6204125" y="1519124"/>
                </a:lnTo>
                <a:lnTo>
                  <a:pt x="6242525" y="1515417"/>
                </a:lnTo>
                <a:lnTo>
                  <a:pt x="6297369" y="1507537"/>
                </a:lnTo>
                <a:lnTo>
                  <a:pt x="6348912" y="1496871"/>
                </a:lnTo>
                <a:lnTo>
                  <a:pt x="6397163" y="1483416"/>
                </a:lnTo>
                <a:lnTo>
                  <a:pt x="6442129" y="1467171"/>
                </a:lnTo>
                <a:lnTo>
                  <a:pt x="6483885" y="1448211"/>
                </a:lnTo>
                <a:lnTo>
                  <a:pt x="6522800" y="1426656"/>
                </a:lnTo>
                <a:lnTo>
                  <a:pt x="6558915" y="1402499"/>
                </a:lnTo>
                <a:lnTo>
                  <a:pt x="6592229" y="1375743"/>
                </a:lnTo>
                <a:lnTo>
                  <a:pt x="6622739" y="1346390"/>
                </a:lnTo>
                <a:lnTo>
                  <a:pt x="6650443" y="1314444"/>
                </a:lnTo>
                <a:lnTo>
                  <a:pt x="6675337" y="1279905"/>
                </a:lnTo>
                <a:lnTo>
                  <a:pt x="6697068" y="1243526"/>
                </a:lnTo>
                <a:lnTo>
                  <a:pt x="6715281" y="1206164"/>
                </a:lnTo>
                <a:lnTo>
                  <a:pt x="6729975" y="1167814"/>
                </a:lnTo>
                <a:lnTo>
                  <a:pt x="6741146" y="1128472"/>
                </a:lnTo>
                <a:lnTo>
                  <a:pt x="6748792" y="1088132"/>
                </a:lnTo>
                <a:lnTo>
                  <a:pt x="6752911" y="1046788"/>
                </a:lnTo>
                <a:lnTo>
                  <a:pt x="6753696" y="1018666"/>
                </a:lnTo>
                <a:lnTo>
                  <a:pt x="6753582" y="1008089"/>
                </a:lnTo>
                <a:lnTo>
                  <a:pt x="6751039" y="968409"/>
                </a:lnTo>
                <a:lnTo>
                  <a:pt x="6745152" y="930047"/>
                </a:lnTo>
                <a:lnTo>
                  <a:pt x="6735917" y="893000"/>
                </a:lnTo>
                <a:lnTo>
                  <a:pt x="6718389" y="845643"/>
                </a:lnTo>
                <a:lnTo>
                  <a:pt x="6694895" y="800607"/>
                </a:lnTo>
                <a:lnTo>
                  <a:pt x="6671008" y="765971"/>
                </a:lnTo>
                <a:lnTo>
                  <a:pt x="6638835" y="729902"/>
                </a:lnTo>
                <a:lnTo>
                  <a:pt x="6600786" y="696457"/>
                </a:lnTo>
                <a:lnTo>
                  <a:pt x="6568394" y="673091"/>
                </a:lnTo>
                <a:lnTo>
                  <a:pt x="6532696" y="651195"/>
                </a:lnTo>
                <a:lnTo>
                  <a:pt x="6493741" y="630843"/>
                </a:lnTo>
                <a:lnTo>
                  <a:pt x="6448692" y="611171"/>
                </a:lnTo>
                <a:lnTo>
                  <a:pt x="6396014" y="591558"/>
                </a:lnTo>
                <a:lnTo>
                  <a:pt x="6356657" y="578517"/>
                </a:lnTo>
                <a:lnTo>
                  <a:pt x="6313909" y="565506"/>
                </a:lnTo>
                <a:lnTo>
                  <a:pt x="6267770" y="552526"/>
                </a:lnTo>
                <a:lnTo>
                  <a:pt x="6218240" y="539579"/>
                </a:lnTo>
                <a:lnTo>
                  <a:pt x="6165319" y="526666"/>
                </a:lnTo>
                <a:lnTo>
                  <a:pt x="6109007" y="513789"/>
                </a:lnTo>
                <a:lnTo>
                  <a:pt x="6065619" y="504371"/>
                </a:lnTo>
                <a:lnTo>
                  <a:pt x="6048102" y="500369"/>
                </a:lnTo>
                <a:lnTo>
                  <a:pt x="6031666" y="496320"/>
                </a:lnTo>
                <a:lnTo>
                  <a:pt x="6016313" y="492223"/>
                </a:lnTo>
                <a:lnTo>
                  <a:pt x="6002044" y="488077"/>
                </a:lnTo>
                <a:lnTo>
                  <a:pt x="5988858" y="483884"/>
                </a:lnTo>
                <a:lnTo>
                  <a:pt x="5976756" y="479641"/>
                </a:lnTo>
                <a:lnTo>
                  <a:pt x="5955805" y="471007"/>
                </a:lnTo>
                <a:lnTo>
                  <a:pt x="5939194" y="462173"/>
                </a:lnTo>
                <a:lnTo>
                  <a:pt x="5926926" y="453136"/>
                </a:lnTo>
                <a:lnTo>
                  <a:pt x="5910503" y="436222"/>
                </a:lnTo>
                <a:lnTo>
                  <a:pt x="5903186" y="425277"/>
                </a:lnTo>
                <a:lnTo>
                  <a:pt x="5894824" y="402051"/>
                </a:lnTo>
                <a:lnTo>
                  <a:pt x="5893779" y="389763"/>
                </a:lnTo>
                <a:lnTo>
                  <a:pt x="5893802" y="387439"/>
                </a:lnTo>
                <a:lnTo>
                  <a:pt x="5894858" y="374382"/>
                </a:lnTo>
                <a:lnTo>
                  <a:pt x="5897479" y="361889"/>
                </a:lnTo>
                <a:lnTo>
                  <a:pt x="5907399" y="338607"/>
                </a:lnTo>
                <a:lnTo>
                  <a:pt x="5914689" y="327822"/>
                </a:lnTo>
                <a:lnTo>
                  <a:pt x="5923528" y="317611"/>
                </a:lnTo>
                <a:lnTo>
                  <a:pt x="5933911" y="307975"/>
                </a:lnTo>
                <a:lnTo>
                  <a:pt x="5949887" y="296797"/>
                </a:lnTo>
                <a:lnTo>
                  <a:pt x="5970884" y="286953"/>
                </a:lnTo>
                <a:lnTo>
                  <a:pt x="5995159" y="279930"/>
                </a:lnTo>
                <a:lnTo>
                  <a:pt x="6008526" y="277474"/>
                </a:lnTo>
                <a:lnTo>
                  <a:pt x="6022712" y="275721"/>
                </a:lnTo>
                <a:lnTo>
                  <a:pt x="6037719" y="274670"/>
                </a:lnTo>
                <a:lnTo>
                  <a:pt x="6053545" y="274319"/>
                </a:lnTo>
                <a:lnTo>
                  <a:pt x="6060033" y="274371"/>
                </a:lnTo>
                <a:lnTo>
                  <a:pt x="6075057" y="274908"/>
                </a:lnTo>
                <a:lnTo>
                  <a:pt x="6089543" y="276029"/>
                </a:lnTo>
                <a:lnTo>
                  <a:pt x="6103490" y="277735"/>
                </a:lnTo>
                <a:lnTo>
                  <a:pt x="6116897" y="280027"/>
                </a:lnTo>
                <a:lnTo>
                  <a:pt x="6129764" y="282904"/>
                </a:lnTo>
                <a:lnTo>
                  <a:pt x="6142090" y="286369"/>
                </a:lnTo>
                <a:lnTo>
                  <a:pt x="6165119" y="295063"/>
                </a:lnTo>
                <a:lnTo>
                  <a:pt x="6185982" y="306115"/>
                </a:lnTo>
                <a:lnTo>
                  <a:pt x="6204675" y="319531"/>
                </a:lnTo>
                <a:lnTo>
                  <a:pt x="6218808" y="332729"/>
                </a:lnTo>
                <a:lnTo>
                  <a:pt x="6233507" y="350588"/>
                </a:lnTo>
                <a:lnTo>
                  <a:pt x="6246332" y="371135"/>
                </a:lnTo>
                <a:lnTo>
                  <a:pt x="6257291" y="394369"/>
                </a:lnTo>
                <a:lnTo>
                  <a:pt x="6262072" y="406992"/>
                </a:lnTo>
                <a:lnTo>
                  <a:pt x="6266388" y="420286"/>
                </a:lnTo>
                <a:lnTo>
                  <a:pt x="6270240" y="434249"/>
                </a:lnTo>
                <a:lnTo>
                  <a:pt x="6273630" y="448882"/>
                </a:lnTo>
                <a:lnTo>
                  <a:pt x="6276557" y="464184"/>
                </a:lnTo>
                <a:lnTo>
                  <a:pt x="6705436" y="439038"/>
                </a:lnTo>
                <a:lnTo>
                  <a:pt x="6698631" y="394450"/>
                </a:lnTo>
                <a:lnTo>
                  <a:pt x="6689419" y="352351"/>
                </a:lnTo>
                <a:lnTo>
                  <a:pt x="6677801" y="312742"/>
                </a:lnTo>
                <a:lnTo>
                  <a:pt x="6663778" y="275619"/>
                </a:lnTo>
                <a:lnTo>
                  <a:pt x="6647349" y="240982"/>
                </a:lnTo>
                <a:lnTo>
                  <a:pt x="6628516" y="208829"/>
                </a:lnTo>
                <a:lnTo>
                  <a:pt x="6607280" y="179159"/>
                </a:lnTo>
                <a:lnTo>
                  <a:pt x="6583642" y="151970"/>
                </a:lnTo>
                <a:lnTo>
                  <a:pt x="6557601" y="127260"/>
                </a:lnTo>
                <a:lnTo>
                  <a:pt x="6529160" y="105028"/>
                </a:lnTo>
                <a:lnTo>
                  <a:pt x="6498180" y="85083"/>
                </a:lnTo>
                <a:lnTo>
                  <a:pt x="6464525" y="67234"/>
                </a:lnTo>
                <a:lnTo>
                  <a:pt x="6428192" y="51482"/>
                </a:lnTo>
                <a:lnTo>
                  <a:pt x="6389179" y="37828"/>
                </a:lnTo>
                <a:lnTo>
                  <a:pt x="6347486" y="26273"/>
                </a:lnTo>
                <a:lnTo>
                  <a:pt x="6303111" y="16816"/>
                </a:lnTo>
                <a:lnTo>
                  <a:pt x="6256052" y="9460"/>
                </a:lnTo>
                <a:lnTo>
                  <a:pt x="6206307" y="4205"/>
                </a:lnTo>
                <a:lnTo>
                  <a:pt x="6180428" y="2365"/>
                </a:lnTo>
                <a:lnTo>
                  <a:pt x="6153876" y="1051"/>
                </a:lnTo>
                <a:lnTo>
                  <a:pt x="6126653" y="262"/>
                </a:lnTo>
                <a:lnTo>
                  <a:pt x="6098757" y="0"/>
                </a:lnTo>
                <a:lnTo>
                  <a:pt x="6075990" y="144"/>
                </a:lnTo>
                <a:lnTo>
                  <a:pt x="6031930" y="1302"/>
                </a:lnTo>
                <a:lnTo>
                  <a:pt x="5989834" y="3617"/>
                </a:lnTo>
                <a:lnTo>
                  <a:pt x="5949700" y="7088"/>
                </a:lnTo>
                <a:lnTo>
                  <a:pt x="5930369" y="9257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0526" y="3487166"/>
            <a:ext cx="323342" cy="529336"/>
          </a:xfrm>
          <a:custGeom>
            <a:avLst/>
            <a:gdLst/>
            <a:ahLst/>
            <a:cxnLst/>
            <a:rect l="l" t="t" r="r" b="b"/>
            <a:pathLst>
              <a:path w="323342" h="529336">
                <a:moveTo>
                  <a:pt x="160909" y="0"/>
                </a:moveTo>
                <a:lnTo>
                  <a:pt x="0" y="529336"/>
                </a:lnTo>
                <a:lnTo>
                  <a:pt x="323342" y="529336"/>
                </a:lnTo>
                <a:lnTo>
                  <a:pt x="160909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69860" y="3105404"/>
            <a:ext cx="1241679" cy="1472692"/>
          </a:xfrm>
          <a:custGeom>
            <a:avLst/>
            <a:gdLst/>
            <a:ahLst/>
            <a:cxnLst/>
            <a:rect l="l" t="t" r="r" b="b"/>
            <a:pathLst>
              <a:path w="1241679" h="1472692">
                <a:moveTo>
                  <a:pt x="0" y="0"/>
                </a:moveTo>
                <a:lnTo>
                  <a:pt x="1219581" y="0"/>
                </a:lnTo>
                <a:lnTo>
                  <a:pt x="1219581" y="314451"/>
                </a:lnTo>
                <a:lnTo>
                  <a:pt x="456057" y="314451"/>
                </a:lnTo>
                <a:lnTo>
                  <a:pt x="456057" y="548513"/>
                </a:lnTo>
                <a:lnTo>
                  <a:pt x="1164209" y="548513"/>
                </a:lnTo>
                <a:lnTo>
                  <a:pt x="1164209" y="848868"/>
                </a:lnTo>
                <a:lnTo>
                  <a:pt x="456057" y="848868"/>
                </a:lnTo>
                <a:lnTo>
                  <a:pt x="456057" y="1139190"/>
                </a:lnTo>
                <a:lnTo>
                  <a:pt x="1241679" y="1139190"/>
                </a:lnTo>
                <a:lnTo>
                  <a:pt x="1241679" y="1472692"/>
                </a:lnTo>
                <a:lnTo>
                  <a:pt x="0" y="147269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20846" y="3105404"/>
            <a:ext cx="1411477" cy="1497838"/>
          </a:xfrm>
          <a:custGeom>
            <a:avLst/>
            <a:gdLst/>
            <a:ahLst/>
            <a:cxnLst/>
            <a:rect l="l" t="t" r="r" b="b"/>
            <a:pathLst>
              <a:path w="1411477" h="1497838">
                <a:moveTo>
                  <a:pt x="0" y="0"/>
                </a:moveTo>
                <a:lnTo>
                  <a:pt x="454151" y="0"/>
                </a:lnTo>
                <a:lnTo>
                  <a:pt x="454151" y="898271"/>
                </a:lnTo>
                <a:lnTo>
                  <a:pt x="454421" y="913393"/>
                </a:lnTo>
                <a:lnTo>
                  <a:pt x="458467" y="956189"/>
                </a:lnTo>
                <a:lnTo>
                  <a:pt x="467374" y="995130"/>
                </a:lnTo>
                <a:lnTo>
                  <a:pt x="486818" y="1041056"/>
                </a:lnTo>
                <a:lnTo>
                  <a:pt x="514924" y="1080129"/>
                </a:lnTo>
                <a:lnTo>
                  <a:pt x="548695" y="1110146"/>
                </a:lnTo>
                <a:lnTo>
                  <a:pt x="591659" y="1133829"/>
                </a:lnTo>
                <a:lnTo>
                  <a:pt x="628371" y="1145690"/>
                </a:lnTo>
                <a:lnTo>
                  <a:pt x="668937" y="1152495"/>
                </a:lnTo>
                <a:lnTo>
                  <a:pt x="706246" y="1154303"/>
                </a:lnTo>
                <a:lnTo>
                  <a:pt x="721256" y="1154021"/>
                </a:lnTo>
                <a:lnTo>
                  <a:pt x="763734" y="1149808"/>
                </a:lnTo>
                <a:lnTo>
                  <a:pt x="802389" y="1140549"/>
                </a:lnTo>
                <a:lnTo>
                  <a:pt x="847978" y="1120374"/>
                </a:lnTo>
                <a:lnTo>
                  <a:pt x="886769" y="1091274"/>
                </a:lnTo>
                <a:lnTo>
                  <a:pt x="913577" y="1060165"/>
                </a:lnTo>
                <a:lnTo>
                  <a:pt x="936693" y="1017445"/>
                </a:lnTo>
                <a:lnTo>
                  <a:pt x="948427" y="980709"/>
                </a:lnTo>
                <a:lnTo>
                  <a:pt x="955347" y="939952"/>
                </a:lnTo>
                <a:lnTo>
                  <a:pt x="957452" y="898271"/>
                </a:lnTo>
                <a:lnTo>
                  <a:pt x="957452" y="0"/>
                </a:lnTo>
                <a:lnTo>
                  <a:pt x="1411477" y="0"/>
                </a:lnTo>
                <a:lnTo>
                  <a:pt x="1411477" y="877443"/>
                </a:lnTo>
                <a:lnTo>
                  <a:pt x="1411372" y="890679"/>
                </a:lnTo>
                <a:lnTo>
                  <a:pt x="1409791" y="929936"/>
                </a:lnTo>
                <a:lnTo>
                  <a:pt x="1406316" y="968516"/>
                </a:lnTo>
                <a:lnTo>
                  <a:pt x="1400949" y="1006416"/>
                </a:lnTo>
                <a:lnTo>
                  <a:pt x="1390855" y="1055885"/>
                </a:lnTo>
                <a:lnTo>
                  <a:pt x="1377409" y="1104134"/>
                </a:lnTo>
                <a:lnTo>
                  <a:pt x="1361678" y="1148087"/>
                </a:lnTo>
                <a:lnTo>
                  <a:pt x="1345995" y="1183249"/>
                </a:lnTo>
                <a:lnTo>
                  <a:pt x="1327982" y="1216933"/>
                </a:lnTo>
                <a:lnTo>
                  <a:pt x="1300340" y="1259551"/>
                </a:lnTo>
                <a:lnTo>
                  <a:pt x="1276889" y="1289798"/>
                </a:lnTo>
                <a:lnTo>
                  <a:pt x="1251107" y="1318578"/>
                </a:lnTo>
                <a:lnTo>
                  <a:pt x="1222971" y="1346066"/>
                </a:lnTo>
                <a:lnTo>
                  <a:pt x="1192199" y="1372600"/>
                </a:lnTo>
                <a:lnTo>
                  <a:pt x="1160914" y="1396013"/>
                </a:lnTo>
                <a:lnTo>
                  <a:pt x="1118398" y="1422384"/>
                </a:lnTo>
                <a:lnTo>
                  <a:pt x="1074954" y="1443224"/>
                </a:lnTo>
                <a:lnTo>
                  <a:pt x="1033876" y="1458027"/>
                </a:lnTo>
                <a:lnTo>
                  <a:pt x="991276" y="1470191"/>
                </a:lnTo>
                <a:lnTo>
                  <a:pt x="946298" y="1480144"/>
                </a:lnTo>
                <a:lnTo>
                  <a:pt x="898933" y="1487885"/>
                </a:lnTo>
                <a:lnTo>
                  <a:pt x="849174" y="1493414"/>
                </a:lnTo>
                <a:lnTo>
                  <a:pt x="797012" y="1496732"/>
                </a:lnTo>
                <a:lnTo>
                  <a:pt x="742441" y="1497838"/>
                </a:lnTo>
                <a:lnTo>
                  <a:pt x="730774" y="1497793"/>
                </a:lnTo>
                <a:lnTo>
                  <a:pt x="682947" y="1496728"/>
                </a:lnTo>
                <a:lnTo>
                  <a:pt x="633280" y="1494248"/>
                </a:lnTo>
                <a:lnTo>
                  <a:pt x="594826" y="1491466"/>
                </a:lnTo>
                <a:lnTo>
                  <a:pt x="555344" y="1487895"/>
                </a:lnTo>
                <a:lnTo>
                  <a:pt x="514837" y="1483540"/>
                </a:lnTo>
                <a:lnTo>
                  <a:pt x="465240" y="1476643"/>
                </a:lnTo>
                <a:lnTo>
                  <a:pt x="425086" y="1468795"/>
                </a:lnTo>
                <a:lnTo>
                  <a:pt x="387415" y="1459183"/>
                </a:lnTo>
                <a:lnTo>
                  <a:pt x="341058" y="1443630"/>
                </a:lnTo>
                <a:lnTo>
                  <a:pt x="299131" y="1424958"/>
                </a:lnTo>
                <a:lnTo>
                  <a:pt x="263617" y="1404752"/>
                </a:lnTo>
                <a:lnTo>
                  <a:pt x="222852" y="1376206"/>
                </a:lnTo>
                <a:lnTo>
                  <a:pt x="193488" y="1351663"/>
                </a:lnTo>
                <a:lnTo>
                  <a:pt x="165161" y="1324428"/>
                </a:lnTo>
                <a:lnTo>
                  <a:pt x="139191" y="1296035"/>
                </a:lnTo>
                <a:lnTo>
                  <a:pt x="113263" y="1263751"/>
                </a:lnTo>
                <a:lnTo>
                  <a:pt x="90748" y="1231086"/>
                </a:lnTo>
                <a:lnTo>
                  <a:pt x="71641" y="1198032"/>
                </a:lnTo>
                <a:lnTo>
                  <a:pt x="51455" y="1153347"/>
                </a:lnTo>
                <a:lnTo>
                  <a:pt x="38143" y="1112301"/>
                </a:lnTo>
                <a:lnTo>
                  <a:pt x="26985" y="1071100"/>
                </a:lnTo>
                <a:lnTo>
                  <a:pt x="17752" y="1031370"/>
                </a:lnTo>
                <a:lnTo>
                  <a:pt x="10446" y="993108"/>
                </a:lnTo>
                <a:lnTo>
                  <a:pt x="3700" y="944374"/>
                </a:lnTo>
                <a:lnTo>
                  <a:pt x="378" y="898239"/>
                </a:lnTo>
                <a:lnTo>
                  <a:pt x="0" y="877443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95272" y="3105404"/>
            <a:ext cx="1603248" cy="1472692"/>
          </a:xfrm>
          <a:custGeom>
            <a:avLst/>
            <a:gdLst/>
            <a:ahLst/>
            <a:cxnLst/>
            <a:rect l="l" t="t" r="r" b="b"/>
            <a:pathLst>
              <a:path w="1603248" h="1472692">
                <a:moveTo>
                  <a:pt x="553465" y="0"/>
                </a:moveTo>
                <a:lnTo>
                  <a:pt x="1049908" y="0"/>
                </a:lnTo>
                <a:lnTo>
                  <a:pt x="1603248" y="1472692"/>
                </a:lnTo>
                <a:lnTo>
                  <a:pt x="1126744" y="1472692"/>
                </a:lnTo>
                <a:lnTo>
                  <a:pt x="1053083" y="1229614"/>
                </a:lnTo>
                <a:lnTo>
                  <a:pt x="536447" y="1229614"/>
                </a:lnTo>
                <a:lnTo>
                  <a:pt x="464565" y="1472692"/>
                </a:lnTo>
                <a:lnTo>
                  <a:pt x="0" y="1472692"/>
                </a:lnTo>
                <a:lnTo>
                  <a:pt x="553465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30342" y="3080258"/>
            <a:ext cx="1336039" cy="1522983"/>
          </a:xfrm>
          <a:custGeom>
            <a:avLst/>
            <a:gdLst/>
            <a:ahLst/>
            <a:cxnLst/>
            <a:rect l="l" t="t" r="r" b="b"/>
            <a:pathLst>
              <a:path w="1336039" h="1522984">
                <a:moveTo>
                  <a:pt x="681101" y="0"/>
                </a:moveTo>
                <a:lnTo>
                  <a:pt x="708996" y="262"/>
                </a:lnTo>
                <a:lnTo>
                  <a:pt x="736220" y="1051"/>
                </a:lnTo>
                <a:lnTo>
                  <a:pt x="762772" y="2365"/>
                </a:lnTo>
                <a:lnTo>
                  <a:pt x="788651" y="4205"/>
                </a:lnTo>
                <a:lnTo>
                  <a:pt x="813859" y="6570"/>
                </a:lnTo>
                <a:lnTo>
                  <a:pt x="838396" y="9460"/>
                </a:lnTo>
                <a:lnTo>
                  <a:pt x="862261" y="12876"/>
                </a:lnTo>
                <a:lnTo>
                  <a:pt x="885455" y="16816"/>
                </a:lnTo>
                <a:lnTo>
                  <a:pt x="907978" y="21282"/>
                </a:lnTo>
                <a:lnTo>
                  <a:pt x="929830" y="26273"/>
                </a:lnTo>
                <a:lnTo>
                  <a:pt x="951012" y="31788"/>
                </a:lnTo>
                <a:lnTo>
                  <a:pt x="971523" y="37828"/>
                </a:lnTo>
                <a:lnTo>
                  <a:pt x="991364" y="44393"/>
                </a:lnTo>
                <a:lnTo>
                  <a:pt x="1010535" y="51482"/>
                </a:lnTo>
                <a:lnTo>
                  <a:pt x="1046869" y="67234"/>
                </a:lnTo>
                <a:lnTo>
                  <a:pt x="1080524" y="85083"/>
                </a:lnTo>
                <a:lnTo>
                  <a:pt x="1111504" y="105028"/>
                </a:lnTo>
                <a:lnTo>
                  <a:pt x="1139945" y="127260"/>
                </a:lnTo>
                <a:lnTo>
                  <a:pt x="1165985" y="151970"/>
                </a:lnTo>
                <a:lnTo>
                  <a:pt x="1189624" y="179159"/>
                </a:lnTo>
                <a:lnTo>
                  <a:pt x="1210860" y="208829"/>
                </a:lnTo>
                <a:lnTo>
                  <a:pt x="1229693" y="240982"/>
                </a:lnTo>
                <a:lnTo>
                  <a:pt x="1246121" y="275619"/>
                </a:lnTo>
                <a:lnTo>
                  <a:pt x="1260145" y="312742"/>
                </a:lnTo>
                <a:lnTo>
                  <a:pt x="1266255" y="332235"/>
                </a:lnTo>
                <a:lnTo>
                  <a:pt x="1271763" y="352351"/>
                </a:lnTo>
                <a:lnTo>
                  <a:pt x="1276670" y="373089"/>
                </a:lnTo>
                <a:lnTo>
                  <a:pt x="1280975" y="394450"/>
                </a:lnTo>
                <a:lnTo>
                  <a:pt x="1284678" y="416433"/>
                </a:lnTo>
                <a:lnTo>
                  <a:pt x="1287780" y="439038"/>
                </a:lnTo>
                <a:lnTo>
                  <a:pt x="858901" y="464184"/>
                </a:lnTo>
                <a:lnTo>
                  <a:pt x="855974" y="448882"/>
                </a:lnTo>
                <a:lnTo>
                  <a:pt x="852584" y="434249"/>
                </a:lnTo>
                <a:lnTo>
                  <a:pt x="848732" y="420286"/>
                </a:lnTo>
                <a:lnTo>
                  <a:pt x="844416" y="406992"/>
                </a:lnTo>
                <a:lnTo>
                  <a:pt x="839635" y="394369"/>
                </a:lnTo>
                <a:lnTo>
                  <a:pt x="834389" y="382417"/>
                </a:lnTo>
                <a:lnTo>
                  <a:pt x="828676" y="371135"/>
                </a:lnTo>
                <a:lnTo>
                  <a:pt x="815851" y="350588"/>
                </a:lnTo>
                <a:lnTo>
                  <a:pt x="801152" y="332729"/>
                </a:lnTo>
                <a:lnTo>
                  <a:pt x="787019" y="319531"/>
                </a:lnTo>
                <a:lnTo>
                  <a:pt x="768326" y="306115"/>
                </a:lnTo>
                <a:lnTo>
                  <a:pt x="747463" y="295063"/>
                </a:lnTo>
                <a:lnTo>
                  <a:pt x="724434" y="286369"/>
                </a:lnTo>
                <a:lnTo>
                  <a:pt x="712107" y="282904"/>
                </a:lnTo>
                <a:lnTo>
                  <a:pt x="699241" y="280027"/>
                </a:lnTo>
                <a:lnTo>
                  <a:pt x="685834" y="277735"/>
                </a:lnTo>
                <a:lnTo>
                  <a:pt x="671887" y="276029"/>
                </a:lnTo>
                <a:lnTo>
                  <a:pt x="657401" y="274908"/>
                </a:lnTo>
                <a:lnTo>
                  <a:pt x="642377" y="274371"/>
                </a:lnTo>
                <a:lnTo>
                  <a:pt x="635888" y="274319"/>
                </a:lnTo>
                <a:lnTo>
                  <a:pt x="620063" y="274670"/>
                </a:lnTo>
                <a:lnTo>
                  <a:pt x="605056" y="275721"/>
                </a:lnTo>
                <a:lnTo>
                  <a:pt x="590870" y="277474"/>
                </a:lnTo>
                <a:lnTo>
                  <a:pt x="577503" y="279930"/>
                </a:lnTo>
                <a:lnTo>
                  <a:pt x="564955" y="283090"/>
                </a:lnTo>
                <a:lnTo>
                  <a:pt x="542319" y="291522"/>
                </a:lnTo>
                <a:lnTo>
                  <a:pt x="522962" y="302779"/>
                </a:lnTo>
                <a:lnTo>
                  <a:pt x="505872" y="317611"/>
                </a:lnTo>
                <a:lnTo>
                  <a:pt x="497033" y="327822"/>
                </a:lnTo>
                <a:lnTo>
                  <a:pt x="489743" y="338607"/>
                </a:lnTo>
                <a:lnTo>
                  <a:pt x="484005" y="349963"/>
                </a:lnTo>
                <a:lnTo>
                  <a:pt x="479823" y="361889"/>
                </a:lnTo>
                <a:lnTo>
                  <a:pt x="477202" y="374382"/>
                </a:lnTo>
                <a:lnTo>
                  <a:pt x="476146" y="387439"/>
                </a:lnTo>
                <a:lnTo>
                  <a:pt x="476123" y="389763"/>
                </a:lnTo>
                <a:lnTo>
                  <a:pt x="477168" y="402051"/>
                </a:lnTo>
                <a:lnTo>
                  <a:pt x="485530" y="425277"/>
                </a:lnTo>
                <a:lnTo>
                  <a:pt x="492846" y="436222"/>
                </a:lnTo>
                <a:lnTo>
                  <a:pt x="502254" y="446727"/>
                </a:lnTo>
                <a:lnTo>
                  <a:pt x="514860" y="457680"/>
                </a:lnTo>
                <a:lnTo>
                  <a:pt x="529300" y="466615"/>
                </a:lnTo>
                <a:lnTo>
                  <a:pt x="548082" y="475349"/>
                </a:lnTo>
                <a:lnTo>
                  <a:pt x="571202" y="483884"/>
                </a:lnTo>
                <a:lnTo>
                  <a:pt x="584388" y="488077"/>
                </a:lnTo>
                <a:lnTo>
                  <a:pt x="598657" y="492223"/>
                </a:lnTo>
                <a:lnTo>
                  <a:pt x="614010" y="496320"/>
                </a:lnTo>
                <a:lnTo>
                  <a:pt x="630445" y="500369"/>
                </a:lnTo>
                <a:lnTo>
                  <a:pt x="647963" y="504371"/>
                </a:lnTo>
                <a:lnTo>
                  <a:pt x="661924" y="507364"/>
                </a:lnTo>
                <a:lnTo>
                  <a:pt x="691351" y="513789"/>
                </a:lnTo>
                <a:lnTo>
                  <a:pt x="747663" y="526666"/>
                </a:lnTo>
                <a:lnTo>
                  <a:pt x="800584" y="539579"/>
                </a:lnTo>
                <a:lnTo>
                  <a:pt x="850114" y="552526"/>
                </a:lnTo>
                <a:lnTo>
                  <a:pt x="896253" y="565506"/>
                </a:lnTo>
                <a:lnTo>
                  <a:pt x="939001" y="578517"/>
                </a:lnTo>
                <a:lnTo>
                  <a:pt x="978358" y="591558"/>
                </a:lnTo>
                <a:lnTo>
                  <a:pt x="1014325" y="604627"/>
                </a:lnTo>
                <a:lnTo>
                  <a:pt x="1061916" y="624280"/>
                </a:lnTo>
                <a:lnTo>
                  <a:pt x="1102406" y="644222"/>
                </a:lnTo>
                <a:lnTo>
                  <a:pt x="1139206" y="665629"/>
                </a:lnTo>
                <a:lnTo>
                  <a:pt x="1172700" y="688505"/>
                </a:lnTo>
                <a:lnTo>
                  <a:pt x="1202889" y="712852"/>
                </a:lnTo>
                <a:lnTo>
                  <a:pt x="1238000" y="747608"/>
                </a:lnTo>
                <a:lnTo>
                  <a:pt x="1267235" y="784992"/>
                </a:lnTo>
                <a:lnTo>
                  <a:pt x="1289732" y="822836"/>
                </a:lnTo>
                <a:lnTo>
                  <a:pt x="1310242" y="869031"/>
                </a:lnTo>
                <a:lnTo>
                  <a:pt x="1324789" y="917553"/>
                </a:lnTo>
                <a:lnTo>
                  <a:pt x="1331792" y="955475"/>
                </a:lnTo>
                <a:lnTo>
                  <a:pt x="1335449" y="994715"/>
                </a:lnTo>
                <a:lnTo>
                  <a:pt x="1336039" y="1018666"/>
                </a:lnTo>
                <a:lnTo>
                  <a:pt x="1335843" y="1032784"/>
                </a:lnTo>
                <a:lnTo>
                  <a:pt x="1332901" y="1074462"/>
                </a:lnTo>
                <a:lnTo>
                  <a:pt x="1326430" y="1115136"/>
                </a:lnTo>
                <a:lnTo>
                  <a:pt x="1316434" y="1154811"/>
                </a:lnTo>
                <a:lnTo>
                  <a:pt x="1302914" y="1193490"/>
                </a:lnTo>
                <a:lnTo>
                  <a:pt x="1285873" y="1231181"/>
                </a:lnTo>
                <a:lnTo>
                  <a:pt x="1265315" y="1267888"/>
                </a:lnTo>
                <a:lnTo>
                  <a:pt x="1241397" y="1303219"/>
                </a:lnTo>
                <a:lnTo>
                  <a:pt x="1214629" y="1336030"/>
                </a:lnTo>
                <a:lnTo>
                  <a:pt x="1185055" y="1366247"/>
                </a:lnTo>
                <a:lnTo>
                  <a:pt x="1152675" y="1393869"/>
                </a:lnTo>
                <a:lnTo>
                  <a:pt x="1117493" y="1418893"/>
                </a:lnTo>
                <a:lnTo>
                  <a:pt x="1079511" y="1441315"/>
                </a:lnTo>
                <a:lnTo>
                  <a:pt x="1038733" y="1461134"/>
                </a:lnTo>
                <a:lnTo>
                  <a:pt x="994860" y="1478311"/>
                </a:lnTo>
                <a:lnTo>
                  <a:pt x="947705" y="1492696"/>
                </a:lnTo>
                <a:lnTo>
                  <a:pt x="897260" y="1504291"/>
                </a:lnTo>
                <a:lnTo>
                  <a:pt x="843517" y="1513100"/>
                </a:lnTo>
                <a:lnTo>
                  <a:pt x="786469" y="1519124"/>
                </a:lnTo>
                <a:lnTo>
                  <a:pt x="746596" y="1521594"/>
                </a:lnTo>
                <a:lnTo>
                  <a:pt x="705249" y="1522829"/>
                </a:lnTo>
                <a:lnTo>
                  <a:pt x="684022" y="1522983"/>
                </a:lnTo>
                <a:lnTo>
                  <a:pt x="647032" y="1522622"/>
                </a:lnTo>
                <a:lnTo>
                  <a:pt x="576517" y="1519726"/>
                </a:lnTo>
                <a:lnTo>
                  <a:pt x="510621" y="1513937"/>
                </a:lnTo>
                <a:lnTo>
                  <a:pt x="449344" y="1505253"/>
                </a:lnTo>
                <a:lnTo>
                  <a:pt x="392688" y="1493677"/>
                </a:lnTo>
                <a:lnTo>
                  <a:pt x="340653" y="1479209"/>
                </a:lnTo>
                <a:lnTo>
                  <a:pt x="293240" y="1461849"/>
                </a:lnTo>
                <a:lnTo>
                  <a:pt x="250449" y="1441598"/>
                </a:lnTo>
                <a:lnTo>
                  <a:pt x="212282" y="1418458"/>
                </a:lnTo>
                <a:lnTo>
                  <a:pt x="178740" y="1392428"/>
                </a:lnTo>
                <a:lnTo>
                  <a:pt x="149557" y="1363657"/>
                </a:lnTo>
                <a:lnTo>
                  <a:pt x="123146" y="1333139"/>
                </a:lnTo>
                <a:lnTo>
                  <a:pt x="99244" y="1301059"/>
                </a:lnTo>
                <a:lnTo>
                  <a:pt x="77851" y="1267417"/>
                </a:lnTo>
                <a:lnTo>
                  <a:pt x="58967" y="1232212"/>
                </a:lnTo>
                <a:lnTo>
                  <a:pt x="42593" y="1195446"/>
                </a:lnTo>
                <a:lnTo>
                  <a:pt x="28731" y="1157117"/>
                </a:lnTo>
                <a:lnTo>
                  <a:pt x="17381" y="1117226"/>
                </a:lnTo>
                <a:lnTo>
                  <a:pt x="8543" y="1075774"/>
                </a:lnTo>
                <a:lnTo>
                  <a:pt x="2219" y="1032759"/>
                </a:lnTo>
                <a:lnTo>
                  <a:pt x="0" y="1010665"/>
                </a:lnTo>
                <a:lnTo>
                  <a:pt x="432943" y="983487"/>
                </a:lnTo>
                <a:lnTo>
                  <a:pt x="435201" y="998915"/>
                </a:lnTo>
                <a:lnTo>
                  <a:pt x="437780" y="1013785"/>
                </a:lnTo>
                <a:lnTo>
                  <a:pt x="443902" y="1041855"/>
                </a:lnTo>
                <a:lnTo>
                  <a:pt x="451312" y="1067698"/>
                </a:lnTo>
                <a:lnTo>
                  <a:pt x="460013" y="1091312"/>
                </a:lnTo>
                <a:lnTo>
                  <a:pt x="470005" y="1112700"/>
                </a:lnTo>
                <a:lnTo>
                  <a:pt x="481293" y="1131859"/>
                </a:lnTo>
                <a:lnTo>
                  <a:pt x="490220" y="1144269"/>
                </a:lnTo>
                <a:lnTo>
                  <a:pt x="507261" y="1163719"/>
                </a:lnTo>
                <a:lnTo>
                  <a:pt x="525910" y="1180788"/>
                </a:lnTo>
                <a:lnTo>
                  <a:pt x="546167" y="1195477"/>
                </a:lnTo>
                <a:lnTo>
                  <a:pt x="568035" y="1207783"/>
                </a:lnTo>
                <a:lnTo>
                  <a:pt x="591513" y="1217705"/>
                </a:lnTo>
                <a:lnTo>
                  <a:pt x="616603" y="1225243"/>
                </a:lnTo>
                <a:lnTo>
                  <a:pt x="643306" y="1230395"/>
                </a:lnTo>
                <a:lnTo>
                  <a:pt x="671624" y="1233161"/>
                </a:lnTo>
                <a:lnTo>
                  <a:pt x="691134" y="1233677"/>
                </a:lnTo>
                <a:lnTo>
                  <a:pt x="706601" y="1233378"/>
                </a:lnTo>
                <a:lnTo>
                  <a:pt x="735793" y="1230982"/>
                </a:lnTo>
                <a:lnTo>
                  <a:pt x="762655" y="1226191"/>
                </a:lnTo>
                <a:lnTo>
                  <a:pt x="787177" y="1219004"/>
                </a:lnTo>
                <a:lnTo>
                  <a:pt x="809349" y="1209421"/>
                </a:lnTo>
                <a:lnTo>
                  <a:pt x="829161" y="1197442"/>
                </a:lnTo>
                <a:lnTo>
                  <a:pt x="841248" y="1187958"/>
                </a:lnTo>
                <a:lnTo>
                  <a:pt x="861456" y="1167687"/>
                </a:lnTo>
                <a:lnTo>
                  <a:pt x="876823" y="1146078"/>
                </a:lnTo>
                <a:lnTo>
                  <a:pt x="887342" y="1123124"/>
                </a:lnTo>
                <a:lnTo>
                  <a:pt x="893005" y="1098816"/>
                </a:lnTo>
                <a:lnTo>
                  <a:pt x="894080" y="1081912"/>
                </a:lnTo>
                <a:lnTo>
                  <a:pt x="893456" y="1069331"/>
                </a:lnTo>
                <a:lnTo>
                  <a:pt x="888467" y="1045052"/>
                </a:lnTo>
                <a:lnTo>
                  <a:pt x="878489" y="1021956"/>
                </a:lnTo>
                <a:lnTo>
                  <a:pt x="863522" y="1000054"/>
                </a:lnTo>
                <a:lnTo>
                  <a:pt x="843788" y="979550"/>
                </a:lnTo>
                <a:lnTo>
                  <a:pt x="825233" y="965758"/>
                </a:lnTo>
                <a:lnTo>
                  <a:pt x="809400" y="956700"/>
                </a:lnTo>
                <a:lnTo>
                  <a:pt x="790794" y="947753"/>
                </a:lnTo>
                <a:lnTo>
                  <a:pt x="769414" y="938915"/>
                </a:lnTo>
                <a:lnTo>
                  <a:pt x="745258" y="930184"/>
                </a:lnTo>
                <a:lnTo>
                  <a:pt x="718325" y="921561"/>
                </a:lnTo>
                <a:lnTo>
                  <a:pt x="688612" y="913044"/>
                </a:lnTo>
                <a:lnTo>
                  <a:pt x="672713" y="908825"/>
                </a:lnTo>
                <a:lnTo>
                  <a:pt x="656118" y="904632"/>
                </a:lnTo>
                <a:lnTo>
                  <a:pt x="638828" y="900466"/>
                </a:lnTo>
                <a:lnTo>
                  <a:pt x="620842" y="896326"/>
                </a:lnTo>
                <a:lnTo>
                  <a:pt x="610743" y="894079"/>
                </a:lnTo>
                <a:lnTo>
                  <a:pt x="581244" y="887243"/>
                </a:lnTo>
                <a:lnTo>
                  <a:pt x="524818" y="872903"/>
                </a:lnTo>
                <a:lnTo>
                  <a:pt x="471822" y="857674"/>
                </a:lnTo>
                <a:lnTo>
                  <a:pt x="422258" y="841557"/>
                </a:lnTo>
                <a:lnTo>
                  <a:pt x="376125" y="824554"/>
                </a:lnTo>
                <a:lnTo>
                  <a:pt x="333424" y="806666"/>
                </a:lnTo>
                <a:lnTo>
                  <a:pt x="294157" y="787895"/>
                </a:lnTo>
                <a:lnTo>
                  <a:pt x="258323" y="768242"/>
                </a:lnTo>
                <a:lnTo>
                  <a:pt x="225925" y="747710"/>
                </a:lnTo>
                <a:lnTo>
                  <a:pt x="196962" y="726298"/>
                </a:lnTo>
                <a:lnTo>
                  <a:pt x="171232" y="703966"/>
                </a:lnTo>
                <a:lnTo>
                  <a:pt x="148089" y="680451"/>
                </a:lnTo>
                <a:lnTo>
                  <a:pt x="127521" y="655708"/>
                </a:lnTo>
                <a:lnTo>
                  <a:pt x="109527" y="629739"/>
                </a:lnTo>
                <a:lnTo>
                  <a:pt x="94106" y="602544"/>
                </a:lnTo>
                <a:lnTo>
                  <a:pt x="81256" y="574121"/>
                </a:lnTo>
                <a:lnTo>
                  <a:pt x="70979" y="544472"/>
                </a:lnTo>
                <a:lnTo>
                  <a:pt x="63271" y="513595"/>
                </a:lnTo>
                <a:lnTo>
                  <a:pt x="58134" y="481492"/>
                </a:lnTo>
                <a:lnTo>
                  <a:pt x="55566" y="448162"/>
                </a:lnTo>
                <a:lnTo>
                  <a:pt x="55245" y="431038"/>
                </a:lnTo>
                <a:lnTo>
                  <a:pt x="55455" y="418224"/>
                </a:lnTo>
                <a:lnTo>
                  <a:pt x="58607" y="380268"/>
                </a:lnTo>
                <a:lnTo>
                  <a:pt x="65549" y="343037"/>
                </a:lnTo>
                <a:lnTo>
                  <a:pt x="76287" y="306531"/>
                </a:lnTo>
                <a:lnTo>
                  <a:pt x="90830" y="270750"/>
                </a:lnTo>
                <a:lnTo>
                  <a:pt x="109185" y="235694"/>
                </a:lnTo>
                <a:lnTo>
                  <a:pt x="127778" y="206533"/>
                </a:lnTo>
                <a:lnTo>
                  <a:pt x="150025" y="177825"/>
                </a:lnTo>
                <a:lnTo>
                  <a:pt x="175272" y="151062"/>
                </a:lnTo>
                <a:lnTo>
                  <a:pt x="203516" y="126248"/>
                </a:lnTo>
                <a:lnTo>
                  <a:pt x="234750" y="103384"/>
                </a:lnTo>
                <a:lnTo>
                  <a:pt x="268970" y="82475"/>
                </a:lnTo>
                <a:lnTo>
                  <a:pt x="306170" y="63521"/>
                </a:lnTo>
                <a:lnTo>
                  <a:pt x="346314" y="46816"/>
                </a:lnTo>
                <a:lnTo>
                  <a:pt x="375683" y="36998"/>
                </a:lnTo>
                <a:lnTo>
                  <a:pt x="407006" y="28333"/>
                </a:lnTo>
                <a:lnTo>
                  <a:pt x="440284" y="20820"/>
                </a:lnTo>
                <a:lnTo>
                  <a:pt x="475519" y="14462"/>
                </a:lnTo>
                <a:lnTo>
                  <a:pt x="512713" y="9257"/>
                </a:lnTo>
                <a:lnTo>
                  <a:pt x="551866" y="5208"/>
                </a:lnTo>
                <a:lnTo>
                  <a:pt x="592981" y="2315"/>
                </a:lnTo>
                <a:lnTo>
                  <a:pt x="636058" y="578"/>
                </a:lnTo>
                <a:lnTo>
                  <a:pt x="658334" y="144"/>
                </a:lnTo>
                <a:lnTo>
                  <a:pt x="681101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685" y="3080258"/>
            <a:ext cx="1432523" cy="1522983"/>
          </a:xfrm>
          <a:custGeom>
            <a:avLst/>
            <a:gdLst/>
            <a:ahLst/>
            <a:cxnLst/>
            <a:rect l="l" t="t" r="r" b="b"/>
            <a:pathLst>
              <a:path w="1432523" h="1522984">
                <a:moveTo>
                  <a:pt x="744399" y="0"/>
                </a:moveTo>
                <a:lnTo>
                  <a:pt x="771929" y="281"/>
                </a:lnTo>
                <a:lnTo>
                  <a:pt x="798864" y="1124"/>
                </a:lnTo>
                <a:lnTo>
                  <a:pt x="825204" y="2529"/>
                </a:lnTo>
                <a:lnTo>
                  <a:pt x="850948" y="4496"/>
                </a:lnTo>
                <a:lnTo>
                  <a:pt x="876097" y="7026"/>
                </a:lnTo>
                <a:lnTo>
                  <a:pt x="900651" y="10118"/>
                </a:lnTo>
                <a:lnTo>
                  <a:pt x="924610" y="13773"/>
                </a:lnTo>
                <a:lnTo>
                  <a:pt x="947974" y="17991"/>
                </a:lnTo>
                <a:lnTo>
                  <a:pt x="970743" y="22771"/>
                </a:lnTo>
                <a:lnTo>
                  <a:pt x="992917" y="28114"/>
                </a:lnTo>
                <a:lnTo>
                  <a:pt x="1035480" y="40489"/>
                </a:lnTo>
                <a:lnTo>
                  <a:pt x="1075665" y="55117"/>
                </a:lnTo>
                <a:lnTo>
                  <a:pt x="1113472" y="71997"/>
                </a:lnTo>
                <a:lnTo>
                  <a:pt x="1148900" y="91132"/>
                </a:lnTo>
                <a:lnTo>
                  <a:pt x="1181952" y="112521"/>
                </a:lnTo>
                <a:lnTo>
                  <a:pt x="1212950" y="136243"/>
                </a:lnTo>
                <a:lnTo>
                  <a:pt x="1242316" y="162372"/>
                </a:lnTo>
                <a:lnTo>
                  <a:pt x="1270051" y="190908"/>
                </a:lnTo>
                <a:lnTo>
                  <a:pt x="1296152" y="221853"/>
                </a:lnTo>
                <a:lnTo>
                  <a:pt x="1320620" y="255206"/>
                </a:lnTo>
                <a:lnTo>
                  <a:pt x="1343453" y="290967"/>
                </a:lnTo>
                <a:lnTo>
                  <a:pt x="1364651" y="329135"/>
                </a:lnTo>
                <a:lnTo>
                  <a:pt x="1384213" y="369712"/>
                </a:lnTo>
                <a:lnTo>
                  <a:pt x="1393380" y="390903"/>
                </a:lnTo>
                <a:lnTo>
                  <a:pt x="1402138" y="412696"/>
                </a:lnTo>
                <a:lnTo>
                  <a:pt x="1410487" y="435091"/>
                </a:lnTo>
                <a:lnTo>
                  <a:pt x="1418426" y="458088"/>
                </a:lnTo>
                <a:lnTo>
                  <a:pt x="1016648" y="547496"/>
                </a:lnTo>
                <a:lnTo>
                  <a:pt x="1011652" y="532163"/>
                </a:lnTo>
                <a:lnTo>
                  <a:pt x="1006601" y="517824"/>
                </a:lnTo>
                <a:lnTo>
                  <a:pt x="991115" y="480801"/>
                </a:lnTo>
                <a:lnTo>
                  <a:pt x="975130" y="452821"/>
                </a:lnTo>
                <a:lnTo>
                  <a:pt x="955980" y="428577"/>
                </a:lnTo>
                <a:lnTo>
                  <a:pt x="928571" y="401657"/>
                </a:lnTo>
                <a:lnTo>
                  <a:pt x="897900" y="379326"/>
                </a:lnTo>
                <a:lnTo>
                  <a:pt x="867810" y="363316"/>
                </a:lnTo>
                <a:lnTo>
                  <a:pt x="832614" y="350651"/>
                </a:lnTo>
                <a:lnTo>
                  <a:pt x="795059" y="343098"/>
                </a:lnTo>
                <a:lnTo>
                  <a:pt x="755448" y="340613"/>
                </a:lnTo>
                <a:lnTo>
                  <a:pt x="740158" y="340924"/>
                </a:lnTo>
                <a:lnTo>
                  <a:pt x="710663" y="343409"/>
                </a:lnTo>
                <a:lnTo>
                  <a:pt x="682615" y="348378"/>
                </a:lnTo>
                <a:lnTo>
                  <a:pt x="643255" y="360495"/>
                </a:lnTo>
                <a:lnTo>
                  <a:pt x="607149" y="378207"/>
                </a:lnTo>
                <a:lnTo>
                  <a:pt x="574299" y="401518"/>
                </a:lnTo>
                <a:lnTo>
                  <a:pt x="544704" y="430430"/>
                </a:lnTo>
                <a:lnTo>
                  <a:pt x="526782" y="452818"/>
                </a:lnTo>
                <a:lnTo>
                  <a:pt x="506532" y="484477"/>
                </a:lnTo>
                <a:lnTo>
                  <a:pt x="491118" y="517717"/>
                </a:lnTo>
                <a:lnTo>
                  <a:pt x="478506" y="555694"/>
                </a:lnTo>
                <a:lnTo>
                  <a:pt x="471655" y="583644"/>
                </a:lnTo>
                <a:lnTo>
                  <a:pt x="466049" y="613701"/>
                </a:lnTo>
                <a:lnTo>
                  <a:pt x="461689" y="645866"/>
                </a:lnTo>
                <a:lnTo>
                  <a:pt x="458575" y="680139"/>
                </a:lnTo>
                <a:lnTo>
                  <a:pt x="456706" y="716522"/>
                </a:lnTo>
                <a:lnTo>
                  <a:pt x="456083" y="755014"/>
                </a:lnTo>
                <a:lnTo>
                  <a:pt x="456269" y="779109"/>
                </a:lnTo>
                <a:lnTo>
                  <a:pt x="457756" y="824989"/>
                </a:lnTo>
                <a:lnTo>
                  <a:pt x="460729" y="867789"/>
                </a:lnTo>
                <a:lnTo>
                  <a:pt x="465189" y="907508"/>
                </a:lnTo>
                <a:lnTo>
                  <a:pt x="471136" y="944147"/>
                </a:lnTo>
                <a:lnTo>
                  <a:pt x="478569" y="977703"/>
                </a:lnTo>
                <a:lnTo>
                  <a:pt x="487489" y="1008177"/>
                </a:lnTo>
                <a:lnTo>
                  <a:pt x="497896" y="1035567"/>
                </a:lnTo>
                <a:lnTo>
                  <a:pt x="516293" y="1070870"/>
                </a:lnTo>
                <a:lnTo>
                  <a:pt x="538892" y="1100396"/>
                </a:lnTo>
                <a:lnTo>
                  <a:pt x="566566" y="1126543"/>
                </a:lnTo>
                <a:lnTo>
                  <a:pt x="597610" y="1147604"/>
                </a:lnTo>
                <a:lnTo>
                  <a:pt x="632024" y="1163579"/>
                </a:lnTo>
                <a:lnTo>
                  <a:pt x="669809" y="1174475"/>
                </a:lnTo>
                <a:lnTo>
                  <a:pt x="710966" y="1180293"/>
                </a:lnTo>
                <a:lnTo>
                  <a:pt x="739382" y="1181353"/>
                </a:lnTo>
                <a:lnTo>
                  <a:pt x="754903" y="1181087"/>
                </a:lnTo>
                <a:lnTo>
                  <a:pt x="784553" y="1178958"/>
                </a:lnTo>
                <a:lnTo>
                  <a:pt x="812346" y="1174697"/>
                </a:lnTo>
                <a:lnTo>
                  <a:pt x="850556" y="1164307"/>
                </a:lnTo>
                <a:lnTo>
                  <a:pt x="884589" y="1149115"/>
                </a:lnTo>
                <a:lnTo>
                  <a:pt x="914446" y="1129116"/>
                </a:lnTo>
                <a:lnTo>
                  <a:pt x="936778" y="1108074"/>
                </a:lnTo>
                <a:lnTo>
                  <a:pt x="957561" y="1082434"/>
                </a:lnTo>
                <a:lnTo>
                  <a:pt x="976399" y="1053279"/>
                </a:lnTo>
                <a:lnTo>
                  <a:pt x="993292" y="1020608"/>
                </a:lnTo>
                <a:lnTo>
                  <a:pt x="1008240" y="984423"/>
                </a:lnTo>
                <a:lnTo>
                  <a:pt x="1021245" y="944723"/>
                </a:lnTo>
                <a:lnTo>
                  <a:pt x="1028835" y="916304"/>
                </a:lnTo>
                <a:lnTo>
                  <a:pt x="1033717" y="895095"/>
                </a:lnTo>
                <a:lnTo>
                  <a:pt x="1432523" y="1015618"/>
                </a:lnTo>
                <a:lnTo>
                  <a:pt x="1419426" y="1064724"/>
                </a:lnTo>
                <a:lnTo>
                  <a:pt x="1404253" y="1111341"/>
                </a:lnTo>
                <a:lnTo>
                  <a:pt x="1387000" y="1155467"/>
                </a:lnTo>
                <a:lnTo>
                  <a:pt x="1367664" y="1197099"/>
                </a:lnTo>
                <a:lnTo>
                  <a:pt x="1346244" y="1236235"/>
                </a:lnTo>
                <a:lnTo>
                  <a:pt x="1322736" y="1272872"/>
                </a:lnTo>
                <a:lnTo>
                  <a:pt x="1297169" y="1307027"/>
                </a:lnTo>
                <a:lnTo>
                  <a:pt x="1269709" y="1338719"/>
                </a:lnTo>
                <a:lnTo>
                  <a:pt x="1240366" y="1367914"/>
                </a:lnTo>
                <a:lnTo>
                  <a:pt x="1209141" y="1394618"/>
                </a:lnTo>
                <a:lnTo>
                  <a:pt x="1176036" y="1418836"/>
                </a:lnTo>
                <a:lnTo>
                  <a:pt x="1141052" y="1440574"/>
                </a:lnTo>
                <a:lnTo>
                  <a:pt x="1104193" y="1459835"/>
                </a:lnTo>
                <a:lnTo>
                  <a:pt x="1065173" y="1476599"/>
                </a:lnTo>
                <a:lnTo>
                  <a:pt x="1023081" y="1490783"/>
                </a:lnTo>
                <a:lnTo>
                  <a:pt x="977847" y="1502382"/>
                </a:lnTo>
                <a:lnTo>
                  <a:pt x="929472" y="1511399"/>
                </a:lnTo>
                <a:lnTo>
                  <a:pt x="877955" y="1517837"/>
                </a:lnTo>
                <a:lnTo>
                  <a:pt x="823295" y="1521697"/>
                </a:lnTo>
                <a:lnTo>
                  <a:pt x="785110" y="1522841"/>
                </a:lnTo>
                <a:lnTo>
                  <a:pt x="765493" y="1522983"/>
                </a:lnTo>
                <a:lnTo>
                  <a:pt x="741704" y="1522809"/>
                </a:lnTo>
                <a:lnTo>
                  <a:pt x="695444" y="1521415"/>
                </a:lnTo>
                <a:lnTo>
                  <a:pt x="650941" y="1518626"/>
                </a:lnTo>
                <a:lnTo>
                  <a:pt x="608196" y="1514442"/>
                </a:lnTo>
                <a:lnTo>
                  <a:pt x="567209" y="1508865"/>
                </a:lnTo>
                <a:lnTo>
                  <a:pt x="527979" y="1501892"/>
                </a:lnTo>
                <a:lnTo>
                  <a:pt x="490507" y="1493526"/>
                </a:lnTo>
                <a:lnTo>
                  <a:pt x="437596" y="1478361"/>
                </a:lnTo>
                <a:lnTo>
                  <a:pt x="388642" y="1460058"/>
                </a:lnTo>
                <a:lnTo>
                  <a:pt x="343182" y="1438222"/>
                </a:lnTo>
                <a:lnTo>
                  <a:pt x="299713" y="1411706"/>
                </a:lnTo>
                <a:lnTo>
                  <a:pt x="258120" y="1380436"/>
                </a:lnTo>
                <a:lnTo>
                  <a:pt x="218402" y="1344410"/>
                </a:lnTo>
                <a:lnTo>
                  <a:pt x="180560" y="1303625"/>
                </a:lnTo>
                <a:lnTo>
                  <a:pt x="156374" y="1273790"/>
                </a:lnTo>
                <a:lnTo>
                  <a:pt x="133022" y="1241839"/>
                </a:lnTo>
                <a:lnTo>
                  <a:pt x="110503" y="1207769"/>
                </a:lnTo>
                <a:lnTo>
                  <a:pt x="89507" y="1171655"/>
                </a:lnTo>
                <a:lnTo>
                  <a:pt x="70721" y="1133567"/>
                </a:lnTo>
                <a:lnTo>
                  <a:pt x="54145" y="1093507"/>
                </a:lnTo>
                <a:lnTo>
                  <a:pt x="39779" y="1051476"/>
                </a:lnTo>
                <a:lnTo>
                  <a:pt x="27624" y="1007475"/>
                </a:lnTo>
                <a:lnTo>
                  <a:pt x="17679" y="961503"/>
                </a:lnTo>
                <a:lnTo>
                  <a:pt x="9944" y="913563"/>
                </a:lnTo>
                <a:lnTo>
                  <a:pt x="4419" y="863654"/>
                </a:lnTo>
                <a:lnTo>
                  <a:pt x="1104" y="811778"/>
                </a:lnTo>
                <a:lnTo>
                  <a:pt x="0" y="757935"/>
                </a:lnTo>
                <a:lnTo>
                  <a:pt x="485" y="721821"/>
                </a:lnTo>
                <a:lnTo>
                  <a:pt x="4373" y="652128"/>
                </a:lnTo>
                <a:lnTo>
                  <a:pt x="12149" y="585819"/>
                </a:lnTo>
                <a:lnTo>
                  <a:pt x="23812" y="522893"/>
                </a:lnTo>
                <a:lnTo>
                  <a:pt x="39363" y="463350"/>
                </a:lnTo>
                <a:lnTo>
                  <a:pt x="58802" y="407191"/>
                </a:lnTo>
                <a:lnTo>
                  <a:pt x="82129" y="354415"/>
                </a:lnTo>
                <a:lnTo>
                  <a:pt x="109343" y="305022"/>
                </a:lnTo>
                <a:lnTo>
                  <a:pt x="140445" y="259012"/>
                </a:lnTo>
                <a:lnTo>
                  <a:pt x="175434" y="216386"/>
                </a:lnTo>
                <a:lnTo>
                  <a:pt x="214229" y="177192"/>
                </a:lnTo>
                <a:lnTo>
                  <a:pt x="256331" y="141843"/>
                </a:lnTo>
                <a:lnTo>
                  <a:pt x="301658" y="110424"/>
                </a:lnTo>
                <a:lnTo>
                  <a:pt x="350209" y="82935"/>
                </a:lnTo>
                <a:lnTo>
                  <a:pt x="401985" y="59376"/>
                </a:lnTo>
                <a:lnTo>
                  <a:pt x="456987" y="39745"/>
                </a:lnTo>
                <a:lnTo>
                  <a:pt x="515213" y="24041"/>
                </a:lnTo>
                <a:lnTo>
                  <a:pt x="576663" y="12265"/>
                </a:lnTo>
                <a:lnTo>
                  <a:pt x="641339" y="4415"/>
                </a:lnTo>
                <a:lnTo>
                  <a:pt x="709239" y="490"/>
                </a:lnTo>
                <a:lnTo>
                  <a:pt x="744399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928" y="4757420"/>
            <a:ext cx="8870518" cy="149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6033" y="5615317"/>
            <a:ext cx="446036" cy="298361"/>
          </a:xfrm>
          <a:custGeom>
            <a:avLst/>
            <a:gdLst/>
            <a:ahLst/>
            <a:cxnLst/>
            <a:rect l="l" t="t" r="r" b="b"/>
            <a:pathLst>
              <a:path w="446036" h="298361">
                <a:moveTo>
                  <a:pt x="0" y="0"/>
                </a:moveTo>
                <a:lnTo>
                  <a:pt x="0" y="298361"/>
                </a:lnTo>
                <a:lnTo>
                  <a:pt x="232054" y="298361"/>
                </a:lnTo>
                <a:lnTo>
                  <a:pt x="249138" y="298130"/>
                </a:lnTo>
                <a:lnTo>
                  <a:pt x="265457" y="297440"/>
                </a:lnTo>
                <a:lnTo>
                  <a:pt x="281011" y="296289"/>
                </a:lnTo>
                <a:lnTo>
                  <a:pt x="295800" y="294679"/>
                </a:lnTo>
                <a:lnTo>
                  <a:pt x="323080" y="290076"/>
                </a:lnTo>
                <a:lnTo>
                  <a:pt x="347299" y="283633"/>
                </a:lnTo>
                <a:lnTo>
                  <a:pt x="368456" y="275348"/>
                </a:lnTo>
                <a:lnTo>
                  <a:pt x="386551" y="265223"/>
                </a:lnTo>
                <a:lnTo>
                  <a:pt x="407334" y="247684"/>
                </a:lnTo>
                <a:lnTo>
                  <a:pt x="423236" y="227831"/>
                </a:lnTo>
                <a:lnTo>
                  <a:pt x="434956" y="205495"/>
                </a:lnTo>
                <a:lnTo>
                  <a:pt x="442493" y="180677"/>
                </a:lnTo>
                <a:lnTo>
                  <a:pt x="445846" y="153377"/>
                </a:lnTo>
                <a:lnTo>
                  <a:pt x="446036" y="144665"/>
                </a:lnTo>
                <a:lnTo>
                  <a:pt x="445457" y="130592"/>
                </a:lnTo>
                <a:lnTo>
                  <a:pt x="440826" y="104311"/>
                </a:lnTo>
                <a:lnTo>
                  <a:pt x="431564" y="80517"/>
                </a:lnTo>
                <a:lnTo>
                  <a:pt x="417674" y="59209"/>
                </a:lnTo>
                <a:lnTo>
                  <a:pt x="399157" y="40386"/>
                </a:lnTo>
                <a:lnTo>
                  <a:pt x="382653" y="28827"/>
                </a:lnTo>
                <a:lnTo>
                  <a:pt x="363849" y="19699"/>
                </a:lnTo>
                <a:lnTo>
                  <a:pt x="341908" y="12304"/>
                </a:lnTo>
                <a:lnTo>
                  <a:pt x="316832" y="6640"/>
                </a:lnTo>
                <a:lnTo>
                  <a:pt x="288618" y="2709"/>
                </a:lnTo>
                <a:lnTo>
                  <a:pt x="273336" y="1394"/>
                </a:lnTo>
                <a:lnTo>
                  <a:pt x="257269" y="511"/>
                </a:lnTo>
                <a:lnTo>
                  <a:pt x="240417" y="62"/>
                </a:lnTo>
                <a:lnTo>
                  <a:pt x="231051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6033" y="5055743"/>
            <a:ext cx="387769" cy="279272"/>
          </a:xfrm>
          <a:custGeom>
            <a:avLst/>
            <a:gdLst/>
            <a:ahLst/>
            <a:cxnLst/>
            <a:rect l="l" t="t" r="r" b="b"/>
            <a:pathLst>
              <a:path w="387769" h="279273">
                <a:moveTo>
                  <a:pt x="0" y="0"/>
                </a:moveTo>
                <a:lnTo>
                  <a:pt x="0" y="279272"/>
                </a:lnTo>
                <a:lnTo>
                  <a:pt x="197904" y="279272"/>
                </a:lnTo>
                <a:lnTo>
                  <a:pt x="215174" y="279019"/>
                </a:lnTo>
                <a:lnTo>
                  <a:pt x="231548" y="278259"/>
                </a:lnTo>
                <a:lnTo>
                  <a:pt x="247024" y="276992"/>
                </a:lnTo>
                <a:lnTo>
                  <a:pt x="261603" y="275217"/>
                </a:lnTo>
                <a:lnTo>
                  <a:pt x="275285" y="272934"/>
                </a:lnTo>
                <a:lnTo>
                  <a:pt x="288070" y="270143"/>
                </a:lnTo>
                <a:lnTo>
                  <a:pt x="310948" y="263032"/>
                </a:lnTo>
                <a:lnTo>
                  <a:pt x="330238" y="253882"/>
                </a:lnTo>
                <a:lnTo>
                  <a:pt x="345938" y="242689"/>
                </a:lnTo>
                <a:lnTo>
                  <a:pt x="362608" y="224615"/>
                </a:lnTo>
                <a:lnTo>
                  <a:pt x="374987" y="203397"/>
                </a:lnTo>
                <a:lnTo>
                  <a:pt x="383213" y="178916"/>
                </a:lnTo>
                <a:lnTo>
                  <a:pt x="385769" y="165452"/>
                </a:lnTo>
                <a:lnTo>
                  <a:pt x="387288" y="151172"/>
                </a:lnTo>
                <a:lnTo>
                  <a:pt x="387769" y="136651"/>
                </a:lnTo>
                <a:lnTo>
                  <a:pt x="387200" y="122004"/>
                </a:lnTo>
                <a:lnTo>
                  <a:pt x="385495" y="108133"/>
                </a:lnTo>
                <a:lnTo>
                  <a:pt x="382654" y="95037"/>
                </a:lnTo>
                <a:lnTo>
                  <a:pt x="378675" y="82712"/>
                </a:lnTo>
                <a:lnTo>
                  <a:pt x="367306" y="60369"/>
                </a:lnTo>
                <a:lnTo>
                  <a:pt x="351388" y="41085"/>
                </a:lnTo>
                <a:lnTo>
                  <a:pt x="338552" y="30310"/>
                </a:lnTo>
                <a:lnTo>
                  <a:pt x="320836" y="20106"/>
                </a:lnTo>
                <a:lnTo>
                  <a:pt x="299558" y="11989"/>
                </a:lnTo>
                <a:lnTo>
                  <a:pt x="274716" y="5959"/>
                </a:lnTo>
                <a:lnTo>
                  <a:pt x="260960" y="3726"/>
                </a:lnTo>
                <a:lnTo>
                  <a:pt x="246312" y="2015"/>
                </a:lnTo>
                <a:lnTo>
                  <a:pt x="230774" y="826"/>
                </a:lnTo>
                <a:lnTo>
                  <a:pt x="214345" y="158"/>
                </a:lnTo>
                <a:lnTo>
                  <a:pt x="200914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83910" y="4757420"/>
            <a:ext cx="1408430" cy="1472704"/>
          </a:xfrm>
          <a:custGeom>
            <a:avLst/>
            <a:gdLst/>
            <a:ahLst/>
            <a:cxnLst/>
            <a:rect l="l" t="t" r="r" b="b"/>
            <a:pathLst>
              <a:path w="1408430" h="1472704">
                <a:moveTo>
                  <a:pt x="0" y="0"/>
                </a:moveTo>
                <a:lnTo>
                  <a:pt x="424941" y="0"/>
                </a:lnTo>
                <a:lnTo>
                  <a:pt x="979550" y="814704"/>
                </a:lnTo>
                <a:lnTo>
                  <a:pt x="979550" y="0"/>
                </a:lnTo>
                <a:lnTo>
                  <a:pt x="1408430" y="0"/>
                </a:lnTo>
                <a:lnTo>
                  <a:pt x="1408430" y="1472704"/>
                </a:lnTo>
                <a:lnTo>
                  <a:pt x="979550" y="1472704"/>
                </a:lnTo>
                <a:lnTo>
                  <a:pt x="427989" y="664082"/>
                </a:lnTo>
                <a:lnTo>
                  <a:pt x="427989" y="1472704"/>
                </a:lnTo>
                <a:lnTo>
                  <a:pt x="0" y="14727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7399" y="4757420"/>
            <a:ext cx="456056" cy="1472704"/>
          </a:xfrm>
          <a:custGeom>
            <a:avLst/>
            <a:gdLst/>
            <a:ahLst/>
            <a:cxnLst/>
            <a:rect l="l" t="t" r="r" b="b"/>
            <a:pathLst>
              <a:path w="456056" h="1472704">
                <a:moveTo>
                  <a:pt x="0" y="0"/>
                </a:moveTo>
                <a:lnTo>
                  <a:pt x="456056" y="0"/>
                </a:lnTo>
                <a:lnTo>
                  <a:pt x="456056" y="1472704"/>
                </a:lnTo>
                <a:lnTo>
                  <a:pt x="0" y="14727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30448" y="4757420"/>
            <a:ext cx="1602359" cy="1472704"/>
          </a:xfrm>
          <a:custGeom>
            <a:avLst/>
            <a:gdLst/>
            <a:ahLst/>
            <a:cxnLst/>
            <a:rect l="l" t="t" r="r" b="b"/>
            <a:pathLst>
              <a:path w="1602359" h="1472704">
                <a:moveTo>
                  <a:pt x="0" y="0"/>
                </a:moveTo>
                <a:lnTo>
                  <a:pt x="505460" y="0"/>
                </a:lnTo>
                <a:lnTo>
                  <a:pt x="802131" y="496823"/>
                </a:lnTo>
                <a:lnTo>
                  <a:pt x="1099565" y="0"/>
                </a:lnTo>
                <a:lnTo>
                  <a:pt x="1602359" y="0"/>
                </a:lnTo>
                <a:lnTo>
                  <a:pt x="1029715" y="855891"/>
                </a:lnTo>
                <a:lnTo>
                  <a:pt x="1029715" y="1472704"/>
                </a:lnTo>
                <a:lnTo>
                  <a:pt x="573659" y="1472704"/>
                </a:lnTo>
                <a:lnTo>
                  <a:pt x="573659" y="85589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67077" y="4757420"/>
            <a:ext cx="1411478" cy="1497825"/>
          </a:xfrm>
          <a:custGeom>
            <a:avLst/>
            <a:gdLst/>
            <a:ahLst/>
            <a:cxnLst/>
            <a:rect l="l" t="t" r="r" b="b"/>
            <a:pathLst>
              <a:path w="1411478" h="1497825">
                <a:moveTo>
                  <a:pt x="0" y="0"/>
                </a:moveTo>
                <a:lnTo>
                  <a:pt x="454152" y="0"/>
                </a:lnTo>
                <a:lnTo>
                  <a:pt x="454152" y="898309"/>
                </a:lnTo>
                <a:lnTo>
                  <a:pt x="454421" y="913416"/>
                </a:lnTo>
                <a:lnTo>
                  <a:pt x="458468" y="956179"/>
                </a:lnTo>
                <a:lnTo>
                  <a:pt x="467375" y="995107"/>
                </a:lnTo>
                <a:lnTo>
                  <a:pt x="486822" y="1041041"/>
                </a:lnTo>
                <a:lnTo>
                  <a:pt x="514932" y="1080153"/>
                </a:lnTo>
                <a:lnTo>
                  <a:pt x="548699" y="1110148"/>
                </a:lnTo>
                <a:lnTo>
                  <a:pt x="591670" y="1133805"/>
                </a:lnTo>
                <a:lnTo>
                  <a:pt x="628388" y="1145653"/>
                </a:lnTo>
                <a:lnTo>
                  <a:pt x="668961" y="1152449"/>
                </a:lnTo>
                <a:lnTo>
                  <a:pt x="706247" y="1154252"/>
                </a:lnTo>
                <a:lnTo>
                  <a:pt x="721257" y="1153972"/>
                </a:lnTo>
                <a:lnTo>
                  <a:pt x="763739" y="1149773"/>
                </a:lnTo>
                <a:lnTo>
                  <a:pt x="802396" y="1140535"/>
                </a:lnTo>
                <a:lnTo>
                  <a:pt x="847989" y="1120380"/>
                </a:lnTo>
                <a:lnTo>
                  <a:pt x="886781" y="1091267"/>
                </a:lnTo>
                <a:lnTo>
                  <a:pt x="913580" y="1060141"/>
                </a:lnTo>
                <a:lnTo>
                  <a:pt x="936699" y="1017413"/>
                </a:lnTo>
                <a:lnTo>
                  <a:pt x="948432" y="980682"/>
                </a:lnTo>
                <a:lnTo>
                  <a:pt x="955350" y="939936"/>
                </a:lnTo>
                <a:lnTo>
                  <a:pt x="957453" y="898309"/>
                </a:lnTo>
                <a:lnTo>
                  <a:pt x="957453" y="0"/>
                </a:lnTo>
                <a:lnTo>
                  <a:pt x="1411478" y="0"/>
                </a:lnTo>
                <a:lnTo>
                  <a:pt x="1411478" y="877417"/>
                </a:lnTo>
                <a:lnTo>
                  <a:pt x="1411372" y="890650"/>
                </a:lnTo>
                <a:lnTo>
                  <a:pt x="1409792" y="929897"/>
                </a:lnTo>
                <a:lnTo>
                  <a:pt x="1406319" y="968468"/>
                </a:lnTo>
                <a:lnTo>
                  <a:pt x="1400954" y="1006362"/>
                </a:lnTo>
                <a:lnTo>
                  <a:pt x="1390865" y="1055834"/>
                </a:lnTo>
                <a:lnTo>
                  <a:pt x="1377426" y="1104101"/>
                </a:lnTo>
                <a:lnTo>
                  <a:pt x="1361677" y="1148117"/>
                </a:lnTo>
                <a:lnTo>
                  <a:pt x="1345993" y="1183275"/>
                </a:lnTo>
                <a:lnTo>
                  <a:pt x="1327978" y="1216961"/>
                </a:lnTo>
                <a:lnTo>
                  <a:pt x="1307632" y="1249174"/>
                </a:lnTo>
                <a:lnTo>
                  <a:pt x="1284955" y="1279914"/>
                </a:lnTo>
                <a:lnTo>
                  <a:pt x="1259947" y="1309181"/>
                </a:lnTo>
                <a:lnTo>
                  <a:pt x="1233113" y="1336540"/>
                </a:lnTo>
                <a:lnTo>
                  <a:pt x="1202505" y="1364115"/>
                </a:lnTo>
                <a:lnTo>
                  <a:pt x="1171386" y="1388568"/>
                </a:lnTo>
                <a:lnTo>
                  <a:pt x="1139751" y="1409897"/>
                </a:lnTo>
                <a:lnTo>
                  <a:pt x="1096763" y="1433480"/>
                </a:lnTo>
                <a:lnTo>
                  <a:pt x="1060958" y="1448625"/>
                </a:lnTo>
                <a:lnTo>
                  <a:pt x="1019940" y="1462279"/>
                </a:lnTo>
                <a:lnTo>
                  <a:pt x="976548" y="1473719"/>
                </a:lnTo>
                <a:lnTo>
                  <a:pt x="930775" y="1482944"/>
                </a:lnTo>
                <a:lnTo>
                  <a:pt x="882613" y="1489954"/>
                </a:lnTo>
                <a:lnTo>
                  <a:pt x="832054" y="1494750"/>
                </a:lnTo>
                <a:lnTo>
                  <a:pt x="779090" y="1497333"/>
                </a:lnTo>
                <a:lnTo>
                  <a:pt x="742442" y="1497825"/>
                </a:lnTo>
                <a:lnTo>
                  <a:pt x="730773" y="1497781"/>
                </a:lnTo>
                <a:lnTo>
                  <a:pt x="682947" y="1496726"/>
                </a:lnTo>
                <a:lnTo>
                  <a:pt x="633279" y="1494265"/>
                </a:lnTo>
                <a:lnTo>
                  <a:pt x="594824" y="1491495"/>
                </a:lnTo>
                <a:lnTo>
                  <a:pt x="555341" y="1487933"/>
                </a:lnTo>
                <a:lnTo>
                  <a:pt x="514834" y="1483578"/>
                </a:lnTo>
                <a:lnTo>
                  <a:pt x="465241" y="1476683"/>
                </a:lnTo>
                <a:lnTo>
                  <a:pt x="425089" y="1468838"/>
                </a:lnTo>
                <a:lnTo>
                  <a:pt x="387420" y="1459227"/>
                </a:lnTo>
                <a:lnTo>
                  <a:pt x="341064" y="1443665"/>
                </a:lnTo>
                <a:lnTo>
                  <a:pt x="299139" y="1424966"/>
                </a:lnTo>
                <a:lnTo>
                  <a:pt x="263617" y="1404777"/>
                </a:lnTo>
                <a:lnTo>
                  <a:pt x="222852" y="1376236"/>
                </a:lnTo>
                <a:lnTo>
                  <a:pt x="193488" y="1351685"/>
                </a:lnTo>
                <a:lnTo>
                  <a:pt x="165161" y="1324437"/>
                </a:lnTo>
                <a:lnTo>
                  <a:pt x="139192" y="1296034"/>
                </a:lnTo>
                <a:lnTo>
                  <a:pt x="113262" y="1263740"/>
                </a:lnTo>
                <a:lnTo>
                  <a:pt x="90746" y="1231063"/>
                </a:lnTo>
                <a:lnTo>
                  <a:pt x="71638" y="1198003"/>
                </a:lnTo>
                <a:lnTo>
                  <a:pt x="51452" y="1153329"/>
                </a:lnTo>
                <a:lnTo>
                  <a:pt x="38144" y="1112319"/>
                </a:lnTo>
                <a:lnTo>
                  <a:pt x="26987" y="1071128"/>
                </a:lnTo>
                <a:lnTo>
                  <a:pt x="17755" y="1031400"/>
                </a:lnTo>
                <a:lnTo>
                  <a:pt x="10449" y="993135"/>
                </a:lnTo>
                <a:lnTo>
                  <a:pt x="3703" y="944391"/>
                </a:lnTo>
                <a:lnTo>
                  <a:pt x="379" y="898248"/>
                </a:lnTo>
                <a:lnTo>
                  <a:pt x="0" y="87741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6928" y="4757420"/>
            <a:ext cx="1361262" cy="1472704"/>
          </a:xfrm>
          <a:custGeom>
            <a:avLst/>
            <a:gdLst/>
            <a:ahLst/>
            <a:cxnLst/>
            <a:rect l="l" t="t" r="r" b="b"/>
            <a:pathLst>
              <a:path w="1361262" h="1472704">
                <a:moveTo>
                  <a:pt x="0" y="0"/>
                </a:moveTo>
                <a:lnTo>
                  <a:pt x="851890" y="0"/>
                </a:lnTo>
                <a:lnTo>
                  <a:pt x="872941" y="263"/>
                </a:lnTo>
                <a:lnTo>
                  <a:pt x="913557" y="2374"/>
                </a:lnTo>
                <a:lnTo>
                  <a:pt x="952195" y="6594"/>
                </a:lnTo>
                <a:lnTo>
                  <a:pt x="1006441" y="16877"/>
                </a:lnTo>
                <a:lnTo>
                  <a:pt x="1056234" y="31903"/>
                </a:lnTo>
                <a:lnTo>
                  <a:pt x="1101573" y="51669"/>
                </a:lnTo>
                <a:lnTo>
                  <a:pt x="1142458" y="76172"/>
                </a:lnTo>
                <a:lnTo>
                  <a:pt x="1178890" y="105409"/>
                </a:lnTo>
                <a:lnTo>
                  <a:pt x="1210551" y="138202"/>
                </a:lnTo>
                <a:lnTo>
                  <a:pt x="1237072" y="173255"/>
                </a:lnTo>
                <a:lnTo>
                  <a:pt x="1258454" y="210565"/>
                </a:lnTo>
                <a:lnTo>
                  <a:pt x="1274701" y="250132"/>
                </a:lnTo>
                <a:lnTo>
                  <a:pt x="1285814" y="291951"/>
                </a:lnTo>
                <a:lnTo>
                  <a:pt x="1291796" y="336020"/>
                </a:lnTo>
                <a:lnTo>
                  <a:pt x="1292936" y="366648"/>
                </a:lnTo>
                <a:lnTo>
                  <a:pt x="1292704" y="380468"/>
                </a:lnTo>
                <a:lnTo>
                  <a:pt x="1289234" y="420656"/>
                </a:lnTo>
                <a:lnTo>
                  <a:pt x="1281601" y="458935"/>
                </a:lnTo>
                <a:lnTo>
                  <a:pt x="1269809" y="495306"/>
                </a:lnTo>
                <a:lnTo>
                  <a:pt x="1247622" y="540834"/>
                </a:lnTo>
                <a:lnTo>
                  <a:pt x="1226138" y="572753"/>
                </a:lnTo>
                <a:lnTo>
                  <a:pt x="1195836" y="607135"/>
                </a:lnTo>
                <a:lnTo>
                  <a:pt x="1158899" y="637143"/>
                </a:lnTo>
                <a:lnTo>
                  <a:pt x="1126325" y="657110"/>
                </a:lnTo>
                <a:lnTo>
                  <a:pt x="1089563" y="674908"/>
                </a:lnTo>
                <a:lnTo>
                  <a:pt x="1052817" y="689101"/>
                </a:lnTo>
                <a:lnTo>
                  <a:pt x="1068471" y="693067"/>
                </a:lnTo>
                <a:lnTo>
                  <a:pt x="1112932" y="706598"/>
                </a:lnTo>
                <a:lnTo>
                  <a:pt x="1153632" y="722584"/>
                </a:lnTo>
                <a:lnTo>
                  <a:pt x="1190563" y="741029"/>
                </a:lnTo>
                <a:lnTo>
                  <a:pt x="1223715" y="761933"/>
                </a:lnTo>
                <a:lnTo>
                  <a:pt x="1262027" y="793637"/>
                </a:lnTo>
                <a:lnTo>
                  <a:pt x="1293886" y="830036"/>
                </a:lnTo>
                <a:lnTo>
                  <a:pt x="1320094" y="871578"/>
                </a:lnTo>
                <a:lnTo>
                  <a:pt x="1339886" y="917227"/>
                </a:lnTo>
                <a:lnTo>
                  <a:pt x="1350513" y="954157"/>
                </a:lnTo>
                <a:lnTo>
                  <a:pt x="1357525" y="993395"/>
                </a:lnTo>
                <a:lnTo>
                  <a:pt x="1360917" y="1034939"/>
                </a:lnTo>
                <a:lnTo>
                  <a:pt x="1361262" y="1053795"/>
                </a:lnTo>
                <a:lnTo>
                  <a:pt x="1361072" y="1067386"/>
                </a:lnTo>
                <a:lnTo>
                  <a:pt x="1358220" y="1107173"/>
                </a:lnTo>
                <a:lnTo>
                  <a:pt x="1351947" y="1145476"/>
                </a:lnTo>
                <a:lnTo>
                  <a:pt x="1338260" y="1194242"/>
                </a:lnTo>
                <a:lnTo>
                  <a:pt x="1318491" y="1240372"/>
                </a:lnTo>
                <a:lnTo>
                  <a:pt x="1294169" y="1281775"/>
                </a:lnTo>
                <a:lnTo>
                  <a:pt x="1271285" y="1312640"/>
                </a:lnTo>
                <a:lnTo>
                  <a:pt x="1245689" y="1340874"/>
                </a:lnTo>
                <a:lnTo>
                  <a:pt x="1217377" y="1366479"/>
                </a:lnTo>
                <a:lnTo>
                  <a:pt x="1186344" y="1389455"/>
                </a:lnTo>
                <a:lnTo>
                  <a:pt x="1144890" y="1413430"/>
                </a:lnTo>
                <a:lnTo>
                  <a:pt x="1103127" y="1429306"/>
                </a:lnTo>
                <a:lnTo>
                  <a:pt x="1065653" y="1439308"/>
                </a:lnTo>
                <a:lnTo>
                  <a:pt x="1022911" y="1447679"/>
                </a:lnTo>
                <a:lnTo>
                  <a:pt x="970866" y="1455027"/>
                </a:lnTo>
                <a:lnTo>
                  <a:pt x="919672" y="1461342"/>
                </a:lnTo>
                <a:lnTo>
                  <a:pt x="875632" y="1466266"/>
                </a:lnTo>
                <a:lnTo>
                  <a:pt x="828041" y="1470670"/>
                </a:lnTo>
                <a:lnTo>
                  <a:pt x="786442" y="1472703"/>
                </a:lnTo>
                <a:lnTo>
                  <a:pt x="785596" y="1472704"/>
                </a:lnTo>
                <a:lnTo>
                  <a:pt x="0" y="14727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37704" y="4732274"/>
            <a:ext cx="1499743" cy="1522971"/>
          </a:xfrm>
          <a:custGeom>
            <a:avLst/>
            <a:gdLst/>
            <a:ahLst/>
            <a:cxnLst/>
            <a:rect l="l" t="t" r="r" b="b"/>
            <a:pathLst>
              <a:path w="1499743" h="1522971">
                <a:moveTo>
                  <a:pt x="793623" y="0"/>
                </a:moveTo>
                <a:lnTo>
                  <a:pt x="817718" y="110"/>
                </a:lnTo>
                <a:lnTo>
                  <a:pt x="841198" y="441"/>
                </a:lnTo>
                <a:lnTo>
                  <a:pt x="864063" y="994"/>
                </a:lnTo>
                <a:lnTo>
                  <a:pt x="907948" y="2762"/>
                </a:lnTo>
                <a:lnTo>
                  <a:pt x="949374" y="5414"/>
                </a:lnTo>
                <a:lnTo>
                  <a:pt x="988341" y="8949"/>
                </a:lnTo>
                <a:lnTo>
                  <a:pt x="1024851" y="13369"/>
                </a:lnTo>
                <a:lnTo>
                  <a:pt x="1058903" y="18672"/>
                </a:lnTo>
                <a:lnTo>
                  <a:pt x="1090499" y="24860"/>
                </a:lnTo>
                <a:lnTo>
                  <a:pt x="1119639" y="31931"/>
                </a:lnTo>
                <a:lnTo>
                  <a:pt x="1146325" y="39886"/>
                </a:lnTo>
                <a:lnTo>
                  <a:pt x="1171267" y="48943"/>
                </a:lnTo>
                <a:lnTo>
                  <a:pt x="1195638" y="59235"/>
                </a:lnTo>
                <a:lnTo>
                  <a:pt x="1219117" y="70591"/>
                </a:lnTo>
                <a:lnTo>
                  <a:pt x="1241704" y="83010"/>
                </a:lnTo>
                <a:lnTo>
                  <a:pt x="1263395" y="96493"/>
                </a:lnTo>
                <a:lnTo>
                  <a:pt x="1284190" y="111038"/>
                </a:lnTo>
                <a:lnTo>
                  <a:pt x="1304086" y="126648"/>
                </a:lnTo>
                <a:lnTo>
                  <a:pt x="1323082" y="143320"/>
                </a:lnTo>
                <a:lnTo>
                  <a:pt x="1341177" y="161056"/>
                </a:lnTo>
                <a:lnTo>
                  <a:pt x="1358367" y="179855"/>
                </a:lnTo>
                <a:lnTo>
                  <a:pt x="1375229" y="200444"/>
                </a:lnTo>
                <a:lnTo>
                  <a:pt x="1390004" y="220523"/>
                </a:lnTo>
                <a:lnTo>
                  <a:pt x="1403987" y="241595"/>
                </a:lnTo>
                <a:lnTo>
                  <a:pt x="1417177" y="263660"/>
                </a:lnTo>
                <a:lnTo>
                  <a:pt x="1429575" y="286718"/>
                </a:lnTo>
                <a:lnTo>
                  <a:pt x="1441180" y="310771"/>
                </a:lnTo>
                <a:lnTo>
                  <a:pt x="1451993" y="335818"/>
                </a:lnTo>
                <a:lnTo>
                  <a:pt x="1462013" y="361862"/>
                </a:lnTo>
                <a:lnTo>
                  <a:pt x="1471241" y="388903"/>
                </a:lnTo>
                <a:lnTo>
                  <a:pt x="1479677" y="416940"/>
                </a:lnTo>
                <a:lnTo>
                  <a:pt x="1040638" y="495300"/>
                </a:lnTo>
                <a:lnTo>
                  <a:pt x="1036021" y="482076"/>
                </a:lnTo>
                <a:lnTo>
                  <a:pt x="1030913" y="469365"/>
                </a:lnTo>
                <a:lnTo>
                  <a:pt x="1012636" y="434304"/>
                </a:lnTo>
                <a:lnTo>
                  <a:pt x="989928" y="403852"/>
                </a:lnTo>
                <a:lnTo>
                  <a:pt x="962792" y="378008"/>
                </a:lnTo>
                <a:lnTo>
                  <a:pt x="928804" y="355520"/>
                </a:lnTo>
                <a:lnTo>
                  <a:pt x="895828" y="340954"/>
                </a:lnTo>
                <a:lnTo>
                  <a:pt x="859302" y="330768"/>
                </a:lnTo>
                <a:lnTo>
                  <a:pt x="819227" y="324962"/>
                </a:lnTo>
                <a:lnTo>
                  <a:pt x="783463" y="323469"/>
                </a:lnTo>
                <a:lnTo>
                  <a:pt x="768660" y="323729"/>
                </a:lnTo>
                <a:lnTo>
                  <a:pt x="726069" y="327629"/>
                </a:lnTo>
                <a:lnTo>
                  <a:pt x="686204" y="336210"/>
                </a:lnTo>
                <a:lnTo>
                  <a:pt x="649065" y="349472"/>
                </a:lnTo>
                <a:lnTo>
                  <a:pt x="614652" y="367414"/>
                </a:lnTo>
                <a:lnTo>
                  <a:pt x="582965" y="390037"/>
                </a:lnTo>
                <a:lnTo>
                  <a:pt x="554004" y="417340"/>
                </a:lnTo>
                <a:lnTo>
                  <a:pt x="528055" y="449492"/>
                </a:lnTo>
                <a:lnTo>
                  <a:pt x="506045" y="487039"/>
                </a:lnTo>
                <a:lnTo>
                  <a:pt x="493598" y="515091"/>
                </a:lnTo>
                <a:lnTo>
                  <a:pt x="482931" y="545562"/>
                </a:lnTo>
                <a:lnTo>
                  <a:pt x="474045" y="578452"/>
                </a:lnTo>
                <a:lnTo>
                  <a:pt x="466937" y="613762"/>
                </a:lnTo>
                <a:lnTo>
                  <a:pt x="461607" y="651492"/>
                </a:lnTo>
                <a:lnTo>
                  <a:pt x="458054" y="691643"/>
                </a:lnTo>
                <a:lnTo>
                  <a:pt x="456278" y="734216"/>
                </a:lnTo>
                <a:lnTo>
                  <a:pt x="456056" y="756412"/>
                </a:lnTo>
                <a:lnTo>
                  <a:pt x="456281" y="779987"/>
                </a:lnTo>
                <a:lnTo>
                  <a:pt x="458080" y="825086"/>
                </a:lnTo>
                <a:lnTo>
                  <a:pt x="461676" y="867450"/>
                </a:lnTo>
                <a:lnTo>
                  <a:pt x="467071" y="907079"/>
                </a:lnTo>
                <a:lnTo>
                  <a:pt x="474264" y="943974"/>
                </a:lnTo>
                <a:lnTo>
                  <a:pt x="483256" y="978134"/>
                </a:lnTo>
                <a:lnTo>
                  <a:pt x="494046" y="1009561"/>
                </a:lnTo>
                <a:lnTo>
                  <a:pt x="506634" y="1038254"/>
                </a:lnTo>
                <a:lnTo>
                  <a:pt x="521021" y="1064214"/>
                </a:lnTo>
                <a:lnTo>
                  <a:pt x="545973" y="1098029"/>
                </a:lnTo>
                <a:lnTo>
                  <a:pt x="574541" y="1126464"/>
                </a:lnTo>
                <a:lnTo>
                  <a:pt x="606297" y="1150287"/>
                </a:lnTo>
                <a:lnTo>
                  <a:pt x="641236" y="1169499"/>
                </a:lnTo>
                <a:lnTo>
                  <a:pt x="679356" y="1184099"/>
                </a:lnTo>
                <a:lnTo>
                  <a:pt x="720655" y="1194089"/>
                </a:lnTo>
                <a:lnTo>
                  <a:pt x="749952" y="1198187"/>
                </a:lnTo>
                <a:lnTo>
                  <a:pt x="780661" y="1200236"/>
                </a:lnTo>
                <a:lnTo>
                  <a:pt x="796544" y="1200492"/>
                </a:lnTo>
                <a:lnTo>
                  <a:pt x="809659" y="1200328"/>
                </a:lnTo>
                <a:lnTo>
                  <a:pt x="848366" y="1197865"/>
                </a:lnTo>
                <a:lnTo>
                  <a:pt x="886122" y="1192447"/>
                </a:lnTo>
                <a:lnTo>
                  <a:pt x="922940" y="1184073"/>
                </a:lnTo>
                <a:lnTo>
                  <a:pt x="952341" y="1175037"/>
                </a:lnTo>
                <a:lnTo>
                  <a:pt x="983990" y="1163013"/>
                </a:lnTo>
                <a:lnTo>
                  <a:pt x="1017528" y="1148061"/>
                </a:lnTo>
                <a:lnTo>
                  <a:pt x="1052946" y="1130182"/>
                </a:lnTo>
                <a:lnTo>
                  <a:pt x="1090236" y="1109377"/>
                </a:lnTo>
                <a:lnTo>
                  <a:pt x="1100963" y="1103058"/>
                </a:lnTo>
                <a:lnTo>
                  <a:pt x="1100963" y="964425"/>
                </a:lnTo>
                <a:lnTo>
                  <a:pt x="796544" y="964425"/>
                </a:lnTo>
                <a:lnTo>
                  <a:pt x="796544" y="657987"/>
                </a:lnTo>
                <a:lnTo>
                  <a:pt x="1499743" y="657987"/>
                </a:lnTo>
                <a:lnTo>
                  <a:pt x="1499743" y="1285887"/>
                </a:lnTo>
                <a:lnTo>
                  <a:pt x="1459825" y="1312535"/>
                </a:lnTo>
                <a:lnTo>
                  <a:pt x="1420844" y="1337424"/>
                </a:lnTo>
                <a:lnTo>
                  <a:pt x="1382799" y="1360555"/>
                </a:lnTo>
                <a:lnTo>
                  <a:pt x="1345688" y="1381927"/>
                </a:lnTo>
                <a:lnTo>
                  <a:pt x="1309512" y="1401541"/>
                </a:lnTo>
                <a:lnTo>
                  <a:pt x="1274270" y="1419397"/>
                </a:lnTo>
                <a:lnTo>
                  <a:pt x="1223154" y="1442884"/>
                </a:lnTo>
                <a:lnTo>
                  <a:pt x="1174135" y="1462415"/>
                </a:lnTo>
                <a:lnTo>
                  <a:pt x="1126966" y="1478087"/>
                </a:lnTo>
                <a:lnTo>
                  <a:pt x="1078262" y="1491143"/>
                </a:lnTo>
                <a:lnTo>
                  <a:pt x="1026942" y="1501960"/>
                </a:lnTo>
                <a:lnTo>
                  <a:pt x="973010" y="1510539"/>
                </a:lnTo>
                <a:lnTo>
                  <a:pt x="916472" y="1516879"/>
                </a:lnTo>
                <a:lnTo>
                  <a:pt x="877335" y="1519863"/>
                </a:lnTo>
                <a:lnTo>
                  <a:pt x="837044" y="1521852"/>
                </a:lnTo>
                <a:lnTo>
                  <a:pt x="795600" y="1522846"/>
                </a:lnTo>
                <a:lnTo>
                  <a:pt x="774446" y="1522971"/>
                </a:lnTo>
                <a:lnTo>
                  <a:pt x="748475" y="1522747"/>
                </a:lnTo>
                <a:lnTo>
                  <a:pt x="697985" y="1520959"/>
                </a:lnTo>
                <a:lnTo>
                  <a:pt x="649432" y="1517382"/>
                </a:lnTo>
                <a:lnTo>
                  <a:pt x="602816" y="1512017"/>
                </a:lnTo>
                <a:lnTo>
                  <a:pt x="558139" y="1504864"/>
                </a:lnTo>
                <a:lnTo>
                  <a:pt x="515400" y="1495923"/>
                </a:lnTo>
                <a:lnTo>
                  <a:pt x="474601" y="1485194"/>
                </a:lnTo>
                <a:lnTo>
                  <a:pt x="435742" y="1472677"/>
                </a:lnTo>
                <a:lnTo>
                  <a:pt x="398825" y="1458372"/>
                </a:lnTo>
                <a:lnTo>
                  <a:pt x="363850" y="1442280"/>
                </a:lnTo>
                <a:lnTo>
                  <a:pt x="314766" y="1414808"/>
                </a:lnTo>
                <a:lnTo>
                  <a:pt x="269077" y="1383397"/>
                </a:lnTo>
                <a:lnTo>
                  <a:pt x="226739" y="1348053"/>
                </a:lnTo>
                <a:lnTo>
                  <a:pt x="187748" y="1308775"/>
                </a:lnTo>
                <a:lnTo>
                  <a:pt x="152099" y="1265564"/>
                </a:lnTo>
                <a:lnTo>
                  <a:pt x="119786" y="1218421"/>
                </a:lnTo>
                <a:lnTo>
                  <a:pt x="100095" y="1184807"/>
                </a:lnTo>
                <a:lnTo>
                  <a:pt x="81945" y="1149534"/>
                </a:lnTo>
                <a:lnTo>
                  <a:pt x="65592" y="1113128"/>
                </a:lnTo>
                <a:lnTo>
                  <a:pt x="51059" y="1075677"/>
                </a:lnTo>
                <a:lnTo>
                  <a:pt x="38346" y="1037181"/>
                </a:lnTo>
                <a:lnTo>
                  <a:pt x="27451" y="997640"/>
                </a:lnTo>
                <a:lnTo>
                  <a:pt x="18373" y="957054"/>
                </a:lnTo>
                <a:lnTo>
                  <a:pt x="11113" y="915423"/>
                </a:lnTo>
                <a:lnTo>
                  <a:pt x="5669" y="872748"/>
                </a:lnTo>
                <a:lnTo>
                  <a:pt x="2040" y="829028"/>
                </a:lnTo>
                <a:lnTo>
                  <a:pt x="226" y="784265"/>
                </a:lnTo>
                <a:lnTo>
                  <a:pt x="0" y="761491"/>
                </a:lnTo>
                <a:lnTo>
                  <a:pt x="248" y="737532"/>
                </a:lnTo>
                <a:lnTo>
                  <a:pt x="2237" y="690562"/>
                </a:lnTo>
                <a:lnTo>
                  <a:pt x="6215" y="644854"/>
                </a:lnTo>
                <a:lnTo>
                  <a:pt x="12181" y="600407"/>
                </a:lnTo>
                <a:lnTo>
                  <a:pt x="20136" y="557220"/>
                </a:lnTo>
                <a:lnTo>
                  <a:pt x="30080" y="515291"/>
                </a:lnTo>
                <a:lnTo>
                  <a:pt x="42013" y="474618"/>
                </a:lnTo>
                <a:lnTo>
                  <a:pt x="55935" y="435201"/>
                </a:lnTo>
                <a:lnTo>
                  <a:pt x="71846" y="397037"/>
                </a:lnTo>
                <a:lnTo>
                  <a:pt x="89745" y="360125"/>
                </a:lnTo>
                <a:lnTo>
                  <a:pt x="109615" y="324504"/>
                </a:lnTo>
                <a:lnTo>
                  <a:pt x="131348" y="290533"/>
                </a:lnTo>
                <a:lnTo>
                  <a:pt x="154928" y="258290"/>
                </a:lnTo>
                <a:lnTo>
                  <a:pt x="180355" y="227772"/>
                </a:lnTo>
                <a:lnTo>
                  <a:pt x="207631" y="198979"/>
                </a:lnTo>
                <a:lnTo>
                  <a:pt x="236759" y="171909"/>
                </a:lnTo>
                <a:lnTo>
                  <a:pt x="267739" y="146560"/>
                </a:lnTo>
                <a:lnTo>
                  <a:pt x="300573" y="122932"/>
                </a:lnTo>
                <a:lnTo>
                  <a:pt x="335262" y="101021"/>
                </a:lnTo>
                <a:lnTo>
                  <a:pt x="371808" y="80827"/>
                </a:lnTo>
                <a:lnTo>
                  <a:pt x="421727" y="57802"/>
                </a:lnTo>
                <a:lnTo>
                  <a:pt x="472047" y="40130"/>
                </a:lnTo>
                <a:lnTo>
                  <a:pt x="527038" y="25676"/>
                </a:lnTo>
                <a:lnTo>
                  <a:pt x="566292" y="17827"/>
                </a:lnTo>
                <a:lnTo>
                  <a:pt x="607619" y="11407"/>
                </a:lnTo>
                <a:lnTo>
                  <a:pt x="651017" y="6415"/>
                </a:lnTo>
                <a:lnTo>
                  <a:pt x="696485" y="2850"/>
                </a:lnTo>
                <a:lnTo>
                  <a:pt x="744020" y="712"/>
                </a:lnTo>
                <a:lnTo>
                  <a:pt x="768563" y="178"/>
                </a:lnTo>
                <a:lnTo>
                  <a:pt x="793623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97399" y="4757420"/>
            <a:ext cx="456056" cy="14727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7269860" y="3105404"/>
            <a:ext cx="1219581" cy="3144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7269860" y="3419855"/>
            <a:ext cx="456057" cy="2340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7725918" y="3419855"/>
            <a:ext cx="763524" cy="2340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7269860" y="3653917"/>
            <a:ext cx="1164209" cy="3003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8434070" y="3653917"/>
            <a:ext cx="77470" cy="3003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7269860" y="3954272"/>
            <a:ext cx="456057" cy="2903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7725918" y="3954272"/>
            <a:ext cx="785622" cy="29032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7269860" y="4244594"/>
            <a:ext cx="1241679" cy="3335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8384" y="2564891"/>
            <a:ext cx="480060" cy="2002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528" y="3310128"/>
            <a:ext cx="8238744" cy="134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3343084"/>
            <a:ext cx="8153400" cy="0"/>
          </a:xfrm>
          <a:custGeom>
            <a:avLst/>
            <a:gdLst/>
            <a:ahLst/>
            <a:cxnLst/>
            <a:rect l="l" t="t" r="r" b="b"/>
            <a:pathLst>
              <a:path w="8153400">
                <a:moveTo>
                  <a:pt x="0" y="0"/>
                </a:moveTo>
                <a:lnTo>
                  <a:pt x="8153400" y="0"/>
                </a:lnTo>
              </a:path>
            </a:pathLst>
          </a:custGeom>
          <a:ln w="3035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3372230"/>
            <a:ext cx="8153400" cy="0"/>
          </a:xfrm>
          <a:custGeom>
            <a:avLst/>
            <a:gdLst/>
            <a:ahLst/>
            <a:cxnLst/>
            <a:rect l="l" t="t" r="r" b="b"/>
            <a:pathLst>
              <a:path w="8153400">
                <a:moveTo>
                  <a:pt x="0" y="0"/>
                </a:moveTo>
                <a:lnTo>
                  <a:pt x="8153400" y="0"/>
                </a:lnTo>
              </a:path>
            </a:pathLst>
          </a:custGeom>
          <a:ln w="1092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4144" y="2572512"/>
            <a:ext cx="134112" cy="1990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0915" y="25908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3035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1769" y="25908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1092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8008" y="2426207"/>
            <a:ext cx="405384" cy="405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0200" y="2057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lnTo>
                  <a:pt x="381000" y="190500"/>
                </a:lnTo>
                <a:lnTo>
                  <a:pt x="285750" y="190500"/>
                </a:lnTo>
                <a:lnTo>
                  <a:pt x="285750" y="0"/>
                </a:lnTo>
                <a:lnTo>
                  <a:pt x="95250" y="0"/>
                </a:lnTo>
                <a:lnTo>
                  <a:pt x="95250" y="190500"/>
                </a:lnTo>
                <a:lnTo>
                  <a:pt x="0" y="190500"/>
                </a:lnTo>
                <a:lnTo>
                  <a:pt x="190500" y="3810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90010" y="1621845"/>
            <a:ext cx="3584724" cy="3820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010"/>
              </a:lnSpc>
              <a:spcBef>
                <a:spcPts val="150"/>
              </a:spcBef>
            </a:pPr>
            <a:r>
              <a:rPr sz="4200" b="1" spc="-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ales</a:t>
            </a:r>
            <a:r>
              <a:rPr sz="4200" b="1" spc="-1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25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ble</a:t>
            </a:r>
            <a:r>
              <a:rPr sz="4200" b="1" spc="4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ent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2590800"/>
            <a:ext cx="5334000" cy="762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3"/>
              </a:spcBef>
            </a:pPr>
            <a:endParaRPr sz="1000"/>
          </a:p>
          <a:p>
            <a:pPr marL="805891" marR="1372276" indent="-91744">
              <a:lnSpc>
                <a:spcPct val="100137"/>
              </a:lnSpc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-89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b="1" spc="5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4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anage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t, B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ehin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-Th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e-S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enes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b="1" spc="-8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14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1200" y="2590800"/>
            <a:ext cx="2819400" cy="762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3"/>
              </a:spcBef>
            </a:pPr>
            <a:endParaRPr sz="1000"/>
          </a:p>
          <a:p>
            <a:pPr marL="636777" marR="404688" indent="6096">
              <a:lnSpc>
                <a:spcPct val="100137"/>
              </a:lnSpc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1800" b="1" spc="-10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84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 So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Cho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3352800"/>
            <a:ext cx="53340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8"/>
              </a:spcBef>
            </a:pPr>
            <a:endParaRPr sz="700"/>
          </a:p>
          <a:p>
            <a:pPr marL="320344">
              <a:lnSpc>
                <a:spcPct val="117513"/>
              </a:lnSpc>
              <a:spcBef>
                <a:spcPts val="1000"/>
              </a:spcBef>
            </a:pP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Bu</a:t>
            </a:r>
            <a:r>
              <a:rPr sz="2800" b="1" spc="-14" dirty="0" smtClean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ing</a:t>
            </a:r>
            <a:r>
              <a:rPr sz="2800" b="1" spc="-50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-75" dirty="0" smtClean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acilit</a:t>
            </a:r>
            <a:r>
              <a:rPr sz="2800" b="1" spc="-54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tio</a:t>
            </a:r>
            <a:r>
              <a:rPr sz="2800" b="1" spc="4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14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®</a:t>
            </a:r>
            <a:endParaRPr sz="1400">
              <a:latin typeface="Arial Black"/>
              <a:cs typeface="Arial Black"/>
            </a:endParaRPr>
          </a:p>
          <a:p>
            <a:pPr marL="1616075">
              <a:lnSpc>
                <a:spcPct val="95825"/>
              </a:lnSpc>
              <a:spcBef>
                <a:spcPts val="783"/>
              </a:spcBef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791200" y="3352800"/>
            <a:ext cx="28194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8"/>
              </a:spcBef>
            </a:pPr>
            <a:endParaRPr sz="700"/>
          </a:p>
          <a:p>
            <a:pPr marL="816383" marR="855160" algn="ctr">
              <a:lnSpc>
                <a:spcPct val="117513"/>
              </a:lnSpc>
              <a:spcBef>
                <a:spcPts val="1000"/>
              </a:spcBef>
            </a:pPr>
            <a:r>
              <a:rPr sz="2800" b="1" spc="-14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ales</a:t>
            </a:r>
            <a:endParaRPr sz="2800">
              <a:latin typeface="Arial Black"/>
              <a:cs typeface="Arial Black"/>
            </a:endParaRPr>
          </a:p>
          <a:p>
            <a:pPr marL="978385" marR="1099600" algn="ctr">
              <a:lnSpc>
                <a:spcPct val="95825"/>
              </a:lnSpc>
              <a:spcBef>
                <a:spcPts val="783"/>
              </a:spcBef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020" y="64007"/>
            <a:ext cx="8974836" cy="1458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722376" y="1627630"/>
            <a:ext cx="7639811" cy="5253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05837" y="871840"/>
            <a:ext cx="4347238" cy="400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085"/>
              </a:lnSpc>
              <a:spcBef>
                <a:spcPts val="154"/>
              </a:spcBef>
            </a:pP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B</a:t>
            </a:r>
            <a:r>
              <a:rPr sz="4200" b="1" spc="9" baseline="2925" dirty="0" smtClean="0">
                <a:solidFill>
                  <a:srgbClr val="FFFF00"/>
                </a:solidFill>
                <a:latin typeface="Corbel"/>
                <a:cs typeface="Corbel"/>
              </a:rPr>
              <a:t>u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ying</a:t>
            </a:r>
            <a:r>
              <a:rPr sz="4200" b="1" spc="-59" baseline="2925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Faci</a:t>
            </a:r>
            <a:r>
              <a:rPr sz="4200" b="1" spc="14" baseline="2925" dirty="0" smtClean="0">
                <a:solidFill>
                  <a:srgbClr val="FFFF00"/>
                </a:solidFill>
                <a:latin typeface="Corbel"/>
                <a:cs typeface="Corbel"/>
              </a:rPr>
              <a:t>l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i</a:t>
            </a:r>
            <a:r>
              <a:rPr sz="4200" b="1" spc="-9" baseline="2925" dirty="0" smtClean="0">
                <a:solidFill>
                  <a:srgbClr val="FFFF00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a</a:t>
            </a:r>
            <a:r>
              <a:rPr sz="4200" b="1" spc="-14" baseline="2925" dirty="0" smtClean="0">
                <a:solidFill>
                  <a:srgbClr val="FFFF00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io</a:t>
            </a:r>
            <a:r>
              <a:rPr sz="4200" b="1" spc="14" baseline="2925" dirty="0" smtClean="0">
                <a:solidFill>
                  <a:srgbClr val="FFFF00"/>
                </a:solidFill>
                <a:latin typeface="Corbel"/>
                <a:cs typeface="Corbel"/>
              </a:rPr>
              <a:t>n</a:t>
            </a:r>
            <a:r>
              <a:rPr sz="2775" b="1" spc="0" baseline="28044" dirty="0" smtClean="0">
                <a:solidFill>
                  <a:srgbClr val="FFFF00"/>
                </a:solidFill>
                <a:latin typeface="Corbel"/>
                <a:cs typeface="Corbel"/>
              </a:rPr>
              <a:t>®</a:t>
            </a:r>
            <a:r>
              <a:rPr sz="2775" b="1" spc="196" baseline="28044" dirty="0" smtClean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de</a:t>
            </a:r>
            <a:r>
              <a:rPr sz="4200" b="1" spc="-14" baseline="2925" dirty="0" smtClean="0">
                <a:solidFill>
                  <a:srgbClr val="FFFF00"/>
                </a:solidFill>
                <a:latin typeface="Corbel"/>
                <a:cs typeface="Corbel"/>
              </a:rPr>
              <a:t>f</a:t>
            </a:r>
            <a:r>
              <a:rPr sz="4200" b="1" spc="0" baseline="2925" dirty="0" smtClean="0">
                <a:solidFill>
                  <a:srgbClr val="FFFF00"/>
                </a:solidFill>
                <a:latin typeface="Corbel"/>
                <a:cs typeface="Corbel"/>
              </a:rPr>
              <a:t>ined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15900" y="1853550"/>
            <a:ext cx="8834438" cy="36022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2412">
              <a:lnSpc>
                <a:spcPts val="3085"/>
              </a:lnSpc>
              <a:spcBef>
                <a:spcPts val="154"/>
              </a:spcBef>
            </a:pP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4200" b="1" spc="9" baseline="2925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ying</a:t>
            </a:r>
            <a:r>
              <a:rPr sz="4200" b="1" spc="-59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Faci</a:t>
            </a:r>
            <a:r>
              <a:rPr sz="4200" b="1" spc="14" baseline="292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4200" b="1" spc="-9" baseline="292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200" b="1" spc="-14" baseline="292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io</a:t>
            </a:r>
            <a:r>
              <a:rPr sz="4200" b="1" spc="19" baseline="2925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775" b="1" spc="0" baseline="28044" dirty="0" smtClean="0">
                <a:solidFill>
                  <a:srgbClr val="FFFFFF"/>
                </a:solidFill>
                <a:latin typeface="Corbel"/>
                <a:cs typeface="Corbel"/>
              </a:rPr>
              <a:t>®</a:t>
            </a:r>
            <a:r>
              <a:rPr sz="2775" b="1" spc="196" baseline="2804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is</a:t>
            </a:r>
            <a:r>
              <a:rPr sz="4200" b="1" spc="-14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200" b="1" spc="-4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deci</a:t>
            </a:r>
            <a:r>
              <a:rPr sz="4200" b="1" spc="9" baseline="2925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ion</a:t>
            </a:r>
            <a:r>
              <a:rPr sz="4200" b="1" spc="-19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-9" baseline="2925" dirty="0" smtClean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aci</a:t>
            </a:r>
            <a:r>
              <a:rPr sz="4200" b="1" spc="14" baseline="2925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4200" b="1" spc="-9" baseline="292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4200" b="1" spc="-14" baseline="292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ion</a:t>
            </a:r>
            <a:r>
              <a:rPr sz="4200" b="1" spc="-19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9" baseline="2925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odel</a:t>
            </a:r>
            <a:r>
              <a:rPr sz="4200" b="1" spc="-14" baseline="29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4200" b="1" spc="-19" baseline="2925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4200" b="1" spc="0" baseline="2925" dirty="0" smtClean="0">
                <a:solidFill>
                  <a:srgbClr val="FFFFFF"/>
                </a:solidFill>
                <a:latin typeface="Corbel"/>
                <a:cs typeface="Corbel"/>
              </a:rPr>
              <a:t>at</a:t>
            </a:r>
            <a:endParaRPr sz="2800">
              <a:latin typeface="Corbel"/>
              <a:cs typeface="Corbel"/>
            </a:endParaRPr>
          </a:p>
          <a:p>
            <a:pPr marL="12700">
              <a:lnSpc>
                <a:spcPts val="5040"/>
              </a:lnSpc>
              <a:spcBef>
                <a:spcPts val="357"/>
              </a:spcBef>
            </a:pP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ac</a:t>
            </a:r>
            <a:r>
              <a:rPr sz="2800" b="1" spc="-4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es</a:t>
            </a:r>
            <a:r>
              <a:rPr sz="2800" b="1" spc="-3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buyers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 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ow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to recognize</a:t>
            </a:r>
            <a:r>
              <a:rPr sz="2800" b="1" spc="-3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ge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all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of 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 be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2800" b="1" spc="-4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-19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e-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sc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ene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2800" b="1" spc="-9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800" b="1" spc="-54" dirty="0" smtClean="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end,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-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ine is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ues</a:t>
            </a:r>
            <a:r>
              <a:rPr sz="2800" b="1" spc="-3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-19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-25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y m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 a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dress</a:t>
            </a:r>
            <a:r>
              <a:rPr sz="2800" b="1" spc="-3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to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800" b="1" spc="-4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-19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 bu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-in</a:t>
            </a:r>
            <a:r>
              <a:rPr sz="2800" b="1" spc="-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ne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ary</a:t>
            </a:r>
            <a:r>
              <a:rPr sz="2800" b="1" spc="-7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to 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ring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in a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new 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800" b="1" spc="14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ution</a:t>
            </a:r>
            <a:r>
              <a:rPr sz="2800" b="1" spc="-6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v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oid 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isr</a:t>
            </a:r>
            <a:r>
              <a:rPr sz="2800" b="1" spc="14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ion.</a:t>
            </a:r>
            <a:r>
              <a:rPr sz="2800" b="1" spc="-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It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is</a:t>
            </a:r>
            <a:r>
              <a:rPr sz="2800" b="1" spc="-1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-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-2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800" b="1" spc="-4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ent </a:t>
            </a:r>
            <a:r>
              <a:rPr sz="2800" b="1" spc="9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odel</a:t>
            </a:r>
            <a:r>
              <a:rPr sz="2800" b="1" spc="-3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and</a:t>
            </a:r>
            <a:r>
              <a:rPr sz="2800" b="1" spc="-29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ystems</a:t>
            </a:r>
            <a:r>
              <a:rPr sz="2800" b="1" spc="-3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800" b="1" spc="-9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800" b="1" spc="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Corbel"/>
                <a:cs typeface="Corbel"/>
              </a:rPr>
              <a:t>ed.</a:t>
            </a:r>
            <a:endParaRPr sz="2800">
              <a:latin typeface="Corbel"/>
              <a:cs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" y="1170431"/>
            <a:ext cx="9203436" cy="4942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07340" y="331524"/>
            <a:ext cx="3351463" cy="4829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800"/>
              </a:lnSpc>
              <a:spcBef>
                <a:spcPts val="190"/>
              </a:spcBef>
            </a:pPr>
            <a:r>
              <a:rPr sz="5400" b="1" spc="0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Bu</a:t>
            </a:r>
            <a:r>
              <a:rPr sz="5400" b="1" spc="-54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5400" b="1" spc="0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5400" b="1" spc="104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5400" b="1" spc="0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5400" b="1" spc="-34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1" spc="0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Mu</a:t>
            </a:r>
            <a:r>
              <a:rPr sz="5400" b="1" spc="14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5400" b="1" spc="9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5400" b="1" spc="0" baseline="1969" dirty="0" smtClean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endParaRPr sz="3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9888" y="169163"/>
            <a:ext cx="6528815" cy="5399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655826" y="5688604"/>
            <a:ext cx="6241071" cy="808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03836" marR="637696" algn="ctr">
              <a:lnSpc>
                <a:spcPts val="3160"/>
              </a:lnSpc>
              <a:spcBef>
                <a:spcPts val="158"/>
              </a:spcBef>
            </a:pPr>
            <a:r>
              <a:rPr sz="4200" b="1" spc="-75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-5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1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ill n</a:t>
            </a:r>
            <a:r>
              <a:rPr sz="4200" b="1" spc="-75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-8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er</a:t>
            </a:r>
            <a:r>
              <a:rPr sz="4200" b="1" spc="-1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und</a:t>
            </a:r>
            <a:r>
              <a:rPr sz="4200" b="1" spc="-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6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-1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tand.</a:t>
            </a:r>
            <a:endParaRPr sz="2800">
              <a:latin typeface="Arial Black"/>
              <a:cs typeface="Arial Black"/>
            </a:endParaRPr>
          </a:p>
          <a:p>
            <a:pPr algn="ctr">
              <a:lnSpc>
                <a:spcPts val="3210"/>
              </a:lnSpc>
              <a:spcBef>
                <a:spcPts val="2"/>
              </a:spcBef>
            </a:pPr>
            <a:r>
              <a:rPr sz="2800" b="1" spc="-69" dirty="0" smtClean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800" b="1" spc="-44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b="1" spc="44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800" b="1" spc="-14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not</a:t>
            </a:r>
            <a:r>
              <a:rPr sz="2800" b="1" spc="-1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pa</a:t>
            </a:r>
            <a:r>
              <a:rPr sz="2800" b="1" spc="139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800" b="1" spc="-3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2800" b="1" spc="154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their</a:t>
            </a:r>
            <a:r>
              <a:rPr sz="2800" b="1" spc="-2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-9" dirty="0" smtClean="0">
                <a:solidFill>
                  <a:srgbClr val="FFFFFF"/>
                </a:solidFill>
                <a:latin typeface="Arial Black"/>
                <a:cs typeface="Arial Black"/>
              </a:rPr>
              <a:t>sys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tem.</a:t>
            </a:r>
            <a:endParaRPr sz="2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71116" y="1924812"/>
            <a:ext cx="4750308" cy="7424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680110" y="315539"/>
            <a:ext cx="7353712" cy="12360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160"/>
              </a:lnSpc>
              <a:spcBef>
                <a:spcPts val="158"/>
              </a:spcBef>
            </a:pP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But</a:t>
            </a:r>
            <a:r>
              <a:rPr sz="4200" b="1" spc="-5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3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-1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can</a:t>
            </a:r>
            <a:r>
              <a:rPr sz="4200" b="1" spc="-2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act</a:t>
            </a:r>
            <a:r>
              <a:rPr sz="4200" b="1" spc="-1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s </a:t>
            </a:r>
            <a:r>
              <a:rPr sz="4200" b="1" spc="-1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eut</a:t>
            </a:r>
            <a:r>
              <a:rPr sz="4200" b="1" spc="3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al</a:t>
            </a:r>
            <a:r>
              <a:rPr sz="4200" b="1" spc="-4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1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-5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-1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ig</a:t>
            </a:r>
            <a:r>
              <a:rPr sz="4200" b="1" spc="-54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4200" b="1" spc="69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4200" b="1" spc="0" baseline="4221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2800">
              <a:latin typeface="Arial Black"/>
              <a:cs typeface="Arial Black"/>
            </a:endParaRPr>
          </a:p>
          <a:p>
            <a:pPr marL="287174" marR="312526" algn="ctr">
              <a:lnSpc>
                <a:spcPts val="3365"/>
              </a:lnSpc>
              <a:spcBef>
                <a:spcPts val="10"/>
              </a:spcBef>
            </a:pP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and</a:t>
            </a:r>
            <a:r>
              <a:rPr sz="4200" b="1" spc="-54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be</a:t>
            </a:r>
            <a:r>
              <a:rPr sz="4200" b="1" spc="-25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200" b="1" spc="-14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GP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9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14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sys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tem to</a:t>
            </a:r>
            <a:r>
              <a:rPr sz="4200" b="1" spc="-24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lead</a:t>
            </a:r>
            <a:r>
              <a:rPr sz="4200" b="1" spc="-25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0" baseline="3376" dirty="0" smtClean="0">
                <a:solidFill>
                  <a:srgbClr val="FFFFFF"/>
                </a:solidFill>
                <a:latin typeface="Arial Black"/>
                <a:cs typeface="Arial Black"/>
              </a:rPr>
              <a:t>them</a:t>
            </a:r>
            <a:endParaRPr sz="2800">
              <a:latin typeface="Arial Black"/>
              <a:cs typeface="Arial Black"/>
            </a:endParaRPr>
          </a:p>
          <a:p>
            <a:pPr marL="522198" marR="548213" algn="ctr">
              <a:lnSpc>
                <a:spcPts val="3210"/>
              </a:lnSpc>
            </a:pP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th</a:t>
            </a:r>
            <a:r>
              <a:rPr sz="2800" b="1" spc="50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ough</a:t>
            </a:r>
            <a:r>
              <a:rPr sz="2800" b="1" spc="-94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their</a:t>
            </a:r>
            <a:r>
              <a:rPr sz="2800" b="1" spc="-1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con</a:t>
            </a:r>
            <a:r>
              <a:rPr sz="2800" b="1" spc="4" dirty="0" smtClean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u</a:t>
            </a:r>
            <a:r>
              <a:rPr sz="2800" b="1" spc="-9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ing</a:t>
            </a:r>
            <a:r>
              <a:rPr sz="2800" b="1" spc="-69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jou</a:t>
            </a:r>
            <a:r>
              <a:rPr sz="2800" b="1" spc="139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ne</a:t>
            </a:r>
            <a:r>
              <a:rPr sz="2800" b="1" spc="-279" dirty="0" smtClean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2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393192" y="1467612"/>
            <a:ext cx="2054730" cy="51297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46989">
              <a:lnSpc>
                <a:spcPts val="1000"/>
              </a:lnSpc>
            </a:pPr>
            <a:endParaRPr sz="1000"/>
          </a:p>
          <a:p>
            <a:pPr marL="3047">
              <a:lnSpc>
                <a:spcPct val="101725"/>
              </a:lnSpc>
              <a:spcBef>
                <a:spcPts val="22078"/>
              </a:spcBef>
            </a:pP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ch</a:t>
            </a:r>
            <a:r>
              <a:rPr sz="1800" b="1" spc="14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b="1" spc="9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ge</a:t>
            </a:r>
            <a:r>
              <a:rPr sz="1800" b="1" spc="-25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1800" b="1" spc="14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b="1" spc="9" dirty="0" smtClean="0">
                <a:solidFill>
                  <a:srgbClr val="FFFFFF"/>
                </a:solidFill>
                <a:latin typeface="Corbel"/>
                <a:cs typeface="Corbel"/>
              </a:rPr>
              <a:t>na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1800" b="1" spc="-9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men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2769" y="1467612"/>
            <a:ext cx="2679502" cy="50749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29845">
              <a:lnSpc>
                <a:spcPts val="1000"/>
              </a:lnSpc>
            </a:pPr>
            <a:endParaRPr sz="1000"/>
          </a:p>
          <a:p>
            <a:pPr marL="311812" marR="315311" algn="ctr">
              <a:lnSpc>
                <a:spcPct val="101725"/>
              </a:lnSpc>
              <a:spcBef>
                <a:spcPts val="20187"/>
              </a:spcBef>
            </a:pP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1800" b="1" spc="9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1800" b="1" spc="-64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Fac</a:t>
            </a:r>
            <a:r>
              <a:rPr sz="1800" b="1" spc="9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b="1" spc="-9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1800" b="1" spc="-9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1800" b="1" spc="9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1800" b="1" spc="4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1800" b="1" spc="0" dirty="0" smtClean="0">
                <a:solidFill>
                  <a:srgbClr val="FFFFFF"/>
                </a:solidFill>
                <a:latin typeface="Corbel"/>
                <a:cs typeface="Corbel"/>
              </a:rPr>
              <a:t>®</a:t>
            </a:r>
            <a:endParaRPr sz="1800">
              <a:latin typeface="Corbel"/>
              <a:cs typeface="Corbel"/>
            </a:endParaRPr>
          </a:p>
          <a:p>
            <a:pPr algn="ctr">
              <a:lnSpc>
                <a:spcPts val="2160"/>
              </a:lnSpc>
              <a:spcBef>
                <a:spcPts val="108"/>
              </a:spcBef>
            </a:pP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us</a:t>
            </a:r>
            <a:r>
              <a:rPr sz="2700" b="1" spc="-54" baseline="151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9" baseline="151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n </a:t>
            </a:r>
            <a:r>
              <a:rPr sz="2700" b="1" spc="-9" baseline="151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he</a:t>
            </a:r>
            <a:r>
              <a:rPr sz="2700" b="1" spc="25" baseline="151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4" baseline="1517" dirty="0" smtClean="0">
                <a:solidFill>
                  <a:srgbClr val="FFFFFF"/>
                </a:solidFill>
                <a:latin typeface="Corbel"/>
                <a:cs typeface="Corbel"/>
              </a:rPr>
              <a:t>b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2700" b="1" spc="14" baseline="1517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700" b="1" spc="4" baseline="151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700" b="1" spc="9" baseline="151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2700" b="1" spc="-39" baseline="151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2700" b="1" spc="-4" baseline="1517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2700" b="1" spc="4" baseline="1517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700" b="1" spc="9" baseline="1517" dirty="0" smtClean="0">
                <a:solidFill>
                  <a:srgbClr val="FFFFFF"/>
                </a:solidFill>
                <a:latin typeface="Corbel"/>
                <a:cs typeface="Corbel"/>
              </a:rPr>
              <a:t>io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2700" b="1" spc="-24" baseline="151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2700" b="1" spc="0" baseline="1517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0068" y="1467612"/>
            <a:ext cx="2802635" cy="5074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3192" y="1467612"/>
            <a:ext cx="1970532" cy="5129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08192" y="1467612"/>
            <a:ext cx="2560319" cy="5074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6204" y="257204"/>
            <a:ext cx="2261962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30"/>
              </a:lnSpc>
              <a:spcBef>
                <a:spcPts val="126"/>
              </a:spcBef>
            </a:pP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ter</a:t>
            </a:r>
            <a:r>
              <a:rPr sz="3600" b="1" spc="-19" baseline="341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the </a:t>
            </a:r>
            <a:r>
              <a:rPr sz="3600" b="1" spc="9" baseline="3413" dirty="0" smtClean="0">
                <a:solidFill>
                  <a:srgbClr val="FFFFFF"/>
                </a:solidFill>
                <a:latin typeface="Corbel"/>
                <a:cs typeface="Corbel"/>
              </a:rPr>
              <a:t>bu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3858" y="257204"/>
            <a:ext cx="1148492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30"/>
              </a:lnSpc>
              <a:spcBef>
                <a:spcPts val="126"/>
              </a:spcBef>
            </a:pP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deci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6553" y="257204"/>
            <a:ext cx="68040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30"/>
              </a:lnSpc>
              <a:spcBef>
                <a:spcPts val="126"/>
              </a:spcBef>
            </a:pP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th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89856" y="257204"/>
            <a:ext cx="903104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30"/>
              </a:lnSpc>
              <a:spcBef>
                <a:spcPts val="126"/>
              </a:spcBef>
            </a:pP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rli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2974" y="257204"/>
            <a:ext cx="750520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30"/>
              </a:lnSpc>
              <a:spcBef>
                <a:spcPts val="126"/>
              </a:spcBef>
            </a:pP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with: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89047" y="4433497"/>
            <a:ext cx="14641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0"/>
              </a:lnSpc>
              <a:spcBef>
                <a:spcPts val="96"/>
              </a:spcBef>
            </a:pP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36112" y="4433497"/>
            <a:ext cx="1744071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0"/>
              </a:lnSpc>
              <a:spcBef>
                <a:spcPts val="96"/>
              </a:spcBef>
            </a:pPr>
            <a:r>
              <a:rPr sz="2700" b="1" spc="4" baseline="303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700" b="1" spc="9" baseline="3034" dirty="0" smtClean="0">
                <a:solidFill>
                  <a:srgbClr val="FFFFFF"/>
                </a:solidFill>
                <a:latin typeface="Corbel"/>
                <a:cs typeface="Corbel"/>
              </a:rPr>
              <a:t>y</a:t>
            </a:r>
            <a:r>
              <a:rPr sz="2700" b="1" spc="4" baseline="3034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2700" b="1" spc="-9" baseline="3034" dirty="0" smtClean="0">
                <a:solidFill>
                  <a:srgbClr val="FFFFFF"/>
                </a:solidFill>
                <a:latin typeface="Corbel"/>
                <a:cs typeface="Corbel"/>
              </a:rPr>
              <a:t>te</a:t>
            </a: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ms</a:t>
            </a:r>
            <a:r>
              <a:rPr sz="2700" b="1" spc="-9" baseline="3034" dirty="0" smtClean="0">
                <a:solidFill>
                  <a:srgbClr val="FFFFFF"/>
                </a:solidFill>
                <a:latin typeface="Corbel"/>
                <a:cs typeface="Corbel"/>
              </a:rPr>
              <a:t> t</a:t>
            </a: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r>
              <a:rPr sz="2700" b="1" spc="9" baseline="3034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2700" b="1" spc="4" baseline="3034" dirty="0" smtClean="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sz="2700" b="1" spc="9" baseline="3034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5574" y="4467660"/>
            <a:ext cx="364185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0"/>
              </a:lnSpc>
              <a:spcBef>
                <a:spcPts val="96"/>
              </a:spcBef>
            </a:pPr>
            <a:r>
              <a:rPr sz="2700" b="1" spc="4" baseline="3034" dirty="0" smtClean="0">
                <a:solidFill>
                  <a:srgbClr val="FFFFFF"/>
                </a:solidFill>
                <a:latin typeface="Corbel"/>
                <a:cs typeface="Corbel"/>
              </a:rPr>
              <a:t>f</a:t>
            </a:r>
            <a:r>
              <a:rPr sz="2700" b="1" spc="9" baseline="3034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89085" y="4467660"/>
            <a:ext cx="391518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20"/>
              </a:lnSpc>
              <a:spcBef>
                <a:spcPts val="96"/>
              </a:spcBef>
            </a:pPr>
            <a:r>
              <a:rPr sz="2700" b="1" spc="9" baseline="3034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2700" b="1" spc="-9" baseline="3034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2700" b="1" spc="0" baseline="3034" dirty="0" smtClean="0">
                <a:solidFill>
                  <a:srgbClr val="FFFFFF"/>
                </a:solidFill>
                <a:latin typeface="Corbel"/>
                <a:cs typeface="Corbel"/>
              </a:rPr>
              <a:t>h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1981" y="5734409"/>
            <a:ext cx="5342897" cy="696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32408">
              <a:lnSpc>
                <a:spcPts val="2530"/>
              </a:lnSpc>
              <a:spcBef>
                <a:spcPts val="126"/>
              </a:spcBef>
            </a:pPr>
            <a:r>
              <a:rPr sz="3600" b="1" spc="4" baseline="341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b="1" spc="-14" baseline="3413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-24" baseline="341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ter </a:t>
            </a:r>
            <a:r>
              <a:rPr sz="3600" b="1" spc="4" baseline="3413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he deci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i</a:t>
            </a: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19" baseline="341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p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th</a:t>
            </a:r>
            <a:r>
              <a:rPr sz="3600" b="1" spc="9" baseline="3413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4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rli</a:t>
            </a:r>
            <a:r>
              <a:rPr sz="3600" b="1" spc="-9" baseline="3413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endParaRPr sz="2400">
              <a:latin typeface="Corbel"/>
              <a:cs typeface="Corbel"/>
            </a:endParaRPr>
          </a:p>
          <a:p>
            <a:pPr marL="12700" marR="7875">
              <a:lnSpc>
                <a:spcPts val="2880"/>
              </a:lnSpc>
              <a:spcBef>
                <a:spcPts val="17"/>
              </a:spcBef>
            </a:pP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se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rch,</a:t>
            </a: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b="1" spc="-19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r</a:t>
            </a:r>
            <a:r>
              <a:rPr sz="3600" b="1" spc="-39" baseline="1137" dirty="0" smtClean="0">
                <a:solidFill>
                  <a:srgbClr val="FFFFFF"/>
                </a:solidFill>
                <a:latin typeface="Corbel"/>
                <a:cs typeface="Corbel"/>
              </a:rPr>
              <a:t>k</a:t>
            </a: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e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ti</a:t>
            </a: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g</a:t>
            </a:r>
            <a:r>
              <a:rPr sz="3600" b="1" spc="54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4" baseline="1137" dirty="0" smtClean="0">
                <a:solidFill>
                  <a:srgbClr val="FFFFFF"/>
                </a:solidFill>
                <a:latin typeface="Corbel"/>
                <a:cs typeface="Corbel"/>
              </a:rPr>
              <a:t>u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</a:t>
            </a: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m</a:t>
            </a:r>
            <a:r>
              <a:rPr sz="3600" b="1" spc="-19" baseline="1137" dirty="0" smtClean="0">
                <a:solidFill>
                  <a:srgbClr val="FFFFFF"/>
                </a:solidFill>
                <a:latin typeface="Corbel"/>
                <a:cs typeface="Corbel"/>
              </a:rPr>
              <a:t>a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ti</a:t>
            </a:r>
            <a:r>
              <a:rPr sz="3600" b="1" spc="-4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,</a:t>
            </a:r>
            <a:r>
              <a:rPr sz="3600" b="1" spc="5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an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r>
              <a:rPr sz="3600" b="1" spc="9" baseline="1137" dirty="0" smtClean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l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ea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d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703077" y="5734409"/>
            <a:ext cx="1108609" cy="6963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0252" marR="45765">
              <a:lnSpc>
                <a:spcPts val="2530"/>
              </a:lnSpc>
              <a:spcBef>
                <a:spcPts val="126"/>
              </a:spcBef>
            </a:pPr>
            <a:r>
              <a:rPr sz="3600" b="1" spc="0" baseline="3413" dirty="0" smtClean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endParaRPr sz="2400">
              <a:latin typeface="Corbel"/>
              <a:cs typeface="Corbel"/>
            </a:endParaRPr>
          </a:p>
          <a:p>
            <a:pPr marL="12700">
              <a:lnSpc>
                <a:spcPts val="2880"/>
              </a:lnSpc>
              <a:spcBef>
                <a:spcPts val="17"/>
              </a:spcBef>
            </a:pP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s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c</a:t>
            </a:r>
            <a:r>
              <a:rPr sz="3600" b="1" spc="-14" baseline="1137" dirty="0" smtClean="0">
                <a:solidFill>
                  <a:srgbClr val="FFFFFF"/>
                </a:solidFill>
                <a:latin typeface="Corbel"/>
                <a:cs typeface="Corbel"/>
              </a:rPr>
              <a:t>o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ri</a:t>
            </a:r>
            <a:r>
              <a:rPr sz="3600" b="1" spc="-9" baseline="1137" dirty="0" smtClean="0">
                <a:solidFill>
                  <a:srgbClr val="FFFFFF"/>
                </a:solidFill>
                <a:latin typeface="Corbel"/>
                <a:cs typeface="Corbel"/>
              </a:rPr>
              <a:t>n</a:t>
            </a:r>
            <a:r>
              <a:rPr sz="3600" b="1" spc="0" baseline="1137" dirty="0" smtClean="0">
                <a:solidFill>
                  <a:srgbClr val="FFFFFF"/>
                </a:solidFill>
                <a:latin typeface="Corbel"/>
                <a:cs typeface="Corbel"/>
              </a:rPr>
              <a:t>g.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37844" y="274320"/>
            <a:ext cx="7434072" cy="544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-82296" y="2446020"/>
            <a:ext cx="9450324" cy="1650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00684" y="653796"/>
            <a:ext cx="7539228" cy="5975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4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09597" y="1880997"/>
            <a:ext cx="6525006" cy="3019805"/>
          </a:xfrm>
          <a:custGeom>
            <a:avLst/>
            <a:gdLst/>
            <a:ahLst/>
            <a:cxnLst/>
            <a:rect l="l" t="t" r="r" b="b"/>
            <a:pathLst>
              <a:path w="6525006" h="3019805">
                <a:moveTo>
                  <a:pt x="48005" y="2971800"/>
                </a:moveTo>
                <a:lnTo>
                  <a:pt x="38353" y="2981452"/>
                </a:lnTo>
                <a:lnTo>
                  <a:pt x="6486652" y="2981452"/>
                </a:lnTo>
                <a:lnTo>
                  <a:pt x="48005" y="2971800"/>
                </a:lnTo>
                <a:close/>
              </a:path>
              <a:path w="6525006" h="3019805">
                <a:moveTo>
                  <a:pt x="1918" y="3005185"/>
                </a:moveTo>
                <a:lnTo>
                  <a:pt x="10630" y="3015711"/>
                </a:lnTo>
                <a:lnTo>
                  <a:pt x="24002" y="3019805"/>
                </a:lnTo>
                <a:lnTo>
                  <a:pt x="6501003" y="3019805"/>
                </a:lnTo>
                <a:lnTo>
                  <a:pt x="28828" y="2990977"/>
                </a:lnTo>
                <a:lnTo>
                  <a:pt x="28828" y="28828"/>
                </a:lnTo>
                <a:lnTo>
                  <a:pt x="6496177" y="28828"/>
                </a:lnTo>
                <a:lnTo>
                  <a:pt x="6501003" y="0"/>
                </a:lnTo>
                <a:lnTo>
                  <a:pt x="24002" y="0"/>
                </a:lnTo>
                <a:lnTo>
                  <a:pt x="14620" y="1918"/>
                </a:lnTo>
                <a:lnTo>
                  <a:pt x="4094" y="10630"/>
                </a:lnTo>
                <a:lnTo>
                  <a:pt x="0" y="24002"/>
                </a:lnTo>
                <a:lnTo>
                  <a:pt x="0" y="2995803"/>
                </a:lnTo>
                <a:lnTo>
                  <a:pt x="1918" y="3005185"/>
                </a:lnTo>
                <a:close/>
              </a:path>
              <a:path w="6525006" h="3019805">
                <a:moveTo>
                  <a:pt x="6496177" y="28828"/>
                </a:moveTo>
                <a:lnTo>
                  <a:pt x="6496177" y="2990977"/>
                </a:lnTo>
                <a:lnTo>
                  <a:pt x="28828" y="2990977"/>
                </a:lnTo>
                <a:lnTo>
                  <a:pt x="6501003" y="3019805"/>
                </a:lnTo>
                <a:lnTo>
                  <a:pt x="6510385" y="3017887"/>
                </a:lnTo>
                <a:lnTo>
                  <a:pt x="6520911" y="3009175"/>
                </a:lnTo>
                <a:lnTo>
                  <a:pt x="6525006" y="2995803"/>
                </a:lnTo>
                <a:lnTo>
                  <a:pt x="6525006" y="24002"/>
                </a:lnTo>
                <a:lnTo>
                  <a:pt x="6523087" y="14620"/>
                </a:lnTo>
                <a:lnTo>
                  <a:pt x="6514375" y="4094"/>
                </a:lnTo>
                <a:lnTo>
                  <a:pt x="6501003" y="0"/>
                </a:lnTo>
                <a:lnTo>
                  <a:pt x="6496177" y="28828"/>
                </a:lnTo>
                <a:close/>
              </a:path>
              <a:path w="6525006" h="3019805">
                <a:moveTo>
                  <a:pt x="38353" y="2981452"/>
                </a:moveTo>
                <a:lnTo>
                  <a:pt x="48005" y="2971800"/>
                </a:lnTo>
                <a:lnTo>
                  <a:pt x="48005" y="48005"/>
                </a:lnTo>
                <a:lnTo>
                  <a:pt x="6477000" y="48005"/>
                </a:lnTo>
                <a:lnTo>
                  <a:pt x="6477000" y="2971800"/>
                </a:lnTo>
                <a:lnTo>
                  <a:pt x="48005" y="2971800"/>
                </a:lnTo>
                <a:lnTo>
                  <a:pt x="6486652" y="2981452"/>
                </a:lnTo>
                <a:lnTo>
                  <a:pt x="6486652" y="38353"/>
                </a:lnTo>
                <a:lnTo>
                  <a:pt x="38353" y="38353"/>
                </a:lnTo>
                <a:lnTo>
                  <a:pt x="38353" y="29814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96249" y="1909826"/>
            <a:ext cx="9525" cy="2962148"/>
          </a:xfrm>
          <a:custGeom>
            <a:avLst/>
            <a:gdLst/>
            <a:ahLst/>
            <a:cxnLst/>
            <a:rect l="l" t="t" r="r" b="b"/>
            <a:pathLst>
              <a:path w="9525" h="2962148">
                <a:moveTo>
                  <a:pt x="0" y="2962148"/>
                </a:moveTo>
                <a:lnTo>
                  <a:pt x="9525" y="2962148"/>
                </a:lnTo>
                <a:lnTo>
                  <a:pt x="9525" y="0"/>
                </a:lnTo>
                <a:lnTo>
                  <a:pt x="0" y="0"/>
                </a:lnTo>
                <a:lnTo>
                  <a:pt x="0" y="2962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38426" y="1909826"/>
            <a:ext cx="9525" cy="2962148"/>
          </a:xfrm>
          <a:custGeom>
            <a:avLst/>
            <a:gdLst/>
            <a:ahLst/>
            <a:cxnLst/>
            <a:rect l="l" t="t" r="r" b="b"/>
            <a:pathLst>
              <a:path w="9525" h="2962148">
                <a:moveTo>
                  <a:pt x="0" y="2962148"/>
                </a:moveTo>
                <a:lnTo>
                  <a:pt x="9525" y="2962148"/>
                </a:lnTo>
                <a:lnTo>
                  <a:pt x="9525" y="0"/>
                </a:lnTo>
                <a:lnTo>
                  <a:pt x="0" y="0"/>
                </a:lnTo>
                <a:lnTo>
                  <a:pt x="0" y="2962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86597" y="1919351"/>
            <a:ext cx="9651" cy="2943098"/>
          </a:xfrm>
          <a:custGeom>
            <a:avLst/>
            <a:gdLst/>
            <a:ahLst/>
            <a:cxnLst/>
            <a:rect l="l" t="t" r="r" b="b"/>
            <a:pathLst>
              <a:path w="9651" h="2943098">
                <a:moveTo>
                  <a:pt x="0" y="2943098"/>
                </a:moveTo>
                <a:lnTo>
                  <a:pt x="9651" y="2943098"/>
                </a:lnTo>
                <a:lnTo>
                  <a:pt x="9651" y="0"/>
                </a:lnTo>
                <a:lnTo>
                  <a:pt x="0" y="0"/>
                </a:lnTo>
                <a:lnTo>
                  <a:pt x="0" y="29430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47951" y="1919351"/>
            <a:ext cx="9651" cy="2943098"/>
          </a:xfrm>
          <a:custGeom>
            <a:avLst/>
            <a:gdLst/>
            <a:ahLst/>
            <a:cxnLst/>
            <a:rect l="l" t="t" r="r" b="b"/>
            <a:pathLst>
              <a:path w="9651" h="2943098">
                <a:moveTo>
                  <a:pt x="0" y="2943098"/>
                </a:moveTo>
                <a:lnTo>
                  <a:pt x="9651" y="2943098"/>
                </a:lnTo>
                <a:lnTo>
                  <a:pt x="9651" y="0"/>
                </a:lnTo>
                <a:lnTo>
                  <a:pt x="0" y="0"/>
                </a:lnTo>
                <a:lnTo>
                  <a:pt x="0" y="29430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57603" y="1929002"/>
            <a:ext cx="6428994" cy="2923794"/>
          </a:xfrm>
          <a:custGeom>
            <a:avLst/>
            <a:gdLst/>
            <a:ahLst/>
            <a:cxnLst/>
            <a:rect l="l" t="t" r="r" b="b"/>
            <a:pathLst>
              <a:path w="6428994" h="2923794">
                <a:moveTo>
                  <a:pt x="0" y="2923794"/>
                </a:moveTo>
                <a:lnTo>
                  <a:pt x="6428994" y="2923794"/>
                </a:lnTo>
                <a:lnTo>
                  <a:pt x="6428994" y="0"/>
                </a:lnTo>
                <a:lnTo>
                  <a:pt x="0" y="0"/>
                </a:lnTo>
                <a:lnTo>
                  <a:pt x="0" y="2923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70654" y="1905000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800"/>
                </a:lnTo>
              </a:path>
            </a:pathLst>
          </a:custGeom>
          <a:ln w="6350">
            <a:solidFill>
              <a:srgbClr val="F8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40906" y="1905000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800"/>
                </a:lnTo>
              </a:path>
            </a:pathLst>
          </a:custGeom>
          <a:ln w="6350">
            <a:solidFill>
              <a:srgbClr val="F8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33600" y="2895600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6350">
            <a:solidFill>
              <a:srgbClr val="F8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33600" y="3886200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6350">
            <a:solidFill>
              <a:srgbClr val="F8F8F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45608" y="3011424"/>
            <a:ext cx="786384" cy="7345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91582" y="3033522"/>
            <a:ext cx="694435" cy="63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91582" y="3033522"/>
            <a:ext cx="694435" cy="638555"/>
          </a:xfrm>
          <a:custGeom>
            <a:avLst/>
            <a:gdLst/>
            <a:ahLst/>
            <a:cxnLst/>
            <a:rect l="l" t="t" r="r" b="b"/>
            <a:pathLst>
              <a:path w="694435" h="638555">
                <a:moveTo>
                  <a:pt x="0" y="163322"/>
                </a:moveTo>
                <a:lnTo>
                  <a:pt x="140080" y="0"/>
                </a:lnTo>
                <a:lnTo>
                  <a:pt x="347217" y="177673"/>
                </a:lnTo>
                <a:lnTo>
                  <a:pt x="554354" y="0"/>
                </a:lnTo>
                <a:lnTo>
                  <a:pt x="694435" y="163322"/>
                </a:lnTo>
                <a:lnTo>
                  <a:pt x="512444" y="319277"/>
                </a:lnTo>
                <a:lnTo>
                  <a:pt x="694435" y="475233"/>
                </a:lnTo>
                <a:lnTo>
                  <a:pt x="554354" y="638555"/>
                </a:lnTo>
                <a:lnTo>
                  <a:pt x="347217" y="460882"/>
                </a:lnTo>
                <a:lnTo>
                  <a:pt x="140080" y="638555"/>
                </a:lnTo>
                <a:lnTo>
                  <a:pt x="0" y="475233"/>
                </a:lnTo>
                <a:lnTo>
                  <a:pt x="181990" y="319277"/>
                </a:lnTo>
                <a:lnTo>
                  <a:pt x="0" y="163322"/>
                </a:lnTo>
                <a:close/>
              </a:path>
            </a:pathLst>
          </a:custGeom>
          <a:ln w="6349">
            <a:solidFill>
              <a:srgbClr val="FFBE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07208" y="2020824"/>
            <a:ext cx="786383" cy="734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53182" y="2042922"/>
            <a:ext cx="694435" cy="63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53182" y="2042922"/>
            <a:ext cx="694435" cy="638555"/>
          </a:xfrm>
          <a:custGeom>
            <a:avLst/>
            <a:gdLst/>
            <a:ahLst/>
            <a:cxnLst/>
            <a:rect l="l" t="t" r="r" b="b"/>
            <a:pathLst>
              <a:path w="694435" h="638555">
                <a:moveTo>
                  <a:pt x="0" y="163322"/>
                </a:moveTo>
                <a:lnTo>
                  <a:pt x="140081" y="0"/>
                </a:lnTo>
                <a:lnTo>
                  <a:pt x="347218" y="177673"/>
                </a:lnTo>
                <a:lnTo>
                  <a:pt x="554355" y="0"/>
                </a:lnTo>
                <a:lnTo>
                  <a:pt x="694435" y="163322"/>
                </a:lnTo>
                <a:lnTo>
                  <a:pt x="512444" y="319277"/>
                </a:lnTo>
                <a:lnTo>
                  <a:pt x="694435" y="475233"/>
                </a:lnTo>
                <a:lnTo>
                  <a:pt x="554355" y="638555"/>
                </a:lnTo>
                <a:lnTo>
                  <a:pt x="347218" y="460882"/>
                </a:lnTo>
                <a:lnTo>
                  <a:pt x="140081" y="638555"/>
                </a:lnTo>
                <a:lnTo>
                  <a:pt x="0" y="475233"/>
                </a:lnTo>
                <a:lnTo>
                  <a:pt x="181991" y="319277"/>
                </a:lnTo>
                <a:lnTo>
                  <a:pt x="0" y="163322"/>
                </a:lnTo>
                <a:close/>
              </a:path>
            </a:pathLst>
          </a:custGeom>
          <a:ln w="6350">
            <a:solidFill>
              <a:srgbClr val="FFBE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03008" y="4002024"/>
            <a:ext cx="786383" cy="734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48982" y="4024122"/>
            <a:ext cx="694436" cy="63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48982" y="4024122"/>
            <a:ext cx="694436" cy="638555"/>
          </a:xfrm>
          <a:custGeom>
            <a:avLst/>
            <a:gdLst/>
            <a:ahLst/>
            <a:cxnLst/>
            <a:rect l="l" t="t" r="r" b="b"/>
            <a:pathLst>
              <a:path w="694436" h="638555">
                <a:moveTo>
                  <a:pt x="0" y="163321"/>
                </a:moveTo>
                <a:lnTo>
                  <a:pt x="140081" y="0"/>
                </a:lnTo>
                <a:lnTo>
                  <a:pt x="347218" y="177672"/>
                </a:lnTo>
                <a:lnTo>
                  <a:pt x="554354" y="0"/>
                </a:lnTo>
                <a:lnTo>
                  <a:pt x="694436" y="163321"/>
                </a:lnTo>
                <a:lnTo>
                  <a:pt x="512445" y="319277"/>
                </a:lnTo>
                <a:lnTo>
                  <a:pt x="694436" y="475233"/>
                </a:lnTo>
                <a:lnTo>
                  <a:pt x="554354" y="638555"/>
                </a:lnTo>
                <a:lnTo>
                  <a:pt x="347218" y="460882"/>
                </a:lnTo>
                <a:lnTo>
                  <a:pt x="140081" y="638555"/>
                </a:lnTo>
                <a:lnTo>
                  <a:pt x="0" y="475233"/>
                </a:lnTo>
                <a:lnTo>
                  <a:pt x="181991" y="319277"/>
                </a:lnTo>
                <a:lnTo>
                  <a:pt x="0" y="163321"/>
                </a:lnTo>
                <a:close/>
              </a:path>
            </a:pathLst>
          </a:custGeom>
          <a:ln w="6350">
            <a:solidFill>
              <a:srgbClr val="FFBE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55489" y="1135399"/>
            <a:ext cx="1207263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C</a:t>
            </a:r>
            <a:r>
              <a:rPr sz="2700" b="1" spc="-25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L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O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S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IN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G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2400" y="1160180"/>
            <a:ext cx="1209297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-4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C</a:t>
            </a:r>
            <a:r>
              <a:rPr sz="2700" b="1" spc="-25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L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O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S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IN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G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5353" y="1363999"/>
            <a:ext cx="1515186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W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H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E</a:t>
            </a:r>
            <a:r>
              <a:rPr sz="2700" b="1" spc="-14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E</a:t>
            </a:r>
            <a:r>
              <a:rPr sz="2700" b="1" spc="-14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V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ER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68723" y="1409719"/>
            <a:ext cx="75512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E</a:t>
            </a:r>
            <a:r>
              <a:rPr sz="2700" b="1" spc="-14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X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T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40248" y="1409719"/>
            <a:ext cx="1009334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M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ON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TH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448560" y="1434738"/>
            <a:ext cx="667841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T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H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IS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32074" y="1434738"/>
            <a:ext cx="1010248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4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M</a:t>
            </a:r>
            <a:r>
              <a:rPr sz="2700" b="1" spc="-9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ON</a:t>
            </a:r>
            <a:r>
              <a:rPr sz="2700" b="1" spc="0" baseline="2626" dirty="0" smtClean="0">
                <a:solidFill>
                  <a:srgbClr val="FFFF00"/>
                </a:solidFill>
                <a:latin typeface="Arial Black"/>
                <a:cs typeface="Arial Black"/>
              </a:rPr>
              <a:t>TH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606" y="2245125"/>
            <a:ext cx="1327507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00"/>
              </a:lnSpc>
              <a:spcBef>
                <a:spcPts val="100"/>
              </a:spcBef>
            </a:pP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W</a:t>
            </a:r>
            <a:r>
              <a:rPr sz="2700" b="1" spc="-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A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IT</a:t>
            </a:r>
            <a:r>
              <a:rPr sz="2700" b="1" spc="-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I</a:t>
            </a:r>
            <a:r>
              <a:rPr sz="2700" b="1" spc="-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N</a:t>
            </a:r>
            <a:r>
              <a:rPr sz="2700" b="1" spc="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C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133" y="3117488"/>
            <a:ext cx="1712469" cy="5283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89127" marR="504294" algn="ctr">
              <a:lnSpc>
                <a:spcPts val="2060"/>
              </a:lnSpc>
              <a:spcBef>
                <a:spcPts val="103"/>
              </a:spcBef>
            </a:pPr>
            <a:r>
              <a:rPr sz="2700" b="1" spc="0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W</a:t>
            </a:r>
            <a:r>
              <a:rPr sz="2700" b="1" spc="-9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A</a:t>
            </a:r>
            <a:r>
              <a:rPr sz="2700" b="1" spc="0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IT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ts val="2100"/>
              </a:lnSpc>
              <a:spcBef>
                <a:spcPts val="2"/>
              </a:spcBef>
            </a:pPr>
            <a:r>
              <a:rPr sz="2700" b="1" spc="-25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L</a:t>
            </a:r>
            <a:r>
              <a:rPr sz="2700" b="1" spc="-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ONG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ER</a:t>
            </a:r>
            <a:r>
              <a:rPr sz="2700" b="1" spc="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I</a:t>
            </a:r>
            <a:r>
              <a:rPr sz="2700" b="1" spc="-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N</a:t>
            </a:r>
            <a:r>
              <a:rPr sz="2700" b="1" spc="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C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029" y="4209561"/>
            <a:ext cx="1855495" cy="5287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59231" marR="577216" algn="ctr">
              <a:lnSpc>
                <a:spcPts val="2060"/>
              </a:lnSpc>
              <a:spcBef>
                <a:spcPts val="103"/>
              </a:spcBef>
            </a:pPr>
            <a:r>
              <a:rPr sz="2700" b="1" spc="0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W</a:t>
            </a:r>
            <a:r>
              <a:rPr sz="2700" b="1" spc="-9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A</a:t>
            </a:r>
            <a:r>
              <a:rPr sz="2700" b="1" spc="0" baseline="3939" dirty="0" smtClean="0">
                <a:solidFill>
                  <a:srgbClr val="00AFEF"/>
                </a:solidFill>
                <a:latin typeface="Arial Black"/>
                <a:cs typeface="Arial Black"/>
              </a:rPr>
              <a:t>IT</a:t>
            </a:r>
            <a:endParaRPr sz="1800">
              <a:latin typeface="Arial Black"/>
              <a:cs typeface="Arial Black"/>
            </a:endParaRPr>
          </a:p>
          <a:p>
            <a:pPr algn="ctr">
              <a:lnSpc>
                <a:spcPts val="2100"/>
              </a:lnSpc>
              <a:spcBef>
                <a:spcPts val="2"/>
              </a:spcBef>
            </a:pP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F</a:t>
            </a:r>
            <a:r>
              <a:rPr sz="2700" b="1" spc="-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O</a:t>
            </a:r>
            <a:r>
              <a:rPr sz="2700" b="1" spc="-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R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E</a:t>
            </a:r>
            <a:r>
              <a:rPr sz="2700" b="1" spc="-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V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ER</a:t>
            </a:r>
            <a:r>
              <a:rPr sz="2700" b="1" spc="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 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I</a:t>
            </a:r>
            <a:r>
              <a:rPr sz="2700" b="1" spc="-19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N</a:t>
            </a:r>
            <a:r>
              <a:rPr sz="2700" b="1" spc="14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C</a:t>
            </a:r>
            <a:r>
              <a:rPr sz="2700" b="1" spc="0" baseline="2626" dirty="0" smtClean="0">
                <a:solidFill>
                  <a:srgbClr val="00AFEF"/>
                </a:solidFill>
                <a:latin typeface="Arial Black"/>
                <a:cs typeface="Arial Black"/>
              </a:rPr>
              <a:t>.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7603" y="1929002"/>
            <a:ext cx="2313051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470654" y="1929002"/>
            <a:ext cx="2270252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6740906" y="1929002"/>
            <a:ext cx="1845691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2157603" y="2895600"/>
            <a:ext cx="2313051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470654" y="2895600"/>
            <a:ext cx="2270252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740906" y="2895600"/>
            <a:ext cx="1845691" cy="990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2157603" y="3886200"/>
            <a:ext cx="2313051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470654" y="3886200"/>
            <a:ext cx="2270252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6740906" y="3886200"/>
            <a:ext cx="1845691" cy="9665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50292" y="1325879"/>
            <a:ext cx="9267444" cy="1207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75359" y="2838361"/>
            <a:ext cx="6137415" cy="6962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2608" marR="1512756" algn="ctr">
              <a:lnSpc>
                <a:spcPts val="2555"/>
              </a:lnSpc>
              <a:spcBef>
                <a:spcPts val="127"/>
              </a:spcBef>
            </a:pP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Sh</a:t>
            </a:r>
            <a:r>
              <a:rPr sz="2400" b="1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ron</a:t>
            </a:r>
            <a:r>
              <a:rPr sz="2400" b="1" spc="-4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Drew </a:t>
            </a:r>
            <a:r>
              <a:rPr sz="2400" b="1" spc="-9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orgen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Dev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i="1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f t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spc="-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ying Facil</a:t>
            </a:r>
            <a:r>
              <a:rPr sz="2400" i="1" spc="-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i="1" spc="-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4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i="1" spc="44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 i="1" spc="0" dirty="0" smtClean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1836" y="3573183"/>
            <a:ext cx="973360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i="1" spc="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9392" y="3573183"/>
            <a:ext cx="5972625" cy="330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i="1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f 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i="1" u="heavy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i="1" u="heavy" spc="-9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ing</a:t>
            </a:r>
            <a:r>
              <a:rPr sz="2400" i="1" u="heavy" spc="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u="heavy" spc="19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ith</a:t>
            </a:r>
            <a:r>
              <a:rPr sz="2400" i="1" u="heavy" spc="-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i="1" u="heavy" spc="9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i="1" u="heavy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u="heavy" spc="4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i="1" u="heavy" spc="-4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ity</a:t>
            </a:r>
            <a:r>
              <a:rPr sz="2400" i="1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0" dirty="0" smtClean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400" i="1" spc="-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i="1" u="heavy" spc="-9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i="1" u="heavy" spc="-4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ty</a:t>
            </a:r>
            <a:r>
              <a:rPr sz="2400" i="1" u="heavy" spc="2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u="heavy" spc="4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ittle</a:t>
            </a:r>
            <a:r>
              <a:rPr sz="2400" i="1" u="heavy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i="1" u="heavy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i="1" u="heavy" spc="-9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i="1" u="heavy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i="1" u="heavy" spc="0" dirty="0" smtClean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77237" y="5127994"/>
            <a:ext cx="4290606" cy="888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82043" marR="771403" algn="ctr">
              <a:lnSpc>
                <a:spcPts val="2140"/>
              </a:lnSpc>
              <a:spcBef>
                <a:spcPts val="107"/>
              </a:spcBef>
            </a:pP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2000" spc="-29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14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esP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000" spc="34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h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a</a:t>
            </a: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r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o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n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dre</a:t>
            </a:r>
            <a:r>
              <a:rPr sz="2000" spc="-1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@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n</a:t>
            </a:r>
            <a:r>
              <a:rPr sz="2000" spc="1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e</a:t>
            </a:r>
            <a:r>
              <a:rPr sz="2000" spc="-1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w</a:t>
            </a: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s</a:t>
            </a:r>
            <a:r>
              <a:rPr sz="2000" spc="1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a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l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e</a:t>
            </a: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s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p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a</a:t>
            </a: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r</a:t>
            </a:r>
            <a:r>
              <a:rPr sz="2000" spc="1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a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d</a:t>
            </a: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i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g</a:t>
            </a:r>
            <a:r>
              <a:rPr sz="2000" spc="3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m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.</a:t>
            </a: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c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  <a:hlinkClick r:id="rId3"/>
              </a:rPr>
              <a:t>om</a:t>
            </a:r>
            <a:endParaRPr sz="2000">
              <a:latin typeface="Arial"/>
              <a:cs typeface="Arial"/>
            </a:endParaRPr>
          </a:p>
          <a:p>
            <a:pPr marL="1243256" marR="1255488" algn="ctr">
              <a:lnSpc>
                <a:spcPct val="95825"/>
              </a:lnSpc>
              <a:spcBef>
                <a:spcPts val="100"/>
              </a:spcBef>
            </a:pPr>
            <a:r>
              <a:rPr sz="2000" spc="4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2)</a:t>
            </a:r>
            <a:r>
              <a:rPr sz="2000" spc="-46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000" spc="-9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000" spc="0" dirty="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9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000" spc="-4" dirty="0" smtClean="0">
                <a:solidFill>
                  <a:srgbClr val="FFFFFF"/>
                </a:solidFill>
                <a:latin typeface="Arial"/>
                <a:cs typeface="Arial"/>
              </a:rPr>
              <a:t>0246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8670" y="6255217"/>
            <a:ext cx="7741035" cy="5660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2123" marR="1047735" algn="ctr">
              <a:lnSpc>
                <a:spcPts val="1330"/>
              </a:lnSpc>
              <a:spcBef>
                <a:spcPts val="66"/>
              </a:spcBef>
            </a:pPr>
            <a:r>
              <a:rPr sz="1200" spc="-4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spc="-6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spc="-34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®</a:t>
            </a:r>
            <a:r>
              <a:rPr sz="1200" spc="24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spc="-4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-25" dirty="0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29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1200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200" spc="-6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1200" spc="-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200" spc="-89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spc="-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4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orge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-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spc="19" dirty="0" smtClean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200" spc="-1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spc="-8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spc="4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spc="0" dirty="0" smtClean="0">
                <a:solidFill>
                  <a:srgbClr val="FFFFFF"/>
                </a:solidFill>
                <a:latin typeface="Arial"/>
                <a:cs typeface="Arial"/>
              </a:rPr>
              <a:t>c.</a:t>
            </a:r>
            <a:endParaRPr sz="1200">
              <a:latin typeface="Arial"/>
              <a:cs typeface="Arial"/>
            </a:endParaRPr>
          </a:p>
          <a:p>
            <a:pPr marL="380542" marR="378449" algn="ctr">
              <a:lnSpc>
                <a:spcPct val="95825"/>
              </a:lnSpc>
              <a:spcBef>
                <a:spcPts val="630"/>
              </a:spcBef>
            </a:pP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1000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han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000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-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-1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4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ha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r>
              <a:rPr sz="1000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2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000" spc="-4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2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4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yr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1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2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4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rk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spc="24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uppe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3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yr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gh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4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1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uppe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3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ud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95825"/>
              </a:lnSpc>
              <a:spcBef>
                <a:spcPts val="50"/>
              </a:spcBef>
            </a:pP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spc="-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2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2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ill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19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1000" spc="-2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26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y.</a:t>
            </a:r>
            <a:r>
              <a:rPr sz="1000" spc="-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-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uppe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29" dirty="0" smtClean="0">
                <a:solidFill>
                  <a:srgbClr val="FFFFFF"/>
                </a:solidFill>
                <a:latin typeface="Arial"/>
                <a:cs typeface="Arial"/>
              </a:rPr>
              <a:t>ff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-3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00" spc="-8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4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spc="52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spc="13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00" spc="-5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000" spc="2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houg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00" spc="-1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34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37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0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4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100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00" spc="2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-36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29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-28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00" spc="-9" dirty="0" smtClean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000" spc="1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000" spc="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10" dirty="0" smtClean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000" spc="15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000" spc="-1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000" spc="0" dirty="0" smtClean="0">
                <a:solidFill>
                  <a:srgbClr val="FFFFFF"/>
                </a:solidFill>
                <a:latin typeface="Arial"/>
                <a:cs typeface="Arial"/>
              </a:rPr>
              <a:t>!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27781" y="3693414"/>
            <a:ext cx="8603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958738" y="3693414"/>
            <a:ext cx="8443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6121871" y="3693414"/>
            <a:ext cx="8848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6855343" y="3693414"/>
            <a:ext cx="8298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6179" y="507491"/>
            <a:ext cx="1837944" cy="125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7500" y="1664208"/>
            <a:ext cx="3575304" cy="1257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8820" y="2820924"/>
            <a:ext cx="5312663" cy="1261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0140" y="3982212"/>
            <a:ext cx="7045452" cy="1257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60" y="5138928"/>
            <a:ext cx="8787384" cy="1257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18559" y="1206731"/>
            <a:ext cx="917497" cy="382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40"/>
              </a:lnSpc>
              <a:spcBef>
                <a:spcPts val="147"/>
              </a:spcBef>
            </a:pPr>
            <a:r>
              <a:rPr sz="4200" b="1" spc="0" baseline="2925" dirty="0" smtClean="0">
                <a:latin typeface="Corbel"/>
                <a:cs typeface="Corbel"/>
              </a:rPr>
              <a:t>Open</a:t>
            </a:r>
            <a:endParaRPr sz="2800">
              <a:latin typeface="Corbel"/>
              <a:cs typeface="Corbe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3239" y="2072673"/>
            <a:ext cx="2229330" cy="4307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35"/>
              </a:lnSpc>
              <a:spcBef>
                <a:spcPts val="166"/>
              </a:spcBef>
            </a:pPr>
            <a:r>
              <a:rPr sz="4800" b="1" spc="0" baseline="3413" dirty="0" smtClean="0">
                <a:latin typeface="Corbel"/>
                <a:cs typeface="Corbel"/>
              </a:rPr>
              <a:t>G</a:t>
            </a:r>
            <a:r>
              <a:rPr sz="4800" b="1" spc="-19" baseline="3413" dirty="0" smtClean="0">
                <a:latin typeface="Corbel"/>
                <a:cs typeface="Corbel"/>
              </a:rPr>
              <a:t>a</a:t>
            </a:r>
            <a:r>
              <a:rPr sz="4800" b="1" spc="-9" baseline="3413" dirty="0" smtClean="0">
                <a:latin typeface="Corbel"/>
                <a:cs typeface="Corbel"/>
              </a:rPr>
              <a:t>t</a:t>
            </a:r>
            <a:r>
              <a:rPr sz="4800" b="1" spc="0" baseline="3413" dirty="0" smtClean="0">
                <a:latin typeface="Corbel"/>
                <a:cs typeface="Corbel"/>
              </a:rPr>
              <a:t>h</a:t>
            </a:r>
            <a:r>
              <a:rPr sz="4800" b="1" spc="-14" baseline="3413" dirty="0" smtClean="0">
                <a:latin typeface="Corbel"/>
                <a:cs typeface="Corbel"/>
              </a:rPr>
              <a:t>e</a:t>
            </a:r>
            <a:r>
              <a:rPr sz="4800" b="1" spc="0" baseline="3413" dirty="0" smtClean="0">
                <a:latin typeface="Corbel"/>
                <a:cs typeface="Corbel"/>
              </a:rPr>
              <a:t>r</a:t>
            </a:r>
            <a:r>
              <a:rPr sz="4800" b="1" spc="-55" baseline="3413" dirty="0" smtClean="0">
                <a:latin typeface="Corbel"/>
                <a:cs typeface="Corbel"/>
              </a:rPr>
              <a:t> </a:t>
            </a:r>
            <a:r>
              <a:rPr sz="4800" b="1" spc="4" baseline="3413" dirty="0" smtClean="0">
                <a:latin typeface="Corbel"/>
                <a:cs typeface="Corbel"/>
              </a:rPr>
              <a:t>D</a:t>
            </a:r>
            <a:r>
              <a:rPr sz="4800" b="1" spc="-9" baseline="3413" dirty="0" smtClean="0">
                <a:latin typeface="Corbel"/>
                <a:cs typeface="Corbel"/>
              </a:rPr>
              <a:t>at</a:t>
            </a:r>
            <a:r>
              <a:rPr sz="4800" b="1" spc="0" baseline="3413" dirty="0" smtClean="0">
                <a:latin typeface="Corbel"/>
                <a:cs typeface="Corbel"/>
              </a:rPr>
              <a:t>a</a:t>
            </a:r>
            <a:endParaRPr sz="32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40379" y="3207393"/>
            <a:ext cx="2282589" cy="4829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45"/>
              </a:lnSpc>
              <a:spcBef>
                <a:spcPts val="187"/>
              </a:spcBef>
            </a:pPr>
            <a:r>
              <a:rPr sz="5400" b="1" spc="0" baseline="3034" dirty="0" smtClean="0">
                <a:latin typeface="Corbel"/>
                <a:cs typeface="Corbel"/>
              </a:rPr>
              <a:t>D</a:t>
            </a:r>
            <a:r>
              <a:rPr sz="5400" b="1" spc="-14" baseline="3034" dirty="0" smtClean="0">
                <a:latin typeface="Corbel"/>
                <a:cs typeface="Corbel"/>
              </a:rPr>
              <a:t>a</a:t>
            </a:r>
            <a:r>
              <a:rPr sz="5400" b="1" spc="0" baseline="3034" dirty="0" smtClean="0">
                <a:latin typeface="Corbel"/>
                <a:cs typeface="Corbel"/>
              </a:rPr>
              <a:t>ta</a:t>
            </a:r>
            <a:r>
              <a:rPr sz="5400" b="1" spc="-94" baseline="3034" dirty="0" smtClean="0">
                <a:latin typeface="Corbel"/>
                <a:cs typeface="Corbel"/>
              </a:rPr>
              <a:t> </a:t>
            </a:r>
            <a:r>
              <a:rPr sz="5400" b="1" spc="0" baseline="3034" dirty="0" smtClean="0">
                <a:latin typeface="Corbel"/>
                <a:cs typeface="Corbel"/>
              </a:rPr>
              <a:t>Sha</a:t>
            </a:r>
            <a:r>
              <a:rPr sz="5400" b="1" spc="-4" baseline="3034" dirty="0" smtClean="0">
                <a:latin typeface="Corbel"/>
                <a:cs typeface="Corbel"/>
              </a:rPr>
              <a:t>r</a:t>
            </a:r>
            <a:r>
              <a:rPr sz="5400" b="1" spc="0" baseline="3034" dirty="0" smtClean="0">
                <a:latin typeface="Corbel"/>
                <a:cs typeface="Corbel"/>
              </a:rPr>
              <a:t>e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52266" y="4366495"/>
            <a:ext cx="2063140" cy="48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45"/>
              </a:lnSpc>
              <a:spcBef>
                <a:spcPts val="187"/>
              </a:spcBef>
            </a:pPr>
            <a:r>
              <a:rPr sz="5400" b="1" spc="0" baseline="3034" dirty="0" smtClean="0">
                <a:latin typeface="Corbel"/>
                <a:cs typeface="Corbel"/>
              </a:rPr>
              <a:t>Fol</a:t>
            </a:r>
            <a:r>
              <a:rPr sz="5400" b="1" spc="9" baseline="3034" dirty="0" smtClean="0">
                <a:latin typeface="Corbel"/>
                <a:cs typeface="Corbel"/>
              </a:rPr>
              <a:t>l</a:t>
            </a:r>
            <a:r>
              <a:rPr sz="5400" b="1" spc="0" baseline="3034" dirty="0" smtClean="0">
                <a:latin typeface="Corbel"/>
                <a:cs typeface="Corbel"/>
              </a:rPr>
              <a:t>ow</a:t>
            </a:r>
            <a:r>
              <a:rPr sz="5400" b="1" spc="-119" baseline="3034" dirty="0" smtClean="0">
                <a:latin typeface="Corbel"/>
                <a:cs typeface="Corbel"/>
              </a:rPr>
              <a:t> </a:t>
            </a:r>
            <a:r>
              <a:rPr sz="5400" b="1" spc="0" baseline="3034" dirty="0" smtClean="0">
                <a:latin typeface="Corbel"/>
                <a:cs typeface="Corbel"/>
              </a:rPr>
              <a:t>Up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077716" y="5511504"/>
            <a:ext cx="1216127" cy="5069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940"/>
              </a:lnSpc>
              <a:spcBef>
                <a:spcPts val="197"/>
              </a:spcBef>
            </a:pPr>
            <a:r>
              <a:rPr sz="5700" b="1" spc="0" baseline="3592" dirty="0" smtClean="0">
                <a:latin typeface="Corbel"/>
                <a:cs typeface="Corbel"/>
              </a:rPr>
              <a:t>Cl</a:t>
            </a:r>
            <a:r>
              <a:rPr sz="5700" b="1" spc="-19" baseline="3592" dirty="0" smtClean="0">
                <a:latin typeface="Corbel"/>
                <a:cs typeface="Corbel"/>
              </a:rPr>
              <a:t>o</a:t>
            </a:r>
            <a:r>
              <a:rPr sz="5700" b="1" spc="0" baseline="3592" dirty="0" smtClean="0">
                <a:latin typeface="Corbel"/>
                <a:cs typeface="Corbel"/>
              </a:rPr>
              <a:t>se</a:t>
            </a:r>
            <a:endParaRPr sz="38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09088" y="371856"/>
            <a:ext cx="3785616" cy="113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6133" y="777113"/>
            <a:ext cx="2799715" cy="507619"/>
          </a:xfrm>
          <a:custGeom>
            <a:avLst/>
            <a:gdLst/>
            <a:ahLst/>
            <a:cxnLst/>
            <a:rect l="l" t="t" r="r" b="b"/>
            <a:pathLst>
              <a:path w="2799715" h="507619">
                <a:moveTo>
                  <a:pt x="640461" y="490854"/>
                </a:moveTo>
                <a:lnTo>
                  <a:pt x="792226" y="490854"/>
                </a:lnTo>
                <a:lnTo>
                  <a:pt x="792226" y="121158"/>
                </a:lnTo>
                <a:lnTo>
                  <a:pt x="946912" y="121158"/>
                </a:lnTo>
                <a:lnTo>
                  <a:pt x="946912" y="0"/>
                </a:lnTo>
                <a:lnTo>
                  <a:pt x="485775" y="0"/>
                </a:lnTo>
                <a:lnTo>
                  <a:pt x="485775" y="121158"/>
                </a:lnTo>
                <a:lnTo>
                  <a:pt x="640461" y="121158"/>
                </a:lnTo>
                <a:lnTo>
                  <a:pt x="640461" y="490854"/>
                </a:lnTo>
                <a:close/>
              </a:path>
              <a:path w="2799715" h="507619">
                <a:moveTo>
                  <a:pt x="144399" y="319404"/>
                </a:moveTo>
                <a:lnTo>
                  <a:pt x="0" y="328422"/>
                </a:lnTo>
                <a:lnTo>
                  <a:pt x="811" y="336290"/>
                </a:lnTo>
                <a:lnTo>
                  <a:pt x="2829" y="349860"/>
                </a:lnTo>
                <a:lnTo>
                  <a:pt x="9103" y="375604"/>
                </a:lnTo>
                <a:lnTo>
                  <a:pt x="18363" y="399481"/>
                </a:lnTo>
                <a:lnTo>
                  <a:pt x="30614" y="421487"/>
                </a:lnTo>
                <a:lnTo>
                  <a:pt x="45861" y="441617"/>
                </a:lnTo>
                <a:lnTo>
                  <a:pt x="63155" y="458658"/>
                </a:lnTo>
                <a:lnTo>
                  <a:pt x="80089" y="470172"/>
                </a:lnTo>
                <a:lnTo>
                  <a:pt x="100090" y="479773"/>
                </a:lnTo>
                <a:lnTo>
                  <a:pt x="123158" y="487458"/>
                </a:lnTo>
                <a:lnTo>
                  <a:pt x="149297" y="493225"/>
                </a:lnTo>
                <a:lnTo>
                  <a:pt x="178509" y="497072"/>
                </a:lnTo>
                <a:lnTo>
                  <a:pt x="194267" y="498274"/>
                </a:lnTo>
                <a:lnTo>
                  <a:pt x="210795" y="498996"/>
                </a:lnTo>
                <a:lnTo>
                  <a:pt x="228092" y="499237"/>
                </a:lnTo>
                <a:lnTo>
                  <a:pt x="234820" y="499190"/>
                </a:lnTo>
                <a:lnTo>
                  <a:pt x="263397" y="497854"/>
                </a:lnTo>
                <a:lnTo>
                  <a:pt x="289797" y="494674"/>
                </a:lnTo>
                <a:lnTo>
                  <a:pt x="314030" y="489652"/>
                </a:lnTo>
                <a:lnTo>
                  <a:pt x="336101" y="482786"/>
                </a:lnTo>
                <a:lnTo>
                  <a:pt x="351993" y="476068"/>
                </a:lnTo>
                <a:lnTo>
                  <a:pt x="374939" y="463000"/>
                </a:lnTo>
                <a:lnTo>
                  <a:pt x="394889" y="447155"/>
                </a:lnTo>
                <a:lnTo>
                  <a:pt x="411856" y="428546"/>
                </a:lnTo>
                <a:lnTo>
                  <a:pt x="420398" y="416399"/>
                </a:lnTo>
                <a:lnTo>
                  <a:pt x="432621" y="393477"/>
                </a:lnTo>
                <a:lnTo>
                  <a:pt x="440786" y="369385"/>
                </a:lnTo>
                <a:lnTo>
                  <a:pt x="444876" y="344139"/>
                </a:lnTo>
                <a:lnTo>
                  <a:pt x="445389" y="331088"/>
                </a:lnTo>
                <a:lnTo>
                  <a:pt x="444916" y="318747"/>
                </a:lnTo>
                <a:lnTo>
                  <a:pt x="440640" y="293329"/>
                </a:lnTo>
                <a:lnTo>
                  <a:pt x="431891" y="269650"/>
                </a:lnTo>
                <a:lnTo>
                  <a:pt x="422500" y="253267"/>
                </a:lnTo>
                <a:lnTo>
                  <a:pt x="407137" y="234909"/>
                </a:lnTo>
                <a:lnTo>
                  <a:pt x="387384" y="218508"/>
                </a:lnTo>
                <a:lnTo>
                  <a:pt x="363219" y="204088"/>
                </a:lnTo>
                <a:lnTo>
                  <a:pt x="349296" y="197636"/>
                </a:lnTo>
                <a:lnTo>
                  <a:pt x="330140" y="190195"/>
                </a:lnTo>
                <a:lnTo>
                  <a:pt x="307704" y="182777"/>
                </a:lnTo>
                <a:lnTo>
                  <a:pt x="281990" y="175381"/>
                </a:lnTo>
                <a:lnTo>
                  <a:pt x="252997" y="168006"/>
                </a:lnTo>
                <a:lnTo>
                  <a:pt x="237271" y="164328"/>
                </a:lnTo>
                <a:lnTo>
                  <a:pt x="220726" y="160654"/>
                </a:lnTo>
                <a:lnTo>
                  <a:pt x="216030" y="159649"/>
                </a:lnTo>
                <a:lnTo>
                  <a:pt x="199580" y="155610"/>
                </a:lnTo>
                <a:lnTo>
                  <a:pt x="186385" y="151432"/>
                </a:lnTo>
                <a:lnTo>
                  <a:pt x="176455" y="147106"/>
                </a:lnTo>
                <a:lnTo>
                  <a:pt x="169799" y="142621"/>
                </a:lnTo>
                <a:lnTo>
                  <a:pt x="162432" y="136398"/>
                </a:lnTo>
                <a:lnTo>
                  <a:pt x="158750" y="129286"/>
                </a:lnTo>
                <a:lnTo>
                  <a:pt x="158750" y="121538"/>
                </a:lnTo>
                <a:lnTo>
                  <a:pt x="159109" y="116366"/>
                </a:lnTo>
                <a:lnTo>
                  <a:pt x="163267" y="104445"/>
                </a:lnTo>
                <a:lnTo>
                  <a:pt x="172084" y="94234"/>
                </a:lnTo>
                <a:lnTo>
                  <a:pt x="184458" y="87194"/>
                </a:lnTo>
                <a:lnTo>
                  <a:pt x="196980" y="84000"/>
                </a:lnTo>
                <a:lnTo>
                  <a:pt x="211963" y="82931"/>
                </a:lnTo>
                <a:lnTo>
                  <a:pt x="214191" y="82949"/>
                </a:lnTo>
                <a:lnTo>
                  <a:pt x="228671" y="84090"/>
                </a:lnTo>
                <a:lnTo>
                  <a:pt x="241523" y="86993"/>
                </a:lnTo>
                <a:lnTo>
                  <a:pt x="252756" y="91648"/>
                </a:lnTo>
                <a:lnTo>
                  <a:pt x="262381" y="98044"/>
                </a:lnTo>
                <a:lnTo>
                  <a:pt x="272023" y="108435"/>
                </a:lnTo>
                <a:lnTo>
                  <a:pt x="278206" y="119053"/>
                </a:lnTo>
                <a:lnTo>
                  <a:pt x="282993" y="131679"/>
                </a:lnTo>
                <a:lnTo>
                  <a:pt x="286384" y="146303"/>
                </a:lnTo>
                <a:lnTo>
                  <a:pt x="429259" y="137922"/>
                </a:lnTo>
                <a:lnTo>
                  <a:pt x="427202" y="124209"/>
                </a:lnTo>
                <a:lnTo>
                  <a:pt x="424168" y="109989"/>
                </a:lnTo>
                <a:lnTo>
                  <a:pt x="420321" y="96613"/>
                </a:lnTo>
                <a:lnTo>
                  <a:pt x="410182" y="72390"/>
                </a:lnTo>
                <a:lnTo>
                  <a:pt x="396786" y="51532"/>
                </a:lnTo>
                <a:lnTo>
                  <a:pt x="380133" y="34034"/>
                </a:lnTo>
                <a:lnTo>
                  <a:pt x="365091" y="22850"/>
                </a:lnTo>
                <a:lnTo>
                  <a:pt x="345923" y="12499"/>
                </a:lnTo>
                <a:lnTo>
                  <a:pt x="324130" y="4234"/>
                </a:lnTo>
                <a:lnTo>
                  <a:pt x="299704" y="-1953"/>
                </a:lnTo>
                <a:lnTo>
                  <a:pt x="272640" y="-6070"/>
                </a:lnTo>
                <a:lnTo>
                  <a:pt x="258115" y="-7355"/>
                </a:lnTo>
                <a:lnTo>
                  <a:pt x="242927" y="-8125"/>
                </a:lnTo>
                <a:lnTo>
                  <a:pt x="227076" y="-8382"/>
                </a:lnTo>
                <a:lnTo>
                  <a:pt x="217185" y="-8300"/>
                </a:lnTo>
                <a:lnTo>
                  <a:pt x="202045" y="-7836"/>
                </a:lnTo>
                <a:lnTo>
                  <a:pt x="187616" y="-6959"/>
                </a:lnTo>
                <a:lnTo>
                  <a:pt x="173895" y="-5669"/>
                </a:lnTo>
                <a:lnTo>
                  <a:pt x="148567" y="-1846"/>
                </a:lnTo>
                <a:lnTo>
                  <a:pt x="126042" y="3639"/>
                </a:lnTo>
                <a:lnTo>
                  <a:pt x="106299" y="10795"/>
                </a:lnTo>
                <a:lnTo>
                  <a:pt x="85755" y="21273"/>
                </a:lnTo>
                <a:lnTo>
                  <a:pt x="64616" y="36306"/>
                </a:lnTo>
                <a:lnTo>
                  <a:pt x="47465" y="53951"/>
                </a:lnTo>
                <a:lnTo>
                  <a:pt x="34262" y="74029"/>
                </a:lnTo>
                <a:lnTo>
                  <a:pt x="24131" y="97788"/>
                </a:lnTo>
                <a:lnTo>
                  <a:pt x="19051" y="122512"/>
                </a:lnTo>
                <a:lnTo>
                  <a:pt x="18415" y="135254"/>
                </a:lnTo>
                <a:lnTo>
                  <a:pt x="18438" y="137913"/>
                </a:lnTo>
                <a:lnTo>
                  <a:pt x="21490" y="164576"/>
                </a:lnTo>
                <a:lnTo>
                  <a:pt x="29666" y="188818"/>
                </a:lnTo>
                <a:lnTo>
                  <a:pt x="42953" y="210629"/>
                </a:lnTo>
                <a:lnTo>
                  <a:pt x="61341" y="229997"/>
                </a:lnTo>
                <a:lnTo>
                  <a:pt x="78120" y="242653"/>
                </a:lnTo>
                <a:lnTo>
                  <a:pt x="97011" y="253647"/>
                </a:lnTo>
                <a:lnTo>
                  <a:pt x="119009" y="263842"/>
                </a:lnTo>
                <a:lnTo>
                  <a:pt x="144108" y="273230"/>
                </a:lnTo>
                <a:lnTo>
                  <a:pt x="157818" y="277619"/>
                </a:lnTo>
                <a:lnTo>
                  <a:pt x="172301" y="281805"/>
                </a:lnTo>
                <a:lnTo>
                  <a:pt x="187555" y="285785"/>
                </a:lnTo>
                <a:lnTo>
                  <a:pt x="203581" y="289560"/>
                </a:lnTo>
                <a:lnTo>
                  <a:pt x="212975" y="291713"/>
                </a:lnTo>
                <a:lnTo>
                  <a:pt x="229566" y="295922"/>
                </a:lnTo>
                <a:lnTo>
                  <a:pt x="244076" y="300192"/>
                </a:lnTo>
                <a:lnTo>
                  <a:pt x="256505" y="304531"/>
                </a:lnTo>
                <a:lnTo>
                  <a:pt x="266853" y="308943"/>
                </a:lnTo>
                <a:lnTo>
                  <a:pt x="275119" y="313433"/>
                </a:lnTo>
                <a:lnTo>
                  <a:pt x="281305" y="318008"/>
                </a:lnTo>
                <a:lnTo>
                  <a:pt x="290600" y="328532"/>
                </a:lnTo>
                <a:lnTo>
                  <a:pt x="296201" y="339913"/>
                </a:lnTo>
                <a:lnTo>
                  <a:pt x="298069" y="352171"/>
                </a:lnTo>
                <a:lnTo>
                  <a:pt x="298044" y="353680"/>
                </a:lnTo>
                <a:lnTo>
                  <a:pt x="295812" y="366008"/>
                </a:lnTo>
                <a:lnTo>
                  <a:pt x="289944" y="377315"/>
                </a:lnTo>
                <a:lnTo>
                  <a:pt x="280416" y="387603"/>
                </a:lnTo>
                <a:lnTo>
                  <a:pt x="269796" y="394758"/>
                </a:lnTo>
                <a:lnTo>
                  <a:pt x="258435" y="399250"/>
                </a:lnTo>
                <a:lnTo>
                  <a:pt x="245299" y="401945"/>
                </a:lnTo>
                <a:lnTo>
                  <a:pt x="230378" y="402844"/>
                </a:lnTo>
                <a:lnTo>
                  <a:pt x="219136" y="402308"/>
                </a:lnTo>
                <a:lnTo>
                  <a:pt x="205596" y="400018"/>
                </a:lnTo>
                <a:lnTo>
                  <a:pt x="193254" y="395934"/>
                </a:lnTo>
                <a:lnTo>
                  <a:pt x="182112" y="390064"/>
                </a:lnTo>
                <a:lnTo>
                  <a:pt x="172176" y="382417"/>
                </a:lnTo>
                <a:lnTo>
                  <a:pt x="163449" y="372999"/>
                </a:lnTo>
                <a:lnTo>
                  <a:pt x="160467" y="368861"/>
                </a:lnTo>
                <a:lnTo>
                  <a:pt x="154968" y="359002"/>
                </a:lnTo>
                <a:lnTo>
                  <a:pt x="150457" y="347484"/>
                </a:lnTo>
                <a:lnTo>
                  <a:pt x="146934" y="334291"/>
                </a:lnTo>
                <a:lnTo>
                  <a:pt x="144399" y="319404"/>
                </a:lnTo>
                <a:close/>
              </a:path>
              <a:path w="2799715" h="507619">
                <a:moveTo>
                  <a:pt x="2639139" y="323497"/>
                </a:moveTo>
                <a:lnTo>
                  <a:pt x="2636012" y="331977"/>
                </a:lnTo>
                <a:lnTo>
                  <a:pt x="2630738" y="342503"/>
                </a:lnTo>
                <a:lnTo>
                  <a:pt x="2623208" y="353447"/>
                </a:lnTo>
                <a:lnTo>
                  <a:pt x="2614476" y="362219"/>
                </a:lnTo>
                <a:lnTo>
                  <a:pt x="2604516" y="368808"/>
                </a:lnTo>
                <a:lnTo>
                  <a:pt x="2601443" y="370284"/>
                </a:lnTo>
                <a:lnTo>
                  <a:pt x="2599030" y="489612"/>
                </a:lnTo>
                <a:lnTo>
                  <a:pt x="2623861" y="486320"/>
                </a:lnTo>
                <a:lnTo>
                  <a:pt x="2650138" y="480968"/>
                </a:lnTo>
                <a:lnTo>
                  <a:pt x="2666159" y="476874"/>
                </a:lnTo>
                <a:lnTo>
                  <a:pt x="2689102" y="468138"/>
                </a:lnTo>
                <a:lnTo>
                  <a:pt x="2711116" y="455306"/>
                </a:lnTo>
                <a:lnTo>
                  <a:pt x="2732151" y="438403"/>
                </a:lnTo>
                <a:lnTo>
                  <a:pt x="2748772" y="421058"/>
                </a:lnTo>
                <a:lnTo>
                  <a:pt x="2763719" y="400719"/>
                </a:lnTo>
                <a:lnTo>
                  <a:pt x="2776352" y="378003"/>
                </a:lnTo>
                <a:lnTo>
                  <a:pt x="2784340" y="359219"/>
                </a:lnTo>
                <a:lnTo>
                  <a:pt x="2790414" y="338815"/>
                </a:lnTo>
                <a:lnTo>
                  <a:pt x="2794969" y="315391"/>
                </a:lnTo>
                <a:lnTo>
                  <a:pt x="2798006" y="288962"/>
                </a:lnTo>
                <a:lnTo>
                  <a:pt x="2799525" y="259541"/>
                </a:lnTo>
                <a:lnTo>
                  <a:pt x="2799715" y="243712"/>
                </a:lnTo>
                <a:lnTo>
                  <a:pt x="2799652" y="236415"/>
                </a:lnTo>
                <a:lnTo>
                  <a:pt x="2798357" y="210383"/>
                </a:lnTo>
                <a:lnTo>
                  <a:pt x="2795369" y="185116"/>
                </a:lnTo>
                <a:lnTo>
                  <a:pt x="2790659" y="160586"/>
                </a:lnTo>
                <a:lnTo>
                  <a:pt x="2784248" y="137038"/>
                </a:lnTo>
                <a:lnTo>
                  <a:pt x="2774921" y="112828"/>
                </a:lnTo>
                <a:lnTo>
                  <a:pt x="2763101" y="90462"/>
                </a:lnTo>
                <a:lnTo>
                  <a:pt x="2748788" y="69976"/>
                </a:lnTo>
                <a:lnTo>
                  <a:pt x="2734199" y="53675"/>
                </a:lnTo>
                <a:lnTo>
                  <a:pt x="2714852" y="37322"/>
                </a:lnTo>
                <a:lnTo>
                  <a:pt x="2692976" y="23767"/>
                </a:lnTo>
                <a:lnTo>
                  <a:pt x="2675250" y="15604"/>
                </a:lnTo>
                <a:lnTo>
                  <a:pt x="2653926" y="8763"/>
                </a:lnTo>
                <a:lnTo>
                  <a:pt x="2629856" y="3888"/>
                </a:lnTo>
                <a:lnTo>
                  <a:pt x="2603020" y="970"/>
                </a:lnTo>
                <a:lnTo>
                  <a:pt x="2573401" y="0"/>
                </a:lnTo>
                <a:lnTo>
                  <a:pt x="2347976" y="0"/>
                </a:lnTo>
                <a:lnTo>
                  <a:pt x="2347976" y="490854"/>
                </a:lnTo>
                <a:lnTo>
                  <a:pt x="2573401" y="490854"/>
                </a:lnTo>
                <a:lnTo>
                  <a:pt x="2581291" y="376071"/>
                </a:lnTo>
                <a:lnTo>
                  <a:pt x="2568362" y="377888"/>
                </a:lnTo>
                <a:lnTo>
                  <a:pt x="2553539" y="378983"/>
                </a:lnTo>
                <a:lnTo>
                  <a:pt x="2536825" y="379349"/>
                </a:lnTo>
                <a:lnTo>
                  <a:pt x="2499741" y="379349"/>
                </a:lnTo>
                <a:lnTo>
                  <a:pt x="2499741" y="111125"/>
                </a:lnTo>
                <a:lnTo>
                  <a:pt x="2537877" y="111125"/>
                </a:lnTo>
                <a:lnTo>
                  <a:pt x="2553956" y="111733"/>
                </a:lnTo>
                <a:lnTo>
                  <a:pt x="2568685" y="113514"/>
                </a:lnTo>
                <a:lnTo>
                  <a:pt x="2582059" y="116468"/>
                </a:lnTo>
                <a:lnTo>
                  <a:pt x="2594073" y="120591"/>
                </a:lnTo>
                <a:lnTo>
                  <a:pt x="2604724" y="125881"/>
                </a:lnTo>
                <a:lnTo>
                  <a:pt x="2614005" y="132336"/>
                </a:lnTo>
                <a:lnTo>
                  <a:pt x="2621915" y="139953"/>
                </a:lnTo>
                <a:lnTo>
                  <a:pt x="2630712" y="152694"/>
                </a:lnTo>
                <a:lnTo>
                  <a:pt x="2635151" y="162173"/>
                </a:lnTo>
                <a:lnTo>
                  <a:pt x="2638906" y="172970"/>
                </a:lnTo>
                <a:lnTo>
                  <a:pt x="2641979" y="185085"/>
                </a:lnTo>
                <a:lnTo>
                  <a:pt x="2644369" y="198521"/>
                </a:lnTo>
                <a:lnTo>
                  <a:pt x="2646076" y="213278"/>
                </a:lnTo>
                <a:lnTo>
                  <a:pt x="2647100" y="229357"/>
                </a:lnTo>
                <a:lnTo>
                  <a:pt x="2647442" y="246761"/>
                </a:lnTo>
                <a:lnTo>
                  <a:pt x="2647294" y="259733"/>
                </a:lnTo>
                <a:lnTo>
                  <a:pt x="2646660" y="275325"/>
                </a:lnTo>
                <a:lnTo>
                  <a:pt x="2645528" y="289501"/>
                </a:lnTo>
                <a:lnTo>
                  <a:pt x="2643897" y="302256"/>
                </a:lnTo>
                <a:lnTo>
                  <a:pt x="2641767" y="313589"/>
                </a:lnTo>
                <a:lnTo>
                  <a:pt x="2639139" y="323497"/>
                </a:lnTo>
                <a:close/>
              </a:path>
              <a:path w="2799715" h="507619">
                <a:moveTo>
                  <a:pt x="2573401" y="490854"/>
                </a:moveTo>
                <a:lnTo>
                  <a:pt x="2575629" y="490845"/>
                </a:lnTo>
                <a:lnTo>
                  <a:pt x="2587151" y="490486"/>
                </a:lnTo>
                <a:lnTo>
                  <a:pt x="2599030" y="489612"/>
                </a:lnTo>
                <a:lnTo>
                  <a:pt x="2601443" y="370284"/>
                </a:lnTo>
                <a:lnTo>
                  <a:pt x="2592320" y="373534"/>
                </a:lnTo>
                <a:lnTo>
                  <a:pt x="2581291" y="376071"/>
                </a:lnTo>
                <a:lnTo>
                  <a:pt x="2573401" y="490854"/>
                </a:lnTo>
                <a:close/>
              </a:path>
              <a:path w="2799715" h="507619">
                <a:moveTo>
                  <a:pt x="2083816" y="0"/>
                </a:moveTo>
                <a:lnTo>
                  <a:pt x="2083816" y="490854"/>
                </a:lnTo>
                <a:lnTo>
                  <a:pt x="2235835" y="490854"/>
                </a:lnTo>
                <a:lnTo>
                  <a:pt x="2235835" y="0"/>
                </a:lnTo>
                <a:lnTo>
                  <a:pt x="2083816" y="0"/>
                </a:lnTo>
                <a:close/>
              </a:path>
              <a:path w="2799715" h="507619">
                <a:moveTo>
                  <a:pt x="1835531" y="0"/>
                </a:moveTo>
                <a:lnTo>
                  <a:pt x="1583308" y="0"/>
                </a:lnTo>
                <a:lnTo>
                  <a:pt x="1583308" y="490854"/>
                </a:lnTo>
                <a:lnTo>
                  <a:pt x="1735708" y="490854"/>
                </a:lnTo>
                <a:lnTo>
                  <a:pt x="1735708" y="308737"/>
                </a:lnTo>
                <a:lnTo>
                  <a:pt x="1818767" y="308737"/>
                </a:lnTo>
                <a:lnTo>
                  <a:pt x="1789420" y="208685"/>
                </a:lnTo>
                <a:lnTo>
                  <a:pt x="1772920" y="209296"/>
                </a:lnTo>
                <a:lnTo>
                  <a:pt x="1735708" y="209296"/>
                </a:lnTo>
                <a:lnTo>
                  <a:pt x="1735708" y="99695"/>
                </a:lnTo>
                <a:lnTo>
                  <a:pt x="1778889" y="99695"/>
                </a:lnTo>
                <a:lnTo>
                  <a:pt x="1791405" y="100079"/>
                </a:lnTo>
                <a:lnTo>
                  <a:pt x="1806376" y="101847"/>
                </a:lnTo>
                <a:lnTo>
                  <a:pt x="1818932" y="105055"/>
                </a:lnTo>
                <a:lnTo>
                  <a:pt x="1829074" y="109712"/>
                </a:lnTo>
                <a:lnTo>
                  <a:pt x="1836801" y="115824"/>
                </a:lnTo>
                <a:lnTo>
                  <a:pt x="1839579" y="118910"/>
                </a:lnTo>
                <a:lnTo>
                  <a:pt x="1846629" y="129635"/>
                </a:lnTo>
                <a:lnTo>
                  <a:pt x="1850875" y="141652"/>
                </a:lnTo>
                <a:lnTo>
                  <a:pt x="1852295" y="154939"/>
                </a:lnTo>
                <a:lnTo>
                  <a:pt x="1852065" y="160227"/>
                </a:lnTo>
                <a:lnTo>
                  <a:pt x="1849310" y="173001"/>
                </a:lnTo>
                <a:lnTo>
                  <a:pt x="1843453" y="184284"/>
                </a:lnTo>
                <a:lnTo>
                  <a:pt x="1838357" y="308230"/>
                </a:lnTo>
                <a:lnTo>
                  <a:pt x="1853387" y="307077"/>
                </a:lnTo>
                <a:lnTo>
                  <a:pt x="1867677" y="305261"/>
                </a:lnTo>
                <a:lnTo>
                  <a:pt x="1881226" y="302781"/>
                </a:lnTo>
                <a:lnTo>
                  <a:pt x="1894031" y="299636"/>
                </a:lnTo>
                <a:lnTo>
                  <a:pt x="1906092" y="295828"/>
                </a:lnTo>
                <a:lnTo>
                  <a:pt x="1917405" y="291356"/>
                </a:lnTo>
                <a:lnTo>
                  <a:pt x="1927971" y="286219"/>
                </a:lnTo>
                <a:lnTo>
                  <a:pt x="1937788" y="280419"/>
                </a:lnTo>
                <a:lnTo>
                  <a:pt x="1946853" y="273955"/>
                </a:lnTo>
                <a:lnTo>
                  <a:pt x="1955165" y="266826"/>
                </a:lnTo>
                <a:lnTo>
                  <a:pt x="1970116" y="250309"/>
                </a:lnTo>
                <a:lnTo>
                  <a:pt x="1977096" y="240207"/>
                </a:lnTo>
                <a:lnTo>
                  <a:pt x="1983143" y="229430"/>
                </a:lnTo>
                <a:lnTo>
                  <a:pt x="1988257" y="217980"/>
                </a:lnTo>
                <a:lnTo>
                  <a:pt x="1992439" y="205856"/>
                </a:lnTo>
                <a:lnTo>
                  <a:pt x="1995691" y="193058"/>
                </a:lnTo>
                <a:lnTo>
                  <a:pt x="1998012" y="179587"/>
                </a:lnTo>
                <a:lnTo>
                  <a:pt x="1999405" y="165441"/>
                </a:lnTo>
                <a:lnTo>
                  <a:pt x="1999869" y="150622"/>
                </a:lnTo>
                <a:lnTo>
                  <a:pt x="1999810" y="145172"/>
                </a:lnTo>
                <a:lnTo>
                  <a:pt x="1999012" y="130350"/>
                </a:lnTo>
                <a:lnTo>
                  <a:pt x="1997281" y="116293"/>
                </a:lnTo>
                <a:lnTo>
                  <a:pt x="1994613" y="102997"/>
                </a:lnTo>
                <a:lnTo>
                  <a:pt x="1991007" y="90461"/>
                </a:lnTo>
                <a:lnTo>
                  <a:pt x="1986462" y="78683"/>
                </a:lnTo>
                <a:lnTo>
                  <a:pt x="1980976" y="67662"/>
                </a:lnTo>
                <a:lnTo>
                  <a:pt x="1974545" y="57394"/>
                </a:lnTo>
                <a:lnTo>
                  <a:pt x="1967170" y="47880"/>
                </a:lnTo>
                <a:lnTo>
                  <a:pt x="1958847" y="39115"/>
                </a:lnTo>
                <a:lnTo>
                  <a:pt x="1948741" y="30509"/>
                </a:lnTo>
                <a:lnTo>
                  <a:pt x="1939350" y="24090"/>
                </a:lnTo>
                <a:lnTo>
                  <a:pt x="1929161" y="18432"/>
                </a:lnTo>
                <a:lnTo>
                  <a:pt x="1918174" y="13533"/>
                </a:lnTo>
                <a:lnTo>
                  <a:pt x="1906389" y="9392"/>
                </a:lnTo>
                <a:lnTo>
                  <a:pt x="1893808" y="6007"/>
                </a:lnTo>
                <a:lnTo>
                  <a:pt x="1880431" y="3376"/>
                </a:lnTo>
                <a:lnTo>
                  <a:pt x="1866258" y="1499"/>
                </a:lnTo>
                <a:lnTo>
                  <a:pt x="1851291" y="374"/>
                </a:lnTo>
                <a:lnTo>
                  <a:pt x="1835531" y="0"/>
                </a:lnTo>
                <a:close/>
              </a:path>
              <a:path w="2799715" h="507619">
                <a:moveTo>
                  <a:pt x="1818767" y="308737"/>
                </a:moveTo>
                <a:lnTo>
                  <a:pt x="1822588" y="308718"/>
                </a:lnTo>
                <a:lnTo>
                  <a:pt x="1838357" y="308230"/>
                </a:lnTo>
                <a:lnTo>
                  <a:pt x="1843453" y="184284"/>
                </a:lnTo>
                <a:lnTo>
                  <a:pt x="1834515" y="194056"/>
                </a:lnTo>
                <a:lnTo>
                  <a:pt x="1826405" y="199527"/>
                </a:lnTo>
                <a:lnTo>
                  <a:pt x="1816169" y="203801"/>
                </a:lnTo>
                <a:lnTo>
                  <a:pt x="1803838" y="206853"/>
                </a:lnTo>
                <a:lnTo>
                  <a:pt x="1789420" y="208685"/>
                </a:lnTo>
                <a:lnTo>
                  <a:pt x="1818767" y="308737"/>
                </a:lnTo>
                <a:close/>
              </a:path>
              <a:path w="2799715" h="507619">
                <a:moveTo>
                  <a:pt x="1165733" y="0"/>
                </a:moveTo>
                <a:lnTo>
                  <a:pt x="1014349" y="0"/>
                </a:lnTo>
                <a:lnTo>
                  <a:pt x="1014473" y="299359"/>
                </a:lnTo>
                <a:lnTo>
                  <a:pt x="1016560" y="322729"/>
                </a:lnTo>
                <a:lnTo>
                  <a:pt x="1021218" y="348087"/>
                </a:lnTo>
                <a:lnTo>
                  <a:pt x="1028445" y="375412"/>
                </a:lnTo>
                <a:lnTo>
                  <a:pt x="1038216" y="399256"/>
                </a:lnTo>
                <a:lnTo>
                  <a:pt x="1052062" y="421160"/>
                </a:lnTo>
                <a:lnTo>
                  <a:pt x="1063293" y="434880"/>
                </a:lnTo>
                <a:lnTo>
                  <a:pt x="1082063" y="453323"/>
                </a:lnTo>
                <a:lnTo>
                  <a:pt x="1102203" y="468216"/>
                </a:lnTo>
                <a:lnTo>
                  <a:pt x="1120862" y="478231"/>
                </a:lnTo>
                <a:lnTo>
                  <a:pt x="1143522" y="486372"/>
                </a:lnTo>
                <a:lnTo>
                  <a:pt x="1169450" y="492152"/>
                </a:lnTo>
                <a:lnTo>
                  <a:pt x="1186005" y="494441"/>
                </a:lnTo>
                <a:lnTo>
                  <a:pt x="1212647" y="497122"/>
                </a:lnTo>
                <a:lnTo>
                  <a:pt x="1237953" y="498712"/>
                </a:lnTo>
                <a:lnTo>
                  <a:pt x="1261871" y="499237"/>
                </a:lnTo>
                <a:lnTo>
                  <a:pt x="1268537" y="499188"/>
                </a:lnTo>
                <a:lnTo>
                  <a:pt x="1296359" y="497852"/>
                </a:lnTo>
                <a:lnTo>
                  <a:pt x="1322205" y="494684"/>
                </a:lnTo>
                <a:lnTo>
                  <a:pt x="1346093" y="489685"/>
                </a:lnTo>
                <a:lnTo>
                  <a:pt x="1368044" y="482853"/>
                </a:lnTo>
                <a:lnTo>
                  <a:pt x="1387146" y="474095"/>
                </a:lnTo>
                <a:lnTo>
                  <a:pt x="1408286" y="460241"/>
                </a:lnTo>
                <a:lnTo>
                  <a:pt x="1428750" y="442213"/>
                </a:lnTo>
                <a:lnTo>
                  <a:pt x="1440019" y="429879"/>
                </a:lnTo>
                <a:lnTo>
                  <a:pt x="1454870" y="409203"/>
                </a:lnTo>
                <a:lnTo>
                  <a:pt x="1466604" y="386567"/>
                </a:lnTo>
                <a:lnTo>
                  <a:pt x="1473465" y="368044"/>
                </a:lnTo>
                <a:lnTo>
                  <a:pt x="1479794" y="343782"/>
                </a:lnTo>
                <a:lnTo>
                  <a:pt x="1483608" y="318579"/>
                </a:lnTo>
                <a:lnTo>
                  <a:pt x="1484883" y="292481"/>
                </a:lnTo>
                <a:lnTo>
                  <a:pt x="1484883" y="0"/>
                </a:lnTo>
                <a:lnTo>
                  <a:pt x="1333500" y="0"/>
                </a:lnTo>
                <a:lnTo>
                  <a:pt x="1333441" y="303472"/>
                </a:lnTo>
                <a:lnTo>
                  <a:pt x="1332199" y="317967"/>
                </a:lnTo>
                <a:lnTo>
                  <a:pt x="1329351" y="331102"/>
                </a:lnTo>
                <a:lnTo>
                  <a:pt x="1324907" y="342889"/>
                </a:lnTo>
                <a:lnTo>
                  <a:pt x="1318878" y="353337"/>
                </a:lnTo>
                <a:lnTo>
                  <a:pt x="1311275" y="362458"/>
                </a:lnTo>
                <a:lnTo>
                  <a:pt x="1300495" y="371275"/>
                </a:lnTo>
                <a:lnTo>
                  <a:pt x="1289717" y="377149"/>
                </a:lnTo>
                <a:lnTo>
                  <a:pt x="1277669" y="381338"/>
                </a:lnTo>
                <a:lnTo>
                  <a:pt x="1264362" y="383847"/>
                </a:lnTo>
                <a:lnTo>
                  <a:pt x="1249807" y="384683"/>
                </a:lnTo>
                <a:lnTo>
                  <a:pt x="1247000" y="384654"/>
                </a:lnTo>
                <a:lnTo>
                  <a:pt x="1232608" y="383507"/>
                </a:lnTo>
                <a:lnTo>
                  <a:pt x="1219513" y="380681"/>
                </a:lnTo>
                <a:lnTo>
                  <a:pt x="1207710" y="376171"/>
                </a:lnTo>
                <a:lnTo>
                  <a:pt x="1197193" y="369971"/>
                </a:lnTo>
                <a:lnTo>
                  <a:pt x="1187958" y="362076"/>
                </a:lnTo>
                <a:lnTo>
                  <a:pt x="1178662" y="350430"/>
                </a:lnTo>
                <a:lnTo>
                  <a:pt x="1172997" y="339590"/>
                </a:lnTo>
                <a:lnTo>
                  <a:pt x="1168958" y="327458"/>
                </a:lnTo>
                <a:lnTo>
                  <a:pt x="1166538" y="314039"/>
                </a:lnTo>
                <a:lnTo>
                  <a:pt x="1165733" y="299338"/>
                </a:lnTo>
                <a:lnTo>
                  <a:pt x="1165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95874" y="888238"/>
            <a:ext cx="147700" cy="268224"/>
          </a:xfrm>
          <a:custGeom>
            <a:avLst/>
            <a:gdLst/>
            <a:ahLst/>
            <a:cxnLst/>
            <a:rect l="l" t="t" r="r" b="b"/>
            <a:pathLst>
              <a:path w="147700" h="268224">
                <a:moveTo>
                  <a:pt x="0" y="0"/>
                </a:moveTo>
                <a:lnTo>
                  <a:pt x="0" y="268224"/>
                </a:lnTo>
                <a:lnTo>
                  <a:pt x="37084" y="268224"/>
                </a:lnTo>
                <a:lnTo>
                  <a:pt x="53798" y="267858"/>
                </a:lnTo>
                <a:lnTo>
                  <a:pt x="68621" y="266763"/>
                </a:lnTo>
                <a:lnTo>
                  <a:pt x="81550" y="264946"/>
                </a:lnTo>
                <a:lnTo>
                  <a:pt x="92579" y="262409"/>
                </a:lnTo>
                <a:lnTo>
                  <a:pt x="101702" y="259159"/>
                </a:lnTo>
                <a:lnTo>
                  <a:pt x="114735" y="251094"/>
                </a:lnTo>
                <a:lnTo>
                  <a:pt x="123467" y="242322"/>
                </a:lnTo>
                <a:lnTo>
                  <a:pt x="130997" y="231378"/>
                </a:lnTo>
                <a:lnTo>
                  <a:pt x="136271" y="220852"/>
                </a:lnTo>
                <a:lnTo>
                  <a:pt x="139398" y="212372"/>
                </a:lnTo>
                <a:lnTo>
                  <a:pt x="142026" y="202464"/>
                </a:lnTo>
                <a:lnTo>
                  <a:pt x="144156" y="191131"/>
                </a:lnTo>
                <a:lnTo>
                  <a:pt x="145787" y="178376"/>
                </a:lnTo>
                <a:lnTo>
                  <a:pt x="146919" y="164200"/>
                </a:lnTo>
                <a:lnTo>
                  <a:pt x="147553" y="148608"/>
                </a:lnTo>
                <a:lnTo>
                  <a:pt x="147700" y="135636"/>
                </a:lnTo>
                <a:lnTo>
                  <a:pt x="147359" y="118232"/>
                </a:lnTo>
                <a:lnTo>
                  <a:pt x="146335" y="102153"/>
                </a:lnTo>
                <a:lnTo>
                  <a:pt x="144628" y="87396"/>
                </a:lnTo>
                <a:lnTo>
                  <a:pt x="142238" y="73960"/>
                </a:lnTo>
                <a:lnTo>
                  <a:pt x="139165" y="61845"/>
                </a:lnTo>
                <a:lnTo>
                  <a:pt x="135410" y="51048"/>
                </a:lnTo>
                <a:lnTo>
                  <a:pt x="130971" y="41569"/>
                </a:lnTo>
                <a:lnTo>
                  <a:pt x="125850" y="33407"/>
                </a:lnTo>
                <a:lnTo>
                  <a:pt x="114264" y="21211"/>
                </a:lnTo>
                <a:lnTo>
                  <a:pt x="104983" y="14756"/>
                </a:lnTo>
                <a:lnTo>
                  <a:pt x="94332" y="9466"/>
                </a:lnTo>
                <a:lnTo>
                  <a:pt x="82318" y="5343"/>
                </a:lnTo>
                <a:lnTo>
                  <a:pt x="68944" y="2389"/>
                </a:lnTo>
                <a:lnTo>
                  <a:pt x="54215" y="608"/>
                </a:lnTo>
                <a:lnTo>
                  <a:pt x="38136" y="0"/>
                </a:lnTo>
                <a:lnTo>
                  <a:pt x="37846" y="0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31842" y="876808"/>
            <a:ext cx="116586" cy="109600"/>
          </a:xfrm>
          <a:custGeom>
            <a:avLst/>
            <a:gdLst/>
            <a:ahLst/>
            <a:cxnLst/>
            <a:rect l="l" t="t" r="r" b="b"/>
            <a:pathLst>
              <a:path w="116586" h="109600">
                <a:moveTo>
                  <a:pt x="0" y="0"/>
                </a:moveTo>
                <a:lnTo>
                  <a:pt x="0" y="109600"/>
                </a:lnTo>
                <a:lnTo>
                  <a:pt x="37211" y="109600"/>
                </a:lnTo>
                <a:lnTo>
                  <a:pt x="53711" y="108990"/>
                </a:lnTo>
                <a:lnTo>
                  <a:pt x="68129" y="107158"/>
                </a:lnTo>
                <a:lnTo>
                  <a:pt x="80460" y="104106"/>
                </a:lnTo>
                <a:lnTo>
                  <a:pt x="90696" y="99832"/>
                </a:lnTo>
                <a:lnTo>
                  <a:pt x="98806" y="94361"/>
                </a:lnTo>
                <a:lnTo>
                  <a:pt x="107744" y="84589"/>
                </a:lnTo>
                <a:lnTo>
                  <a:pt x="113601" y="73306"/>
                </a:lnTo>
                <a:lnTo>
                  <a:pt x="116356" y="60532"/>
                </a:lnTo>
                <a:lnTo>
                  <a:pt x="116586" y="55244"/>
                </a:lnTo>
                <a:lnTo>
                  <a:pt x="115166" y="41957"/>
                </a:lnTo>
                <a:lnTo>
                  <a:pt x="110920" y="29940"/>
                </a:lnTo>
                <a:lnTo>
                  <a:pt x="103870" y="19215"/>
                </a:lnTo>
                <a:lnTo>
                  <a:pt x="101092" y="16128"/>
                </a:lnTo>
                <a:lnTo>
                  <a:pt x="93365" y="10017"/>
                </a:lnTo>
                <a:lnTo>
                  <a:pt x="83223" y="5360"/>
                </a:lnTo>
                <a:lnTo>
                  <a:pt x="70667" y="2152"/>
                </a:lnTo>
                <a:lnTo>
                  <a:pt x="55696" y="384"/>
                </a:lnTo>
                <a:lnTo>
                  <a:pt x="43180" y="0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44109" y="777113"/>
            <a:ext cx="451738" cy="490854"/>
          </a:xfrm>
          <a:custGeom>
            <a:avLst/>
            <a:gdLst/>
            <a:ahLst/>
            <a:cxnLst/>
            <a:rect l="l" t="t" r="r" b="b"/>
            <a:pathLst>
              <a:path w="451738" h="490854">
                <a:moveTo>
                  <a:pt x="0" y="0"/>
                </a:moveTo>
                <a:lnTo>
                  <a:pt x="225425" y="0"/>
                </a:lnTo>
                <a:lnTo>
                  <a:pt x="240584" y="242"/>
                </a:lnTo>
                <a:lnTo>
                  <a:pt x="268809" y="2185"/>
                </a:lnTo>
                <a:lnTo>
                  <a:pt x="294260" y="6080"/>
                </a:lnTo>
                <a:lnTo>
                  <a:pt x="316954" y="11937"/>
                </a:lnTo>
                <a:lnTo>
                  <a:pt x="333120" y="18034"/>
                </a:lnTo>
                <a:lnTo>
                  <a:pt x="356253" y="30196"/>
                </a:lnTo>
                <a:lnTo>
                  <a:pt x="376867" y="45147"/>
                </a:lnTo>
                <a:lnTo>
                  <a:pt x="394942" y="62907"/>
                </a:lnTo>
                <a:lnTo>
                  <a:pt x="408280" y="79982"/>
                </a:lnTo>
                <a:lnTo>
                  <a:pt x="421347" y="101412"/>
                </a:lnTo>
                <a:lnTo>
                  <a:pt x="431920" y="124705"/>
                </a:lnTo>
                <a:lnTo>
                  <a:pt x="439674" y="148589"/>
                </a:lnTo>
                <a:lnTo>
                  <a:pt x="445255" y="172761"/>
                </a:lnTo>
                <a:lnTo>
                  <a:pt x="449101" y="197655"/>
                </a:lnTo>
                <a:lnTo>
                  <a:pt x="451238" y="223301"/>
                </a:lnTo>
                <a:lnTo>
                  <a:pt x="451738" y="243712"/>
                </a:lnTo>
                <a:lnTo>
                  <a:pt x="451549" y="259541"/>
                </a:lnTo>
                <a:lnTo>
                  <a:pt x="450030" y="288962"/>
                </a:lnTo>
                <a:lnTo>
                  <a:pt x="446993" y="315391"/>
                </a:lnTo>
                <a:lnTo>
                  <a:pt x="442438" y="338815"/>
                </a:lnTo>
                <a:lnTo>
                  <a:pt x="436364" y="359219"/>
                </a:lnTo>
                <a:lnTo>
                  <a:pt x="428376" y="378003"/>
                </a:lnTo>
                <a:lnTo>
                  <a:pt x="415743" y="400719"/>
                </a:lnTo>
                <a:lnTo>
                  <a:pt x="400796" y="421058"/>
                </a:lnTo>
                <a:lnTo>
                  <a:pt x="384175" y="438403"/>
                </a:lnTo>
                <a:lnTo>
                  <a:pt x="363140" y="455306"/>
                </a:lnTo>
                <a:lnTo>
                  <a:pt x="341126" y="468138"/>
                </a:lnTo>
                <a:lnTo>
                  <a:pt x="318183" y="476874"/>
                </a:lnTo>
                <a:lnTo>
                  <a:pt x="302162" y="480968"/>
                </a:lnTo>
                <a:lnTo>
                  <a:pt x="275885" y="486320"/>
                </a:lnTo>
                <a:lnTo>
                  <a:pt x="251054" y="489612"/>
                </a:lnTo>
                <a:lnTo>
                  <a:pt x="227653" y="490845"/>
                </a:lnTo>
                <a:lnTo>
                  <a:pt x="225425" y="490854"/>
                </a:lnTo>
                <a:lnTo>
                  <a:pt x="0" y="490854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79949" y="777113"/>
            <a:ext cx="152018" cy="490854"/>
          </a:xfrm>
          <a:custGeom>
            <a:avLst/>
            <a:gdLst/>
            <a:ahLst/>
            <a:cxnLst/>
            <a:rect l="l" t="t" r="r" b="b"/>
            <a:pathLst>
              <a:path w="152018" h="490854">
                <a:moveTo>
                  <a:pt x="0" y="0"/>
                </a:moveTo>
                <a:lnTo>
                  <a:pt x="152018" y="0"/>
                </a:lnTo>
                <a:lnTo>
                  <a:pt x="152018" y="490854"/>
                </a:lnTo>
                <a:lnTo>
                  <a:pt x="0" y="490854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79442" y="777113"/>
            <a:ext cx="416560" cy="490854"/>
          </a:xfrm>
          <a:custGeom>
            <a:avLst/>
            <a:gdLst/>
            <a:ahLst/>
            <a:cxnLst/>
            <a:rect l="l" t="t" r="r" b="b"/>
            <a:pathLst>
              <a:path w="416560" h="490854">
                <a:moveTo>
                  <a:pt x="0" y="0"/>
                </a:moveTo>
                <a:lnTo>
                  <a:pt x="252222" y="0"/>
                </a:lnTo>
                <a:lnTo>
                  <a:pt x="267982" y="374"/>
                </a:lnTo>
                <a:lnTo>
                  <a:pt x="282949" y="1499"/>
                </a:lnTo>
                <a:lnTo>
                  <a:pt x="297122" y="3376"/>
                </a:lnTo>
                <a:lnTo>
                  <a:pt x="323080" y="9392"/>
                </a:lnTo>
                <a:lnTo>
                  <a:pt x="345852" y="18432"/>
                </a:lnTo>
                <a:lnTo>
                  <a:pt x="365432" y="30509"/>
                </a:lnTo>
                <a:lnTo>
                  <a:pt x="383861" y="47880"/>
                </a:lnTo>
                <a:lnTo>
                  <a:pt x="397667" y="67662"/>
                </a:lnTo>
                <a:lnTo>
                  <a:pt x="407698" y="90461"/>
                </a:lnTo>
                <a:lnTo>
                  <a:pt x="413972" y="116293"/>
                </a:lnTo>
                <a:lnTo>
                  <a:pt x="415703" y="130350"/>
                </a:lnTo>
                <a:lnTo>
                  <a:pt x="416501" y="145172"/>
                </a:lnTo>
                <a:lnTo>
                  <a:pt x="416560" y="150622"/>
                </a:lnTo>
                <a:lnTo>
                  <a:pt x="416096" y="165441"/>
                </a:lnTo>
                <a:lnTo>
                  <a:pt x="414703" y="179587"/>
                </a:lnTo>
                <a:lnTo>
                  <a:pt x="409130" y="205856"/>
                </a:lnTo>
                <a:lnTo>
                  <a:pt x="399834" y="229430"/>
                </a:lnTo>
                <a:lnTo>
                  <a:pt x="386807" y="250309"/>
                </a:lnTo>
                <a:lnTo>
                  <a:pt x="371856" y="266826"/>
                </a:lnTo>
                <a:lnTo>
                  <a:pt x="354479" y="280419"/>
                </a:lnTo>
                <a:lnTo>
                  <a:pt x="334096" y="291356"/>
                </a:lnTo>
                <a:lnTo>
                  <a:pt x="310722" y="299636"/>
                </a:lnTo>
                <a:lnTo>
                  <a:pt x="284368" y="305261"/>
                </a:lnTo>
                <a:lnTo>
                  <a:pt x="270078" y="307077"/>
                </a:lnTo>
                <a:lnTo>
                  <a:pt x="255048" y="308230"/>
                </a:lnTo>
                <a:lnTo>
                  <a:pt x="239279" y="308718"/>
                </a:lnTo>
                <a:lnTo>
                  <a:pt x="235458" y="308737"/>
                </a:lnTo>
                <a:lnTo>
                  <a:pt x="152400" y="308737"/>
                </a:lnTo>
                <a:lnTo>
                  <a:pt x="152400" y="490854"/>
                </a:lnTo>
                <a:lnTo>
                  <a:pt x="0" y="490854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0482" y="777113"/>
            <a:ext cx="470534" cy="499237"/>
          </a:xfrm>
          <a:custGeom>
            <a:avLst/>
            <a:gdLst/>
            <a:ahLst/>
            <a:cxnLst/>
            <a:rect l="l" t="t" r="r" b="b"/>
            <a:pathLst>
              <a:path w="470534" h="499237">
                <a:moveTo>
                  <a:pt x="0" y="0"/>
                </a:moveTo>
                <a:lnTo>
                  <a:pt x="151383" y="0"/>
                </a:lnTo>
                <a:lnTo>
                  <a:pt x="151383" y="299338"/>
                </a:lnTo>
                <a:lnTo>
                  <a:pt x="152189" y="314039"/>
                </a:lnTo>
                <a:lnTo>
                  <a:pt x="154609" y="327458"/>
                </a:lnTo>
                <a:lnTo>
                  <a:pt x="164313" y="350430"/>
                </a:lnTo>
                <a:lnTo>
                  <a:pt x="173608" y="362076"/>
                </a:lnTo>
                <a:lnTo>
                  <a:pt x="193361" y="376171"/>
                </a:lnTo>
                <a:lnTo>
                  <a:pt x="218259" y="383507"/>
                </a:lnTo>
                <a:lnTo>
                  <a:pt x="232651" y="384654"/>
                </a:lnTo>
                <a:lnTo>
                  <a:pt x="235457" y="384683"/>
                </a:lnTo>
                <a:lnTo>
                  <a:pt x="250013" y="383847"/>
                </a:lnTo>
                <a:lnTo>
                  <a:pt x="263320" y="381338"/>
                </a:lnTo>
                <a:lnTo>
                  <a:pt x="286146" y="371275"/>
                </a:lnTo>
                <a:lnTo>
                  <a:pt x="296925" y="362458"/>
                </a:lnTo>
                <a:lnTo>
                  <a:pt x="310558" y="342889"/>
                </a:lnTo>
                <a:lnTo>
                  <a:pt x="317850" y="317967"/>
                </a:lnTo>
                <a:lnTo>
                  <a:pt x="319092" y="303472"/>
                </a:lnTo>
                <a:lnTo>
                  <a:pt x="319150" y="299338"/>
                </a:lnTo>
                <a:lnTo>
                  <a:pt x="319150" y="0"/>
                </a:lnTo>
                <a:lnTo>
                  <a:pt x="470534" y="0"/>
                </a:lnTo>
                <a:lnTo>
                  <a:pt x="470534" y="292481"/>
                </a:lnTo>
                <a:lnTo>
                  <a:pt x="470215" y="305639"/>
                </a:lnTo>
                <a:lnTo>
                  <a:pt x="467668" y="331295"/>
                </a:lnTo>
                <a:lnTo>
                  <a:pt x="462594" y="356033"/>
                </a:lnTo>
                <a:lnTo>
                  <a:pt x="456945" y="374523"/>
                </a:lnTo>
                <a:lnTo>
                  <a:pt x="446779" y="398129"/>
                </a:lnTo>
                <a:lnTo>
                  <a:pt x="433484" y="419787"/>
                </a:lnTo>
                <a:lnTo>
                  <a:pt x="417084" y="439475"/>
                </a:lnTo>
                <a:lnTo>
                  <a:pt x="404252" y="451753"/>
                </a:lnTo>
                <a:lnTo>
                  <a:pt x="383454" y="467686"/>
                </a:lnTo>
                <a:lnTo>
                  <a:pt x="361963" y="479477"/>
                </a:lnTo>
                <a:lnTo>
                  <a:pt x="342960" y="486498"/>
                </a:lnTo>
                <a:lnTo>
                  <a:pt x="320043" y="492413"/>
                </a:lnTo>
                <a:lnTo>
                  <a:pt x="295179" y="496497"/>
                </a:lnTo>
                <a:lnTo>
                  <a:pt x="268348" y="498749"/>
                </a:lnTo>
                <a:lnTo>
                  <a:pt x="247522" y="499237"/>
                </a:lnTo>
                <a:lnTo>
                  <a:pt x="235740" y="499106"/>
                </a:lnTo>
                <a:lnTo>
                  <a:pt x="211121" y="498052"/>
                </a:lnTo>
                <a:lnTo>
                  <a:pt x="185141" y="495919"/>
                </a:lnTo>
                <a:lnTo>
                  <a:pt x="155101" y="492152"/>
                </a:lnTo>
                <a:lnTo>
                  <a:pt x="129173" y="486372"/>
                </a:lnTo>
                <a:lnTo>
                  <a:pt x="106513" y="478231"/>
                </a:lnTo>
                <a:lnTo>
                  <a:pt x="87854" y="468216"/>
                </a:lnTo>
                <a:lnTo>
                  <a:pt x="67714" y="453323"/>
                </a:lnTo>
                <a:lnTo>
                  <a:pt x="48944" y="434880"/>
                </a:lnTo>
                <a:lnTo>
                  <a:pt x="37713" y="421160"/>
                </a:lnTo>
                <a:lnTo>
                  <a:pt x="23867" y="399256"/>
                </a:lnTo>
                <a:lnTo>
                  <a:pt x="14529" y="376820"/>
                </a:lnTo>
                <a:lnTo>
                  <a:pt x="6869" y="348087"/>
                </a:lnTo>
                <a:lnTo>
                  <a:pt x="2211" y="322729"/>
                </a:lnTo>
                <a:lnTo>
                  <a:pt x="124" y="299359"/>
                </a:lnTo>
                <a:lnTo>
                  <a:pt x="0" y="292481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1908" y="777113"/>
            <a:ext cx="461137" cy="490854"/>
          </a:xfrm>
          <a:custGeom>
            <a:avLst/>
            <a:gdLst/>
            <a:ahLst/>
            <a:cxnLst/>
            <a:rect l="l" t="t" r="r" b="b"/>
            <a:pathLst>
              <a:path w="461137" h="490854">
                <a:moveTo>
                  <a:pt x="0" y="0"/>
                </a:moveTo>
                <a:lnTo>
                  <a:pt x="461137" y="0"/>
                </a:lnTo>
                <a:lnTo>
                  <a:pt x="461137" y="121158"/>
                </a:lnTo>
                <a:lnTo>
                  <a:pt x="306450" y="121158"/>
                </a:lnTo>
                <a:lnTo>
                  <a:pt x="306450" y="490854"/>
                </a:lnTo>
                <a:lnTo>
                  <a:pt x="154686" y="490854"/>
                </a:lnTo>
                <a:lnTo>
                  <a:pt x="154686" y="121158"/>
                </a:lnTo>
                <a:lnTo>
                  <a:pt x="0" y="121158"/>
                </a:lnTo>
                <a:lnTo>
                  <a:pt x="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96133" y="768730"/>
            <a:ext cx="445389" cy="507619"/>
          </a:xfrm>
          <a:custGeom>
            <a:avLst/>
            <a:gdLst/>
            <a:ahLst/>
            <a:cxnLst/>
            <a:rect l="l" t="t" r="r" b="b"/>
            <a:pathLst>
              <a:path w="445389" h="507619">
                <a:moveTo>
                  <a:pt x="227076" y="0"/>
                </a:moveTo>
                <a:lnTo>
                  <a:pt x="242927" y="256"/>
                </a:lnTo>
                <a:lnTo>
                  <a:pt x="258115" y="1026"/>
                </a:lnTo>
                <a:lnTo>
                  <a:pt x="272640" y="2311"/>
                </a:lnTo>
                <a:lnTo>
                  <a:pt x="286502" y="4111"/>
                </a:lnTo>
                <a:lnTo>
                  <a:pt x="299704" y="6428"/>
                </a:lnTo>
                <a:lnTo>
                  <a:pt x="312246" y="9263"/>
                </a:lnTo>
                <a:lnTo>
                  <a:pt x="324130" y="12616"/>
                </a:lnTo>
                <a:lnTo>
                  <a:pt x="335355" y="16488"/>
                </a:lnTo>
                <a:lnTo>
                  <a:pt x="345923" y="20881"/>
                </a:lnTo>
                <a:lnTo>
                  <a:pt x="355834" y="25795"/>
                </a:lnTo>
                <a:lnTo>
                  <a:pt x="365091" y="31232"/>
                </a:lnTo>
                <a:lnTo>
                  <a:pt x="380133" y="42416"/>
                </a:lnTo>
                <a:lnTo>
                  <a:pt x="388867" y="50745"/>
                </a:lnTo>
                <a:lnTo>
                  <a:pt x="396786" y="59914"/>
                </a:lnTo>
                <a:lnTo>
                  <a:pt x="403891" y="69922"/>
                </a:lnTo>
                <a:lnTo>
                  <a:pt x="410182" y="80772"/>
                </a:lnTo>
                <a:lnTo>
                  <a:pt x="415658" y="92462"/>
                </a:lnTo>
                <a:lnTo>
                  <a:pt x="420321" y="104995"/>
                </a:lnTo>
                <a:lnTo>
                  <a:pt x="424168" y="118371"/>
                </a:lnTo>
                <a:lnTo>
                  <a:pt x="427202" y="132591"/>
                </a:lnTo>
                <a:lnTo>
                  <a:pt x="429259" y="146304"/>
                </a:lnTo>
                <a:lnTo>
                  <a:pt x="286384" y="154686"/>
                </a:lnTo>
                <a:lnTo>
                  <a:pt x="282993" y="140061"/>
                </a:lnTo>
                <a:lnTo>
                  <a:pt x="278206" y="127435"/>
                </a:lnTo>
                <a:lnTo>
                  <a:pt x="272023" y="116817"/>
                </a:lnTo>
                <a:lnTo>
                  <a:pt x="264443" y="108217"/>
                </a:lnTo>
                <a:lnTo>
                  <a:pt x="252756" y="100030"/>
                </a:lnTo>
                <a:lnTo>
                  <a:pt x="241523" y="95375"/>
                </a:lnTo>
                <a:lnTo>
                  <a:pt x="228671" y="92472"/>
                </a:lnTo>
                <a:lnTo>
                  <a:pt x="214191" y="91331"/>
                </a:lnTo>
                <a:lnTo>
                  <a:pt x="211963" y="91313"/>
                </a:lnTo>
                <a:lnTo>
                  <a:pt x="196980" y="92382"/>
                </a:lnTo>
                <a:lnTo>
                  <a:pt x="184458" y="95576"/>
                </a:lnTo>
                <a:lnTo>
                  <a:pt x="174352" y="100871"/>
                </a:lnTo>
                <a:lnTo>
                  <a:pt x="163267" y="112827"/>
                </a:lnTo>
                <a:lnTo>
                  <a:pt x="159109" y="124748"/>
                </a:lnTo>
                <a:lnTo>
                  <a:pt x="158750" y="129921"/>
                </a:lnTo>
                <a:lnTo>
                  <a:pt x="158750" y="137668"/>
                </a:lnTo>
                <a:lnTo>
                  <a:pt x="162432" y="144780"/>
                </a:lnTo>
                <a:lnTo>
                  <a:pt x="169799" y="151003"/>
                </a:lnTo>
                <a:lnTo>
                  <a:pt x="176455" y="155488"/>
                </a:lnTo>
                <a:lnTo>
                  <a:pt x="186385" y="159814"/>
                </a:lnTo>
                <a:lnTo>
                  <a:pt x="199580" y="163992"/>
                </a:lnTo>
                <a:lnTo>
                  <a:pt x="216030" y="168031"/>
                </a:lnTo>
                <a:lnTo>
                  <a:pt x="220726" y="169037"/>
                </a:lnTo>
                <a:lnTo>
                  <a:pt x="237271" y="172710"/>
                </a:lnTo>
                <a:lnTo>
                  <a:pt x="252997" y="176388"/>
                </a:lnTo>
                <a:lnTo>
                  <a:pt x="267903" y="180073"/>
                </a:lnTo>
                <a:lnTo>
                  <a:pt x="295257" y="187458"/>
                </a:lnTo>
                <a:lnTo>
                  <a:pt x="319332" y="194865"/>
                </a:lnTo>
                <a:lnTo>
                  <a:pt x="340128" y="202295"/>
                </a:lnTo>
                <a:lnTo>
                  <a:pt x="357645" y="209746"/>
                </a:lnTo>
                <a:lnTo>
                  <a:pt x="375855" y="219432"/>
                </a:lnTo>
                <a:lnTo>
                  <a:pt x="397811" y="234844"/>
                </a:lnTo>
                <a:lnTo>
                  <a:pt x="415366" y="252227"/>
                </a:lnTo>
                <a:lnTo>
                  <a:pt x="425831" y="266827"/>
                </a:lnTo>
                <a:lnTo>
                  <a:pt x="436826" y="289658"/>
                </a:lnTo>
                <a:lnTo>
                  <a:pt x="443335" y="314199"/>
                </a:lnTo>
                <a:lnTo>
                  <a:pt x="445389" y="339471"/>
                </a:lnTo>
                <a:lnTo>
                  <a:pt x="444876" y="352521"/>
                </a:lnTo>
                <a:lnTo>
                  <a:pt x="440786" y="377767"/>
                </a:lnTo>
                <a:lnTo>
                  <a:pt x="432621" y="401859"/>
                </a:lnTo>
                <a:lnTo>
                  <a:pt x="420398" y="424781"/>
                </a:lnTo>
                <a:lnTo>
                  <a:pt x="411856" y="436928"/>
                </a:lnTo>
                <a:lnTo>
                  <a:pt x="394889" y="455537"/>
                </a:lnTo>
                <a:lnTo>
                  <a:pt x="374939" y="471382"/>
                </a:lnTo>
                <a:lnTo>
                  <a:pt x="351993" y="484450"/>
                </a:lnTo>
                <a:lnTo>
                  <a:pt x="336101" y="491168"/>
                </a:lnTo>
                <a:lnTo>
                  <a:pt x="314030" y="498034"/>
                </a:lnTo>
                <a:lnTo>
                  <a:pt x="289797" y="503056"/>
                </a:lnTo>
                <a:lnTo>
                  <a:pt x="263397" y="506236"/>
                </a:lnTo>
                <a:lnTo>
                  <a:pt x="234820" y="507572"/>
                </a:lnTo>
                <a:lnTo>
                  <a:pt x="228092" y="507619"/>
                </a:lnTo>
                <a:lnTo>
                  <a:pt x="210795" y="507378"/>
                </a:lnTo>
                <a:lnTo>
                  <a:pt x="194267" y="506656"/>
                </a:lnTo>
                <a:lnTo>
                  <a:pt x="178509" y="505454"/>
                </a:lnTo>
                <a:lnTo>
                  <a:pt x="163519" y="503770"/>
                </a:lnTo>
                <a:lnTo>
                  <a:pt x="135844" y="498963"/>
                </a:lnTo>
                <a:lnTo>
                  <a:pt x="111240" y="492237"/>
                </a:lnTo>
                <a:lnTo>
                  <a:pt x="89706" y="483594"/>
                </a:lnTo>
                <a:lnTo>
                  <a:pt x="71239" y="473036"/>
                </a:lnTo>
                <a:lnTo>
                  <a:pt x="55837" y="460566"/>
                </a:lnTo>
                <a:lnTo>
                  <a:pt x="37862" y="440169"/>
                </a:lnTo>
                <a:lnTo>
                  <a:pt x="24114" y="419100"/>
                </a:lnTo>
                <a:lnTo>
                  <a:pt x="13360" y="396158"/>
                </a:lnTo>
                <a:lnTo>
                  <a:pt x="5593" y="371347"/>
                </a:lnTo>
                <a:lnTo>
                  <a:pt x="811" y="344672"/>
                </a:lnTo>
                <a:lnTo>
                  <a:pt x="0" y="336804"/>
                </a:lnTo>
                <a:lnTo>
                  <a:pt x="144399" y="327787"/>
                </a:lnTo>
                <a:lnTo>
                  <a:pt x="146934" y="342673"/>
                </a:lnTo>
                <a:lnTo>
                  <a:pt x="150457" y="355866"/>
                </a:lnTo>
                <a:lnTo>
                  <a:pt x="154968" y="367384"/>
                </a:lnTo>
                <a:lnTo>
                  <a:pt x="160467" y="377243"/>
                </a:lnTo>
                <a:lnTo>
                  <a:pt x="163449" y="381381"/>
                </a:lnTo>
                <a:lnTo>
                  <a:pt x="172176" y="390799"/>
                </a:lnTo>
                <a:lnTo>
                  <a:pt x="182112" y="398446"/>
                </a:lnTo>
                <a:lnTo>
                  <a:pt x="193254" y="404316"/>
                </a:lnTo>
                <a:lnTo>
                  <a:pt x="205596" y="408400"/>
                </a:lnTo>
                <a:lnTo>
                  <a:pt x="219136" y="410690"/>
                </a:lnTo>
                <a:lnTo>
                  <a:pt x="230378" y="411226"/>
                </a:lnTo>
                <a:lnTo>
                  <a:pt x="245299" y="410327"/>
                </a:lnTo>
                <a:lnTo>
                  <a:pt x="258435" y="407632"/>
                </a:lnTo>
                <a:lnTo>
                  <a:pt x="269796" y="403140"/>
                </a:lnTo>
                <a:lnTo>
                  <a:pt x="279393" y="396851"/>
                </a:lnTo>
                <a:lnTo>
                  <a:pt x="289944" y="385697"/>
                </a:lnTo>
                <a:lnTo>
                  <a:pt x="295812" y="374390"/>
                </a:lnTo>
                <a:lnTo>
                  <a:pt x="298044" y="362062"/>
                </a:lnTo>
                <a:lnTo>
                  <a:pt x="298069" y="360553"/>
                </a:lnTo>
                <a:lnTo>
                  <a:pt x="296201" y="348295"/>
                </a:lnTo>
                <a:lnTo>
                  <a:pt x="290600" y="336914"/>
                </a:lnTo>
                <a:lnTo>
                  <a:pt x="281305" y="326390"/>
                </a:lnTo>
                <a:lnTo>
                  <a:pt x="275119" y="321815"/>
                </a:lnTo>
                <a:lnTo>
                  <a:pt x="266853" y="317325"/>
                </a:lnTo>
                <a:lnTo>
                  <a:pt x="256505" y="312913"/>
                </a:lnTo>
                <a:lnTo>
                  <a:pt x="244076" y="308574"/>
                </a:lnTo>
                <a:lnTo>
                  <a:pt x="229566" y="304304"/>
                </a:lnTo>
                <a:lnTo>
                  <a:pt x="212975" y="300095"/>
                </a:lnTo>
                <a:lnTo>
                  <a:pt x="203581" y="297942"/>
                </a:lnTo>
                <a:lnTo>
                  <a:pt x="187555" y="294167"/>
                </a:lnTo>
                <a:lnTo>
                  <a:pt x="172301" y="290187"/>
                </a:lnTo>
                <a:lnTo>
                  <a:pt x="157818" y="286001"/>
                </a:lnTo>
                <a:lnTo>
                  <a:pt x="144108" y="281612"/>
                </a:lnTo>
                <a:lnTo>
                  <a:pt x="131171" y="277019"/>
                </a:lnTo>
                <a:lnTo>
                  <a:pt x="119009" y="272224"/>
                </a:lnTo>
                <a:lnTo>
                  <a:pt x="107622" y="267227"/>
                </a:lnTo>
                <a:lnTo>
                  <a:pt x="97011" y="262029"/>
                </a:lnTo>
                <a:lnTo>
                  <a:pt x="87177" y="256631"/>
                </a:lnTo>
                <a:lnTo>
                  <a:pt x="78120" y="251035"/>
                </a:lnTo>
                <a:lnTo>
                  <a:pt x="69843" y="245240"/>
                </a:lnTo>
                <a:lnTo>
                  <a:pt x="61341" y="238379"/>
                </a:lnTo>
                <a:lnTo>
                  <a:pt x="51510" y="229001"/>
                </a:lnTo>
                <a:lnTo>
                  <a:pt x="42953" y="219011"/>
                </a:lnTo>
                <a:lnTo>
                  <a:pt x="35671" y="208410"/>
                </a:lnTo>
                <a:lnTo>
                  <a:pt x="29666" y="197200"/>
                </a:lnTo>
                <a:lnTo>
                  <a:pt x="24939" y="185382"/>
                </a:lnTo>
                <a:lnTo>
                  <a:pt x="21490" y="172958"/>
                </a:lnTo>
                <a:lnTo>
                  <a:pt x="19323" y="159928"/>
                </a:lnTo>
                <a:lnTo>
                  <a:pt x="18438" y="146295"/>
                </a:lnTo>
                <a:lnTo>
                  <a:pt x="18415" y="143637"/>
                </a:lnTo>
                <a:lnTo>
                  <a:pt x="19051" y="130894"/>
                </a:lnTo>
                <a:lnTo>
                  <a:pt x="20958" y="118408"/>
                </a:lnTo>
                <a:lnTo>
                  <a:pt x="24131" y="106170"/>
                </a:lnTo>
                <a:lnTo>
                  <a:pt x="28567" y="94174"/>
                </a:lnTo>
                <a:lnTo>
                  <a:pt x="34262" y="82411"/>
                </a:lnTo>
                <a:lnTo>
                  <a:pt x="40386" y="72136"/>
                </a:lnTo>
                <a:lnTo>
                  <a:pt x="47465" y="62333"/>
                </a:lnTo>
                <a:lnTo>
                  <a:pt x="55542" y="53184"/>
                </a:lnTo>
                <a:lnTo>
                  <a:pt x="64616" y="44688"/>
                </a:lnTo>
                <a:lnTo>
                  <a:pt x="74687" y="36845"/>
                </a:lnTo>
                <a:lnTo>
                  <a:pt x="85755" y="29655"/>
                </a:lnTo>
                <a:lnTo>
                  <a:pt x="97820" y="23119"/>
                </a:lnTo>
                <a:lnTo>
                  <a:pt x="115824" y="15390"/>
                </a:lnTo>
                <a:lnTo>
                  <a:pt x="126042" y="12021"/>
                </a:lnTo>
                <a:lnTo>
                  <a:pt x="136955" y="9070"/>
                </a:lnTo>
                <a:lnTo>
                  <a:pt x="148567" y="6535"/>
                </a:lnTo>
                <a:lnTo>
                  <a:pt x="160879" y="4416"/>
                </a:lnTo>
                <a:lnTo>
                  <a:pt x="173895" y="2712"/>
                </a:lnTo>
                <a:lnTo>
                  <a:pt x="187616" y="1422"/>
                </a:lnTo>
                <a:lnTo>
                  <a:pt x="202045" y="545"/>
                </a:lnTo>
                <a:lnTo>
                  <a:pt x="217185" y="81"/>
                </a:lnTo>
                <a:lnTo>
                  <a:pt x="227076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778508" y="1778507"/>
            <a:ext cx="5426964" cy="6007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9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16168" y="1824227"/>
            <a:ext cx="3332988" cy="2747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50920" y="1624583"/>
            <a:ext cx="2377440" cy="484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72789" y="1501013"/>
            <a:ext cx="1932939" cy="206501"/>
          </a:xfrm>
          <a:custGeom>
            <a:avLst/>
            <a:gdLst/>
            <a:ahLst/>
            <a:cxnLst/>
            <a:rect l="l" t="t" r="r" b="b"/>
            <a:pathLst>
              <a:path w="1932939" h="206501">
                <a:moveTo>
                  <a:pt x="1450848" y="3683"/>
                </a:moveTo>
                <a:lnTo>
                  <a:pt x="1450848" y="202819"/>
                </a:lnTo>
                <a:lnTo>
                  <a:pt x="1487424" y="202819"/>
                </a:lnTo>
                <a:lnTo>
                  <a:pt x="1487424" y="3683"/>
                </a:lnTo>
                <a:lnTo>
                  <a:pt x="1450848" y="3683"/>
                </a:lnTo>
                <a:close/>
              </a:path>
              <a:path w="1932939" h="206501">
                <a:moveTo>
                  <a:pt x="1322070" y="202819"/>
                </a:moveTo>
                <a:lnTo>
                  <a:pt x="1358646" y="202819"/>
                </a:lnTo>
                <a:lnTo>
                  <a:pt x="1358646" y="34162"/>
                </a:lnTo>
                <a:lnTo>
                  <a:pt x="1422781" y="34162"/>
                </a:lnTo>
                <a:lnTo>
                  <a:pt x="1422781" y="3683"/>
                </a:lnTo>
                <a:lnTo>
                  <a:pt x="1257808" y="3683"/>
                </a:lnTo>
                <a:lnTo>
                  <a:pt x="1257808" y="34162"/>
                </a:lnTo>
                <a:lnTo>
                  <a:pt x="1322070" y="34162"/>
                </a:lnTo>
                <a:lnTo>
                  <a:pt x="1322070" y="202819"/>
                </a:lnTo>
                <a:close/>
              </a:path>
              <a:path w="1932939" h="206501">
                <a:moveTo>
                  <a:pt x="1099565" y="3683"/>
                </a:moveTo>
                <a:lnTo>
                  <a:pt x="1063116" y="3683"/>
                </a:lnTo>
                <a:lnTo>
                  <a:pt x="1063116" y="129286"/>
                </a:lnTo>
                <a:lnTo>
                  <a:pt x="1063498" y="136778"/>
                </a:lnTo>
                <a:lnTo>
                  <a:pt x="1064514" y="143637"/>
                </a:lnTo>
                <a:lnTo>
                  <a:pt x="1065402" y="150367"/>
                </a:lnTo>
                <a:lnTo>
                  <a:pt x="1066927" y="156463"/>
                </a:lnTo>
                <a:lnTo>
                  <a:pt x="1069213" y="162051"/>
                </a:lnTo>
                <a:lnTo>
                  <a:pt x="1071880" y="169037"/>
                </a:lnTo>
                <a:lnTo>
                  <a:pt x="1075436" y="175260"/>
                </a:lnTo>
                <a:lnTo>
                  <a:pt x="1079881" y="180721"/>
                </a:lnTo>
                <a:lnTo>
                  <a:pt x="1084326" y="186182"/>
                </a:lnTo>
                <a:lnTo>
                  <a:pt x="1089787" y="190881"/>
                </a:lnTo>
                <a:lnTo>
                  <a:pt x="1096137" y="194690"/>
                </a:lnTo>
                <a:lnTo>
                  <a:pt x="1102487" y="198500"/>
                </a:lnTo>
                <a:lnTo>
                  <a:pt x="1109852" y="201422"/>
                </a:lnTo>
                <a:lnTo>
                  <a:pt x="1118108" y="203453"/>
                </a:lnTo>
                <a:lnTo>
                  <a:pt x="1132921" y="205890"/>
                </a:lnTo>
                <a:lnTo>
                  <a:pt x="1146302" y="206501"/>
                </a:lnTo>
                <a:lnTo>
                  <a:pt x="1149527" y="206468"/>
                </a:lnTo>
                <a:lnTo>
                  <a:pt x="1162623" y="205572"/>
                </a:lnTo>
                <a:lnTo>
                  <a:pt x="1174496" y="203453"/>
                </a:lnTo>
                <a:lnTo>
                  <a:pt x="1183005" y="201422"/>
                </a:lnTo>
                <a:lnTo>
                  <a:pt x="1190498" y="198500"/>
                </a:lnTo>
                <a:lnTo>
                  <a:pt x="1196975" y="194690"/>
                </a:lnTo>
                <a:lnTo>
                  <a:pt x="1203452" y="190881"/>
                </a:lnTo>
                <a:lnTo>
                  <a:pt x="1208913" y="186182"/>
                </a:lnTo>
                <a:lnTo>
                  <a:pt x="1213485" y="180721"/>
                </a:lnTo>
                <a:lnTo>
                  <a:pt x="1217930" y="175260"/>
                </a:lnTo>
                <a:lnTo>
                  <a:pt x="1221613" y="169037"/>
                </a:lnTo>
                <a:lnTo>
                  <a:pt x="1224280" y="162051"/>
                </a:lnTo>
                <a:lnTo>
                  <a:pt x="1226439" y="156463"/>
                </a:lnTo>
                <a:lnTo>
                  <a:pt x="1227963" y="150367"/>
                </a:lnTo>
                <a:lnTo>
                  <a:pt x="1228978" y="143637"/>
                </a:lnTo>
                <a:lnTo>
                  <a:pt x="1229868" y="136778"/>
                </a:lnTo>
                <a:lnTo>
                  <a:pt x="1230376" y="129286"/>
                </a:lnTo>
                <a:lnTo>
                  <a:pt x="1230376" y="3683"/>
                </a:lnTo>
                <a:lnTo>
                  <a:pt x="1193927" y="3683"/>
                </a:lnTo>
                <a:lnTo>
                  <a:pt x="1193927" y="117728"/>
                </a:lnTo>
                <a:lnTo>
                  <a:pt x="1193623" y="127322"/>
                </a:lnTo>
                <a:lnTo>
                  <a:pt x="1191938" y="140344"/>
                </a:lnTo>
                <a:lnTo>
                  <a:pt x="1188847" y="150749"/>
                </a:lnTo>
                <a:lnTo>
                  <a:pt x="1185037" y="159512"/>
                </a:lnTo>
                <a:lnTo>
                  <a:pt x="1179576" y="165988"/>
                </a:lnTo>
                <a:lnTo>
                  <a:pt x="1172337" y="169799"/>
                </a:lnTo>
                <a:lnTo>
                  <a:pt x="1171557" y="170212"/>
                </a:lnTo>
                <a:lnTo>
                  <a:pt x="1160052" y="174364"/>
                </a:lnTo>
                <a:lnTo>
                  <a:pt x="1146683" y="175767"/>
                </a:lnTo>
                <a:lnTo>
                  <a:pt x="1145773" y="175762"/>
                </a:lnTo>
                <a:lnTo>
                  <a:pt x="1132570" y="174165"/>
                </a:lnTo>
                <a:lnTo>
                  <a:pt x="1121156" y="169799"/>
                </a:lnTo>
                <a:lnTo>
                  <a:pt x="1113916" y="165988"/>
                </a:lnTo>
                <a:lnTo>
                  <a:pt x="1108328" y="159512"/>
                </a:lnTo>
                <a:lnTo>
                  <a:pt x="1104646" y="150749"/>
                </a:lnTo>
                <a:lnTo>
                  <a:pt x="1102484" y="144488"/>
                </a:lnTo>
                <a:lnTo>
                  <a:pt x="1100288" y="132443"/>
                </a:lnTo>
                <a:lnTo>
                  <a:pt x="1099565" y="117728"/>
                </a:lnTo>
                <a:lnTo>
                  <a:pt x="1099565" y="3683"/>
                </a:lnTo>
                <a:close/>
              </a:path>
              <a:path w="1932939" h="206501">
                <a:moveTo>
                  <a:pt x="935736" y="172338"/>
                </a:moveTo>
                <a:lnTo>
                  <a:pt x="935736" y="3683"/>
                </a:lnTo>
                <a:lnTo>
                  <a:pt x="899160" y="3683"/>
                </a:lnTo>
                <a:lnTo>
                  <a:pt x="899160" y="202819"/>
                </a:lnTo>
                <a:lnTo>
                  <a:pt x="1028826" y="202819"/>
                </a:lnTo>
                <a:lnTo>
                  <a:pt x="1028826" y="172338"/>
                </a:lnTo>
                <a:lnTo>
                  <a:pt x="935736" y="172338"/>
                </a:lnTo>
                <a:close/>
              </a:path>
              <a:path w="1932939" h="206501">
                <a:moveTo>
                  <a:pt x="36575" y="202819"/>
                </a:moveTo>
                <a:lnTo>
                  <a:pt x="36451" y="89213"/>
                </a:lnTo>
                <a:lnTo>
                  <a:pt x="36106" y="76756"/>
                </a:lnTo>
                <a:lnTo>
                  <a:pt x="35551" y="63832"/>
                </a:lnTo>
                <a:lnTo>
                  <a:pt x="34798" y="50419"/>
                </a:lnTo>
                <a:lnTo>
                  <a:pt x="36068" y="50419"/>
                </a:lnTo>
                <a:lnTo>
                  <a:pt x="37719" y="56134"/>
                </a:lnTo>
                <a:lnTo>
                  <a:pt x="39750" y="62484"/>
                </a:lnTo>
                <a:lnTo>
                  <a:pt x="42037" y="69469"/>
                </a:lnTo>
                <a:lnTo>
                  <a:pt x="44323" y="76453"/>
                </a:lnTo>
                <a:lnTo>
                  <a:pt x="46736" y="83438"/>
                </a:lnTo>
                <a:lnTo>
                  <a:pt x="49149" y="90297"/>
                </a:lnTo>
                <a:lnTo>
                  <a:pt x="90424" y="202819"/>
                </a:lnTo>
                <a:lnTo>
                  <a:pt x="113919" y="202819"/>
                </a:lnTo>
                <a:lnTo>
                  <a:pt x="155194" y="90297"/>
                </a:lnTo>
                <a:lnTo>
                  <a:pt x="157607" y="83438"/>
                </a:lnTo>
                <a:lnTo>
                  <a:pt x="160020" y="76453"/>
                </a:lnTo>
                <a:lnTo>
                  <a:pt x="162306" y="69469"/>
                </a:lnTo>
                <a:lnTo>
                  <a:pt x="164591" y="62484"/>
                </a:lnTo>
                <a:lnTo>
                  <a:pt x="166497" y="56134"/>
                </a:lnTo>
                <a:lnTo>
                  <a:pt x="168275" y="50419"/>
                </a:lnTo>
                <a:lnTo>
                  <a:pt x="169500" y="51176"/>
                </a:lnTo>
                <a:lnTo>
                  <a:pt x="168759" y="65168"/>
                </a:lnTo>
                <a:lnTo>
                  <a:pt x="168215" y="78278"/>
                </a:lnTo>
                <a:lnTo>
                  <a:pt x="167881" y="90507"/>
                </a:lnTo>
                <a:lnTo>
                  <a:pt x="167766" y="202819"/>
                </a:lnTo>
                <a:lnTo>
                  <a:pt x="204215" y="202819"/>
                </a:lnTo>
                <a:lnTo>
                  <a:pt x="204215" y="3683"/>
                </a:lnTo>
                <a:lnTo>
                  <a:pt x="153035" y="3683"/>
                </a:lnTo>
                <a:lnTo>
                  <a:pt x="118618" y="98933"/>
                </a:lnTo>
                <a:lnTo>
                  <a:pt x="113494" y="113744"/>
                </a:lnTo>
                <a:lnTo>
                  <a:pt x="109466" y="126016"/>
                </a:lnTo>
                <a:lnTo>
                  <a:pt x="105790" y="137893"/>
                </a:lnTo>
                <a:lnTo>
                  <a:pt x="102488" y="149351"/>
                </a:lnTo>
                <a:lnTo>
                  <a:pt x="101600" y="149351"/>
                </a:lnTo>
                <a:lnTo>
                  <a:pt x="97155" y="134095"/>
                </a:lnTo>
                <a:lnTo>
                  <a:pt x="93322" y="121841"/>
                </a:lnTo>
                <a:lnTo>
                  <a:pt x="89381" y="109997"/>
                </a:lnTo>
                <a:lnTo>
                  <a:pt x="85344" y="98551"/>
                </a:lnTo>
                <a:lnTo>
                  <a:pt x="50926" y="3683"/>
                </a:lnTo>
                <a:lnTo>
                  <a:pt x="0" y="3683"/>
                </a:lnTo>
                <a:lnTo>
                  <a:pt x="0" y="202819"/>
                </a:lnTo>
                <a:lnTo>
                  <a:pt x="36575" y="202819"/>
                </a:lnTo>
                <a:close/>
              </a:path>
              <a:path w="1932939" h="206501">
                <a:moveTo>
                  <a:pt x="419608" y="3683"/>
                </a:moveTo>
                <a:lnTo>
                  <a:pt x="379095" y="3683"/>
                </a:lnTo>
                <a:lnTo>
                  <a:pt x="326136" y="89408"/>
                </a:lnTo>
                <a:lnTo>
                  <a:pt x="325627" y="89408"/>
                </a:lnTo>
                <a:lnTo>
                  <a:pt x="272669" y="3683"/>
                </a:lnTo>
                <a:lnTo>
                  <a:pt x="232156" y="3683"/>
                </a:lnTo>
                <a:lnTo>
                  <a:pt x="307721" y="122554"/>
                </a:lnTo>
                <a:lnTo>
                  <a:pt x="307721" y="202819"/>
                </a:lnTo>
                <a:lnTo>
                  <a:pt x="344170" y="202819"/>
                </a:lnTo>
                <a:lnTo>
                  <a:pt x="344170" y="122554"/>
                </a:lnTo>
                <a:lnTo>
                  <a:pt x="419608" y="3683"/>
                </a:lnTo>
                <a:close/>
              </a:path>
              <a:path w="1932939" h="206501">
                <a:moveTo>
                  <a:pt x="573786" y="173354"/>
                </a:moveTo>
                <a:lnTo>
                  <a:pt x="568198" y="174371"/>
                </a:lnTo>
                <a:lnTo>
                  <a:pt x="562737" y="175260"/>
                </a:lnTo>
                <a:lnTo>
                  <a:pt x="557022" y="175767"/>
                </a:lnTo>
                <a:lnTo>
                  <a:pt x="547538" y="175718"/>
                </a:lnTo>
                <a:lnTo>
                  <a:pt x="534799" y="174822"/>
                </a:lnTo>
                <a:lnTo>
                  <a:pt x="522350" y="172847"/>
                </a:lnTo>
                <a:lnTo>
                  <a:pt x="517940" y="171850"/>
                </a:lnTo>
                <a:lnTo>
                  <a:pt x="505968" y="168310"/>
                </a:lnTo>
                <a:lnTo>
                  <a:pt x="493649" y="163575"/>
                </a:lnTo>
                <a:lnTo>
                  <a:pt x="493649" y="194310"/>
                </a:lnTo>
                <a:lnTo>
                  <a:pt x="506528" y="199848"/>
                </a:lnTo>
                <a:lnTo>
                  <a:pt x="519811" y="203326"/>
                </a:lnTo>
                <a:lnTo>
                  <a:pt x="526313" y="204522"/>
                </a:lnTo>
                <a:lnTo>
                  <a:pt x="538916" y="206015"/>
                </a:lnTo>
                <a:lnTo>
                  <a:pt x="551688" y="206501"/>
                </a:lnTo>
                <a:lnTo>
                  <a:pt x="561314" y="206259"/>
                </a:lnTo>
                <a:lnTo>
                  <a:pt x="574059" y="205069"/>
                </a:lnTo>
                <a:lnTo>
                  <a:pt x="585977" y="202819"/>
                </a:lnTo>
                <a:lnTo>
                  <a:pt x="602031" y="197403"/>
                </a:lnTo>
                <a:lnTo>
                  <a:pt x="612521" y="191388"/>
                </a:lnTo>
                <a:lnTo>
                  <a:pt x="622318" y="182590"/>
                </a:lnTo>
                <a:lnTo>
                  <a:pt x="629412" y="171958"/>
                </a:lnTo>
                <a:lnTo>
                  <a:pt x="634177" y="157692"/>
                </a:lnTo>
                <a:lnTo>
                  <a:pt x="635381" y="144145"/>
                </a:lnTo>
                <a:lnTo>
                  <a:pt x="635376" y="143222"/>
                </a:lnTo>
                <a:lnTo>
                  <a:pt x="633984" y="129557"/>
                </a:lnTo>
                <a:lnTo>
                  <a:pt x="630174" y="118490"/>
                </a:lnTo>
                <a:lnTo>
                  <a:pt x="626745" y="111760"/>
                </a:lnTo>
                <a:lnTo>
                  <a:pt x="621919" y="106425"/>
                </a:lnTo>
                <a:lnTo>
                  <a:pt x="616076" y="102235"/>
                </a:lnTo>
                <a:lnTo>
                  <a:pt x="610108" y="98044"/>
                </a:lnTo>
                <a:lnTo>
                  <a:pt x="603250" y="94741"/>
                </a:lnTo>
                <a:lnTo>
                  <a:pt x="595502" y="92456"/>
                </a:lnTo>
                <a:lnTo>
                  <a:pt x="587883" y="90170"/>
                </a:lnTo>
                <a:lnTo>
                  <a:pt x="579755" y="88011"/>
                </a:lnTo>
                <a:lnTo>
                  <a:pt x="571373" y="86233"/>
                </a:lnTo>
                <a:lnTo>
                  <a:pt x="566038" y="85216"/>
                </a:lnTo>
                <a:lnTo>
                  <a:pt x="560959" y="83947"/>
                </a:lnTo>
                <a:lnTo>
                  <a:pt x="556133" y="82676"/>
                </a:lnTo>
                <a:lnTo>
                  <a:pt x="551434" y="81407"/>
                </a:lnTo>
                <a:lnTo>
                  <a:pt x="547243" y="79756"/>
                </a:lnTo>
                <a:lnTo>
                  <a:pt x="543560" y="77597"/>
                </a:lnTo>
                <a:lnTo>
                  <a:pt x="539876" y="75437"/>
                </a:lnTo>
                <a:lnTo>
                  <a:pt x="536956" y="72771"/>
                </a:lnTo>
                <a:lnTo>
                  <a:pt x="534797" y="69469"/>
                </a:lnTo>
                <a:lnTo>
                  <a:pt x="532764" y="66166"/>
                </a:lnTo>
                <a:lnTo>
                  <a:pt x="531622" y="61975"/>
                </a:lnTo>
                <a:lnTo>
                  <a:pt x="531622" y="48260"/>
                </a:lnTo>
                <a:lnTo>
                  <a:pt x="534924" y="41656"/>
                </a:lnTo>
                <a:lnTo>
                  <a:pt x="541401" y="37337"/>
                </a:lnTo>
                <a:lnTo>
                  <a:pt x="554711" y="32034"/>
                </a:lnTo>
                <a:lnTo>
                  <a:pt x="569087" y="30734"/>
                </a:lnTo>
                <a:lnTo>
                  <a:pt x="570531" y="30743"/>
                </a:lnTo>
                <a:lnTo>
                  <a:pt x="582824" y="31548"/>
                </a:lnTo>
                <a:lnTo>
                  <a:pt x="595884" y="33527"/>
                </a:lnTo>
                <a:lnTo>
                  <a:pt x="601041" y="34617"/>
                </a:lnTo>
                <a:lnTo>
                  <a:pt x="613066" y="37954"/>
                </a:lnTo>
                <a:lnTo>
                  <a:pt x="625601" y="42417"/>
                </a:lnTo>
                <a:lnTo>
                  <a:pt x="625601" y="11175"/>
                </a:lnTo>
                <a:lnTo>
                  <a:pt x="611179" y="6204"/>
                </a:lnTo>
                <a:lnTo>
                  <a:pt x="597915" y="3048"/>
                </a:lnTo>
                <a:lnTo>
                  <a:pt x="591134" y="1902"/>
                </a:lnTo>
                <a:lnTo>
                  <a:pt x="578463" y="475"/>
                </a:lnTo>
                <a:lnTo>
                  <a:pt x="565912" y="0"/>
                </a:lnTo>
                <a:lnTo>
                  <a:pt x="562035" y="57"/>
                </a:lnTo>
                <a:lnTo>
                  <a:pt x="549004" y="1200"/>
                </a:lnTo>
                <a:lnTo>
                  <a:pt x="537210" y="3810"/>
                </a:lnTo>
                <a:lnTo>
                  <a:pt x="528701" y="6350"/>
                </a:lnTo>
                <a:lnTo>
                  <a:pt x="521335" y="10160"/>
                </a:lnTo>
                <a:lnTo>
                  <a:pt x="514985" y="15239"/>
                </a:lnTo>
                <a:lnTo>
                  <a:pt x="508762" y="20320"/>
                </a:lnTo>
                <a:lnTo>
                  <a:pt x="503809" y="26797"/>
                </a:lnTo>
                <a:lnTo>
                  <a:pt x="500125" y="34544"/>
                </a:lnTo>
                <a:lnTo>
                  <a:pt x="495702" y="48587"/>
                </a:lnTo>
                <a:lnTo>
                  <a:pt x="494538" y="61975"/>
                </a:lnTo>
                <a:lnTo>
                  <a:pt x="494538" y="71500"/>
                </a:lnTo>
                <a:lnTo>
                  <a:pt x="496188" y="79501"/>
                </a:lnTo>
                <a:lnTo>
                  <a:pt x="499363" y="85851"/>
                </a:lnTo>
                <a:lnTo>
                  <a:pt x="502538" y="92201"/>
                </a:lnTo>
                <a:lnTo>
                  <a:pt x="506730" y="97409"/>
                </a:lnTo>
                <a:lnTo>
                  <a:pt x="512190" y="101600"/>
                </a:lnTo>
                <a:lnTo>
                  <a:pt x="517525" y="105663"/>
                </a:lnTo>
                <a:lnTo>
                  <a:pt x="523748" y="108838"/>
                </a:lnTo>
                <a:lnTo>
                  <a:pt x="530733" y="111251"/>
                </a:lnTo>
                <a:lnTo>
                  <a:pt x="537845" y="113537"/>
                </a:lnTo>
                <a:lnTo>
                  <a:pt x="545211" y="115570"/>
                </a:lnTo>
                <a:lnTo>
                  <a:pt x="552958" y="117221"/>
                </a:lnTo>
                <a:lnTo>
                  <a:pt x="558800" y="118490"/>
                </a:lnTo>
                <a:lnTo>
                  <a:pt x="564388" y="119634"/>
                </a:lnTo>
                <a:lnTo>
                  <a:pt x="569722" y="120903"/>
                </a:lnTo>
                <a:lnTo>
                  <a:pt x="574928" y="122174"/>
                </a:lnTo>
                <a:lnTo>
                  <a:pt x="579755" y="123698"/>
                </a:lnTo>
                <a:lnTo>
                  <a:pt x="584073" y="125729"/>
                </a:lnTo>
                <a:lnTo>
                  <a:pt x="588263" y="127762"/>
                </a:lnTo>
                <a:lnTo>
                  <a:pt x="591693" y="130301"/>
                </a:lnTo>
                <a:lnTo>
                  <a:pt x="594106" y="133350"/>
                </a:lnTo>
                <a:lnTo>
                  <a:pt x="596646" y="136525"/>
                </a:lnTo>
                <a:lnTo>
                  <a:pt x="597915" y="140588"/>
                </a:lnTo>
                <a:lnTo>
                  <a:pt x="597915" y="151384"/>
                </a:lnTo>
                <a:lnTo>
                  <a:pt x="596519" y="156210"/>
                </a:lnTo>
                <a:lnTo>
                  <a:pt x="593851" y="160147"/>
                </a:lnTo>
                <a:lnTo>
                  <a:pt x="591185" y="164084"/>
                </a:lnTo>
                <a:lnTo>
                  <a:pt x="587628" y="167259"/>
                </a:lnTo>
                <a:lnTo>
                  <a:pt x="583184" y="169417"/>
                </a:lnTo>
                <a:lnTo>
                  <a:pt x="578738" y="171703"/>
                </a:lnTo>
                <a:lnTo>
                  <a:pt x="573786" y="173354"/>
                </a:lnTo>
                <a:close/>
              </a:path>
              <a:path w="1932939" h="206501">
                <a:moveTo>
                  <a:pt x="1896383" y="97674"/>
                </a:moveTo>
                <a:lnTo>
                  <a:pt x="1896566" y="107673"/>
                </a:lnTo>
                <a:lnTo>
                  <a:pt x="1896941" y="119800"/>
                </a:lnTo>
                <a:lnTo>
                  <a:pt x="1897509" y="134038"/>
                </a:lnTo>
                <a:lnTo>
                  <a:pt x="1898269" y="150367"/>
                </a:lnTo>
                <a:lnTo>
                  <a:pt x="1897002" y="149709"/>
                </a:lnTo>
                <a:lnTo>
                  <a:pt x="1891326" y="140087"/>
                </a:lnTo>
                <a:lnTo>
                  <a:pt x="1885046" y="129932"/>
                </a:lnTo>
                <a:lnTo>
                  <a:pt x="1878148" y="119243"/>
                </a:lnTo>
                <a:lnTo>
                  <a:pt x="1870621" y="108021"/>
                </a:lnTo>
                <a:lnTo>
                  <a:pt x="1862455" y="96265"/>
                </a:lnTo>
                <a:lnTo>
                  <a:pt x="1797050" y="3683"/>
                </a:lnTo>
                <a:lnTo>
                  <a:pt x="1758696" y="3683"/>
                </a:lnTo>
                <a:lnTo>
                  <a:pt x="1758696" y="202819"/>
                </a:lnTo>
                <a:lnTo>
                  <a:pt x="1795272" y="202819"/>
                </a:lnTo>
                <a:lnTo>
                  <a:pt x="1795250" y="108206"/>
                </a:lnTo>
                <a:lnTo>
                  <a:pt x="1795070" y="97606"/>
                </a:lnTo>
                <a:lnTo>
                  <a:pt x="1794711" y="85369"/>
                </a:lnTo>
                <a:lnTo>
                  <a:pt x="1794183" y="71469"/>
                </a:lnTo>
                <a:lnTo>
                  <a:pt x="1793494" y="55879"/>
                </a:lnTo>
                <a:lnTo>
                  <a:pt x="1795532" y="57850"/>
                </a:lnTo>
                <a:lnTo>
                  <a:pt x="1802559" y="69649"/>
                </a:lnTo>
                <a:lnTo>
                  <a:pt x="1809494" y="80875"/>
                </a:lnTo>
                <a:lnTo>
                  <a:pt x="1816330" y="91530"/>
                </a:lnTo>
                <a:lnTo>
                  <a:pt x="1823064" y="101613"/>
                </a:lnTo>
                <a:lnTo>
                  <a:pt x="1829689" y="111125"/>
                </a:lnTo>
                <a:lnTo>
                  <a:pt x="1894586" y="202819"/>
                </a:lnTo>
                <a:lnTo>
                  <a:pt x="1932939" y="202819"/>
                </a:lnTo>
                <a:lnTo>
                  <a:pt x="1932939" y="3683"/>
                </a:lnTo>
                <a:lnTo>
                  <a:pt x="1896364" y="3683"/>
                </a:lnTo>
                <a:lnTo>
                  <a:pt x="1896383" y="97674"/>
                </a:lnTo>
                <a:close/>
              </a:path>
              <a:path w="1932939" h="206501">
                <a:moveTo>
                  <a:pt x="1583182" y="199009"/>
                </a:moveTo>
                <a:lnTo>
                  <a:pt x="1586444" y="200274"/>
                </a:lnTo>
                <a:lnTo>
                  <a:pt x="1598159" y="203720"/>
                </a:lnTo>
                <a:lnTo>
                  <a:pt x="1610788" y="205802"/>
                </a:lnTo>
                <a:lnTo>
                  <a:pt x="1624330" y="206501"/>
                </a:lnTo>
                <a:lnTo>
                  <a:pt x="1628396" y="206441"/>
                </a:lnTo>
                <a:lnTo>
                  <a:pt x="1641670" y="205334"/>
                </a:lnTo>
                <a:lnTo>
                  <a:pt x="1654030" y="202849"/>
                </a:lnTo>
                <a:lnTo>
                  <a:pt x="1665477" y="199009"/>
                </a:lnTo>
                <a:lnTo>
                  <a:pt x="1676453" y="193523"/>
                </a:lnTo>
                <a:lnTo>
                  <a:pt x="1686902" y="186304"/>
                </a:lnTo>
                <a:lnTo>
                  <a:pt x="1696085" y="177673"/>
                </a:lnTo>
                <a:lnTo>
                  <a:pt x="1703507" y="168179"/>
                </a:lnTo>
                <a:lnTo>
                  <a:pt x="1709858" y="157184"/>
                </a:lnTo>
                <a:lnTo>
                  <a:pt x="1714881" y="145034"/>
                </a:lnTo>
                <a:lnTo>
                  <a:pt x="1719020" y="129258"/>
                </a:lnTo>
                <a:lnTo>
                  <a:pt x="1720773" y="116612"/>
                </a:lnTo>
                <a:lnTo>
                  <a:pt x="1721358" y="103250"/>
                </a:lnTo>
                <a:lnTo>
                  <a:pt x="1721294" y="98769"/>
                </a:lnTo>
                <a:lnTo>
                  <a:pt x="1720325" y="85648"/>
                </a:lnTo>
                <a:lnTo>
                  <a:pt x="1718187" y="73228"/>
                </a:lnTo>
                <a:lnTo>
                  <a:pt x="1714881" y="61467"/>
                </a:lnTo>
                <a:lnTo>
                  <a:pt x="1710052" y="49715"/>
                </a:lnTo>
                <a:lnTo>
                  <a:pt x="1703747" y="38680"/>
                </a:lnTo>
                <a:lnTo>
                  <a:pt x="1696085" y="28828"/>
                </a:lnTo>
                <a:lnTo>
                  <a:pt x="1687510" y="20693"/>
                </a:lnTo>
                <a:lnTo>
                  <a:pt x="1677141" y="13386"/>
                </a:lnTo>
                <a:lnTo>
                  <a:pt x="1665477" y="7492"/>
                </a:lnTo>
                <a:lnTo>
                  <a:pt x="1650500" y="2781"/>
                </a:lnTo>
                <a:lnTo>
                  <a:pt x="1637871" y="699"/>
                </a:lnTo>
                <a:lnTo>
                  <a:pt x="1624330" y="0"/>
                </a:lnTo>
                <a:lnTo>
                  <a:pt x="1620263" y="60"/>
                </a:lnTo>
                <a:lnTo>
                  <a:pt x="1606989" y="1167"/>
                </a:lnTo>
                <a:lnTo>
                  <a:pt x="1594629" y="3652"/>
                </a:lnTo>
                <a:lnTo>
                  <a:pt x="1583182" y="7492"/>
                </a:lnTo>
                <a:lnTo>
                  <a:pt x="1572272" y="12942"/>
                </a:lnTo>
                <a:lnTo>
                  <a:pt x="1561821" y="20175"/>
                </a:lnTo>
                <a:lnTo>
                  <a:pt x="1552702" y="28828"/>
                </a:lnTo>
                <a:lnTo>
                  <a:pt x="1545224" y="38357"/>
                </a:lnTo>
                <a:lnTo>
                  <a:pt x="1538825" y="49337"/>
                </a:lnTo>
                <a:lnTo>
                  <a:pt x="1533778" y="61467"/>
                </a:lnTo>
                <a:lnTo>
                  <a:pt x="1529639" y="77243"/>
                </a:lnTo>
                <a:lnTo>
                  <a:pt x="1527886" y="89889"/>
                </a:lnTo>
                <a:lnTo>
                  <a:pt x="1527302" y="103250"/>
                </a:lnTo>
                <a:lnTo>
                  <a:pt x="1527365" y="107732"/>
                </a:lnTo>
                <a:lnTo>
                  <a:pt x="1528334" y="120853"/>
                </a:lnTo>
                <a:lnTo>
                  <a:pt x="1530472" y="133273"/>
                </a:lnTo>
                <a:lnTo>
                  <a:pt x="1533778" y="145034"/>
                </a:lnTo>
                <a:lnTo>
                  <a:pt x="1538658" y="156825"/>
                </a:lnTo>
                <a:lnTo>
                  <a:pt x="1545017" y="167839"/>
                </a:lnTo>
                <a:lnTo>
                  <a:pt x="1552702" y="177673"/>
                </a:lnTo>
                <a:lnTo>
                  <a:pt x="1561135" y="185763"/>
                </a:lnTo>
                <a:lnTo>
                  <a:pt x="1565694" y="116915"/>
                </a:lnTo>
                <a:lnTo>
                  <a:pt x="1565021" y="103250"/>
                </a:lnTo>
                <a:lnTo>
                  <a:pt x="1565204" y="95915"/>
                </a:lnTo>
                <a:lnTo>
                  <a:pt x="1566605" y="82978"/>
                </a:lnTo>
                <a:lnTo>
                  <a:pt x="1569465" y="71500"/>
                </a:lnTo>
                <a:lnTo>
                  <a:pt x="1574877" y="58791"/>
                </a:lnTo>
                <a:lnTo>
                  <a:pt x="1581785" y="48767"/>
                </a:lnTo>
                <a:lnTo>
                  <a:pt x="1586991" y="42672"/>
                </a:lnTo>
                <a:lnTo>
                  <a:pt x="1593341" y="38226"/>
                </a:lnTo>
                <a:lnTo>
                  <a:pt x="1600581" y="35178"/>
                </a:lnTo>
                <a:lnTo>
                  <a:pt x="1607820" y="32258"/>
                </a:lnTo>
                <a:lnTo>
                  <a:pt x="1615694" y="30734"/>
                </a:lnTo>
                <a:lnTo>
                  <a:pt x="1632965" y="30734"/>
                </a:lnTo>
                <a:lnTo>
                  <a:pt x="1640966" y="32258"/>
                </a:lnTo>
                <a:lnTo>
                  <a:pt x="1648206" y="35178"/>
                </a:lnTo>
                <a:lnTo>
                  <a:pt x="1655445" y="38226"/>
                </a:lnTo>
                <a:lnTo>
                  <a:pt x="1661668" y="42672"/>
                </a:lnTo>
                <a:lnTo>
                  <a:pt x="1666875" y="48767"/>
                </a:lnTo>
                <a:lnTo>
                  <a:pt x="1667192" y="49134"/>
                </a:lnTo>
                <a:lnTo>
                  <a:pt x="1674078" y="59218"/>
                </a:lnTo>
                <a:lnTo>
                  <a:pt x="1679321" y="71500"/>
                </a:lnTo>
                <a:lnTo>
                  <a:pt x="1680959" y="77331"/>
                </a:lnTo>
                <a:lnTo>
                  <a:pt x="1683056" y="89586"/>
                </a:lnTo>
                <a:lnTo>
                  <a:pt x="1683765" y="103250"/>
                </a:lnTo>
                <a:lnTo>
                  <a:pt x="1683569" y="110586"/>
                </a:lnTo>
                <a:lnTo>
                  <a:pt x="1682126" y="123523"/>
                </a:lnTo>
                <a:lnTo>
                  <a:pt x="1679321" y="135000"/>
                </a:lnTo>
                <a:lnTo>
                  <a:pt x="1673857" y="147671"/>
                </a:lnTo>
                <a:lnTo>
                  <a:pt x="1666875" y="157607"/>
                </a:lnTo>
                <a:lnTo>
                  <a:pt x="1661668" y="163702"/>
                </a:lnTo>
                <a:lnTo>
                  <a:pt x="1655445" y="168148"/>
                </a:lnTo>
                <a:lnTo>
                  <a:pt x="1648206" y="171196"/>
                </a:lnTo>
                <a:lnTo>
                  <a:pt x="1640966" y="174244"/>
                </a:lnTo>
                <a:lnTo>
                  <a:pt x="1632965" y="175767"/>
                </a:lnTo>
                <a:lnTo>
                  <a:pt x="1615694" y="175767"/>
                </a:lnTo>
                <a:lnTo>
                  <a:pt x="1607820" y="174244"/>
                </a:lnTo>
                <a:lnTo>
                  <a:pt x="1600581" y="171196"/>
                </a:lnTo>
                <a:lnTo>
                  <a:pt x="1593341" y="168148"/>
                </a:lnTo>
                <a:lnTo>
                  <a:pt x="1586991" y="163702"/>
                </a:lnTo>
                <a:lnTo>
                  <a:pt x="1581785" y="157607"/>
                </a:lnTo>
                <a:lnTo>
                  <a:pt x="1581576" y="157366"/>
                </a:lnTo>
                <a:lnTo>
                  <a:pt x="1574685" y="147343"/>
                </a:lnTo>
                <a:lnTo>
                  <a:pt x="1571492" y="193096"/>
                </a:lnTo>
                <a:lnTo>
                  <a:pt x="1583182" y="199009"/>
                </a:lnTo>
                <a:close/>
              </a:path>
              <a:path w="1932939" h="206501">
                <a:moveTo>
                  <a:pt x="1571492" y="193096"/>
                </a:moveTo>
                <a:lnTo>
                  <a:pt x="1574685" y="147343"/>
                </a:lnTo>
                <a:lnTo>
                  <a:pt x="1569465" y="135000"/>
                </a:lnTo>
                <a:lnTo>
                  <a:pt x="1567777" y="129170"/>
                </a:lnTo>
                <a:lnTo>
                  <a:pt x="1565694" y="116915"/>
                </a:lnTo>
                <a:lnTo>
                  <a:pt x="1561135" y="185763"/>
                </a:lnTo>
                <a:lnTo>
                  <a:pt x="1571492" y="193096"/>
                </a:lnTo>
                <a:close/>
              </a:path>
              <a:path w="1932939" h="206501">
                <a:moveTo>
                  <a:pt x="723646" y="199009"/>
                </a:moveTo>
                <a:lnTo>
                  <a:pt x="726908" y="200274"/>
                </a:lnTo>
                <a:lnTo>
                  <a:pt x="738623" y="203720"/>
                </a:lnTo>
                <a:lnTo>
                  <a:pt x="751252" y="205802"/>
                </a:lnTo>
                <a:lnTo>
                  <a:pt x="764794" y="206501"/>
                </a:lnTo>
                <a:lnTo>
                  <a:pt x="768860" y="206441"/>
                </a:lnTo>
                <a:lnTo>
                  <a:pt x="782134" y="205334"/>
                </a:lnTo>
                <a:lnTo>
                  <a:pt x="794494" y="202849"/>
                </a:lnTo>
                <a:lnTo>
                  <a:pt x="805941" y="199009"/>
                </a:lnTo>
                <a:lnTo>
                  <a:pt x="816917" y="193523"/>
                </a:lnTo>
                <a:lnTo>
                  <a:pt x="827366" y="186304"/>
                </a:lnTo>
                <a:lnTo>
                  <a:pt x="836549" y="177673"/>
                </a:lnTo>
                <a:lnTo>
                  <a:pt x="843971" y="168179"/>
                </a:lnTo>
                <a:lnTo>
                  <a:pt x="850322" y="157184"/>
                </a:lnTo>
                <a:lnTo>
                  <a:pt x="855345" y="145034"/>
                </a:lnTo>
                <a:lnTo>
                  <a:pt x="859484" y="129258"/>
                </a:lnTo>
                <a:lnTo>
                  <a:pt x="861237" y="116612"/>
                </a:lnTo>
                <a:lnTo>
                  <a:pt x="861822" y="103250"/>
                </a:lnTo>
                <a:lnTo>
                  <a:pt x="861758" y="98769"/>
                </a:lnTo>
                <a:lnTo>
                  <a:pt x="860789" y="85648"/>
                </a:lnTo>
                <a:lnTo>
                  <a:pt x="858651" y="73228"/>
                </a:lnTo>
                <a:lnTo>
                  <a:pt x="855345" y="61467"/>
                </a:lnTo>
                <a:lnTo>
                  <a:pt x="850516" y="49715"/>
                </a:lnTo>
                <a:lnTo>
                  <a:pt x="844211" y="38680"/>
                </a:lnTo>
                <a:lnTo>
                  <a:pt x="836549" y="28828"/>
                </a:lnTo>
                <a:lnTo>
                  <a:pt x="827974" y="20693"/>
                </a:lnTo>
                <a:lnTo>
                  <a:pt x="817605" y="13386"/>
                </a:lnTo>
                <a:lnTo>
                  <a:pt x="805941" y="7492"/>
                </a:lnTo>
                <a:lnTo>
                  <a:pt x="790964" y="2781"/>
                </a:lnTo>
                <a:lnTo>
                  <a:pt x="778335" y="699"/>
                </a:lnTo>
                <a:lnTo>
                  <a:pt x="764794" y="0"/>
                </a:lnTo>
                <a:lnTo>
                  <a:pt x="760727" y="60"/>
                </a:lnTo>
                <a:lnTo>
                  <a:pt x="747453" y="1167"/>
                </a:lnTo>
                <a:lnTo>
                  <a:pt x="735093" y="3652"/>
                </a:lnTo>
                <a:lnTo>
                  <a:pt x="723646" y="7492"/>
                </a:lnTo>
                <a:lnTo>
                  <a:pt x="712736" y="12942"/>
                </a:lnTo>
                <a:lnTo>
                  <a:pt x="702285" y="20175"/>
                </a:lnTo>
                <a:lnTo>
                  <a:pt x="693165" y="28828"/>
                </a:lnTo>
                <a:lnTo>
                  <a:pt x="685688" y="38357"/>
                </a:lnTo>
                <a:lnTo>
                  <a:pt x="679289" y="49337"/>
                </a:lnTo>
                <a:lnTo>
                  <a:pt x="674243" y="61467"/>
                </a:lnTo>
                <a:lnTo>
                  <a:pt x="670103" y="77243"/>
                </a:lnTo>
                <a:lnTo>
                  <a:pt x="668350" y="89889"/>
                </a:lnTo>
                <a:lnTo>
                  <a:pt x="667765" y="103250"/>
                </a:lnTo>
                <a:lnTo>
                  <a:pt x="667829" y="107732"/>
                </a:lnTo>
                <a:lnTo>
                  <a:pt x="668798" y="120853"/>
                </a:lnTo>
                <a:lnTo>
                  <a:pt x="670936" y="133273"/>
                </a:lnTo>
                <a:lnTo>
                  <a:pt x="674243" y="145034"/>
                </a:lnTo>
                <a:lnTo>
                  <a:pt x="679122" y="156825"/>
                </a:lnTo>
                <a:lnTo>
                  <a:pt x="685481" y="167839"/>
                </a:lnTo>
                <a:lnTo>
                  <a:pt x="693165" y="177673"/>
                </a:lnTo>
                <a:lnTo>
                  <a:pt x="701599" y="185763"/>
                </a:lnTo>
                <a:lnTo>
                  <a:pt x="706158" y="116915"/>
                </a:lnTo>
                <a:lnTo>
                  <a:pt x="705485" y="103250"/>
                </a:lnTo>
                <a:lnTo>
                  <a:pt x="705668" y="95915"/>
                </a:lnTo>
                <a:lnTo>
                  <a:pt x="707069" y="82978"/>
                </a:lnTo>
                <a:lnTo>
                  <a:pt x="709930" y="71500"/>
                </a:lnTo>
                <a:lnTo>
                  <a:pt x="715341" y="58791"/>
                </a:lnTo>
                <a:lnTo>
                  <a:pt x="722249" y="48767"/>
                </a:lnTo>
                <a:lnTo>
                  <a:pt x="727456" y="42672"/>
                </a:lnTo>
                <a:lnTo>
                  <a:pt x="733806" y="38226"/>
                </a:lnTo>
                <a:lnTo>
                  <a:pt x="741045" y="35178"/>
                </a:lnTo>
                <a:lnTo>
                  <a:pt x="748284" y="32258"/>
                </a:lnTo>
                <a:lnTo>
                  <a:pt x="756158" y="30734"/>
                </a:lnTo>
                <a:lnTo>
                  <a:pt x="773430" y="30734"/>
                </a:lnTo>
                <a:lnTo>
                  <a:pt x="781431" y="32258"/>
                </a:lnTo>
                <a:lnTo>
                  <a:pt x="788670" y="35178"/>
                </a:lnTo>
                <a:lnTo>
                  <a:pt x="795909" y="38226"/>
                </a:lnTo>
                <a:lnTo>
                  <a:pt x="802132" y="42672"/>
                </a:lnTo>
                <a:lnTo>
                  <a:pt x="807338" y="48767"/>
                </a:lnTo>
                <a:lnTo>
                  <a:pt x="807656" y="49134"/>
                </a:lnTo>
                <a:lnTo>
                  <a:pt x="814542" y="59218"/>
                </a:lnTo>
                <a:lnTo>
                  <a:pt x="819785" y="71500"/>
                </a:lnTo>
                <a:lnTo>
                  <a:pt x="821423" y="77331"/>
                </a:lnTo>
                <a:lnTo>
                  <a:pt x="823520" y="89586"/>
                </a:lnTo>
                <a:lnTo>
                  <a:pt x="824230" y="103250"/>
                </a:lnTo>
                <a:lnTo>
                  <a:pt x="824033" y="110586"/>
                </a:lnTo>
                <a:lnTo>
                  <a:pt x="822590" y="123523"/>
                </a:lnTo>
                <a:lnTo>
                  <a:pt x="819785" y="135000"/>
                </a:lnTo>
                <a:lnTo>
                  <a:pt x="814321" y="147671"/>
                </a:lnTo>
                <a:lnTo>
                  <a:pt x="807338" y="157607"/>
                </a:lnTo>
                <a:lnTo>
                  <a:pt x="802132" y="163702"/>
                </a:lnTo>
                <a:lnTo>
                  <a:pt x="795909" y="168148"/>
                </a:lnTo>
                <a:lnTo>
                  <a:pt x="788670" y="171196"/>
                </a:lnTo>
                <a:lnTo>
                  <a:pt x="781431" y="174244"/>
                </a:lnTo>
                <a:lnTo>
                  <a:pt x="773430" y="175767"/>
                </a:lnTo>
                <a:lnTo>
                  <a:pt x="756158" y="175767"/>
                </a:lnTo>
                <a:lnTo>
                  <a:pt x="748284" y="174244"/>
                </a:lnTo>
                <a:lnTo>
                  <a:pt x="741045" y="171196"/>
                </a:lnTo>
                <a:lnTo>
                  <a:pt x="733806" y="168148"/>
                </a:lnTo>
                <a:lnTo>
                  <a:pt x="727456" y="163702"/>
                </a:lnTo>
                <a:lnTo>
                  <a:pt x="722249" y="157607"/>
                </a:lnTo>
                <a:lnTo>
                  <a:pt x="722040" y="157366"/>
                </a:lnTo>
                <a:lnTo>
                  <a:pt x="715149" y="147343"/>
                </a:lnTo>
                <a:lnTo>
                  <a:pt x="711956" y="193096"/>
                </a:lnTo>
                <a:lnTo>
                  <a:pt x="723646" y="199009"/>
                </a:lnTo>
                <a:close/>
              </a:path>
              <a:path w="1932939" h="206501">
                <a:moveTo>
                  <a:pt x="711956" y="193096"/>
                </a:moveTo>
                <a:lnTo>
                  <a:pt x="715149" y="147343"/>
                </a:lnTo>
                <a:lnTo>
                  <a:pt x="709930" y="135000"/>
                </a:lnTo>
                <a:lnTo>
                  <a:pt x="708241" y="129170"/>
                </a:lnTo>
                <a:lnTo>
                  <a:pt x="706158" y="116915"/>
                </a:lnTo>
                <a:lnTo>
                  <a:pt x="701599" y="185763"/>
                </a:lnTo>
                <a:lnTo>
                  <a:pt x="711956" y="1930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37810" y="1531747"/>
            <a:ext cx="118744" cy="145033"/>
          </a:xfrm>
          <a:custGeom>
            <a:avLst/>
            <a:gdLst/>
            <a:ahLst/>
            <a:cxnLst/>
            <a:rect l="l" t="t" r="r" b="b"/>
            <a:pathLst>
              <a:path w="118744" h="145033">
                <a:moveTo>
                  <a:pt x="59309" y="0"/>
                </a:moveTo>
                <a:lnTo>
                  <a:pt x="50673" y="0"/>
                </a:lnTo>
                <a:lnTo>
                  <a:pt x="42799" y="1524"/>
                </a:lnTo>
                <a:lnTo>
                  <a:pt x="35560" y="4444"/>
                </a:lnTo>
                <a:lnTo>
                  <a:pt x="28320" y="7492"/>
                </a:lnTo>
                <a:lnTo>
                  <a:pt x="21970" y="11937"/>
                </a:lnTo>
                <a:lnTo>
                  <a:pt x="16763" y="18033"/>
                </a:lnTo>
                <a:lnTo>
                  <a:pt x="9856" y="28057"/>
                </a:lnTo>
                <a:lnTo>
                  <a:pt x="4600" y="40284"/>
                </a:lnTo>
                <a:lnTo>
                  <a:pt x="1584" y="52244"/>
                </a:lnTo>
                <a:lnTo>
                  <a:pt x="183" y="65181"/>
                </a:lnTo>
                <a:lnTo>
                  <a:pt x="0" y="72516"/>
                </a:lnTo>
                <a:lnTo>
                  <a:pt x="673" y="86181"/>
                </a:lnTo>
                <a:lnTo>
                  <a:pt x="2756" y="98436"/>
                </a:lnTo>
                <a:lnTo>
                  <a:pt x="4444" y="104266"/>
                </a:lnTo>
                <a:lnTo>
                  <a:pt x="9664" y="116609"/>
                </a:lnTo>
                <a:lnTo>
                  <a:pt x="16555" y="126632"/>
                </a:lnTo>
                <a:lnTo>
                  <a:pt x="16763" y="126873"/>
                </a:lnTo>
                <a:lnTo>
                  <a:pt x="21970" y="132968"/>
                </a:lnTo>
                <a:lnTo>
                  <a:pt x="28320" y="137413"/>
                </a:lnTo>
                <a:lnTo>
                  <a:pt x="35560" y="140462"/>
                </a:lnTo>
                <a:lnTo>
                  <a:pt x="42799" y="143510"/>
                </a:lnTo>
                <a:lnTo>
                  <a:pt x="50673" y="145033"/>
                </a:lnTo>
                <a:lnTo>
                  <a:pt x="59309" y="145033"/>
                </a:lnTo>
                <a:lnTo>
                  <a:pt x="67944" y="145033"/>
                </a:lnTo>
                <a:lnTo>
                  <a:pt x="75945" y="143510"/>
                </a:lnTo>
                <a:lnTo>
                  <a:pt x="83185" y="140462"/>
                </a:lnTo>
                <a:lnTo>
                  <a:pt x="90424" y="137413"/>
                </a:lnTo>
                <a:lnTo>
                  <a:pt x="96647" y="132968"/>
                </a:lnTo>
                <a:lnTo>
                  <a:pt x="101853" y="126873"/>
                </a:lnTo>
                <a:lnTo>
                  <a:pt x="108836" y="116937"/>
                </a:lnTo>
                <a:lnTo>
                  <a:pt x="114155" y="104697"/>
                </a:lnTo>
                <a:lnTo>
                  <a:pt x="117105" y="92789"/>
                </a:lnTo>
                <a:lnTo>
                  <a:pt x="118548" y="79852"/>
                </a:lnTo>
                <a:lnTo>
                  <a:pt x="118744" y="72516"/>
                </a:lnTo>
                <a:lnTo>
                  <a:pt x="118035" y="58852"/>
                </a:lnTo>
                <a:lnTo>
                  <a:pt x="115938" y="46597"/>
                </a:lnTo>
                <a:lnTo>
                  <a:pt x="114300" y="40766"/>
                </a:lnTo>
                <a:lnTo>
                  <a:pt x="109057" y="28484"/>
                </a:lnTo>
                <a:lnTo>
                  <a:pt x="102171" y="18400"/>
                </a:lnTo>
                <a:lnTo>
                  <a:pt x="101853" y="18033"/>
                </a:lnTo>
                <a:lnTo>
                  <a:pt x="96647" y="11937"/>
                </a:lnTo>
                <a:lnTo>
                  <a:pt x="90424" y="7492"/>
                </a:lnTo>
                <a:lnTo>
                  <a:pt x="83185" y="4444"/>
                </a:lnTo>
                <a:lnTo>
                  <a:pt x="75945" y="1524"/>
                </a:lnTo>
                <a:lnTo>
                  <a:pt x="67944" y="0"/>
                </a:lnTo>
                <a:lnTo>
                  <a:pt x="59309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78274" y="1531747"/>
            <a:ext cx="118745" cy="145033"/>
          </a:xfrm>
          <a:custGeom>
            <a:avLst/>
            <a:gdLst/>
            <a:ahLst/>
            <a:cxnLst/>
            <a:rect l="l" t="t" r="r" b="b"/>
            <a:pathLst>
              <a:path w="118745" h="145033">
                <a:moveTo>
                  <a:pt x="59309" y="0"/>
                </a:moveTo>
                <a:lnTo>
                  <a:pt x="50673" y="0"/>
                </a:lnTo>
                <a:lnTo>
                  <a:pt x="42799" y="1524"/>
                </a:lnTo>
                <a:lnTo>
                  <a:pt x="35560" y="4444"/>
                </a:lnTo>
                <a:lnTo>
                  <a:pt x="28321" y="7492"/>
                </a:lnTo>
                <a:lnTo>
                  <a:pt x="21971" y="11937"/>
                </a:lnTo>
                <a:lnTo>
                  <a:pt x="16763" y="18033"/>
                </a:lnTo>
                <a:lnTo>
                  <a:pt x="9856" y="28057"/>
                </a:lnTo>
                <a:lnTo>
                  <a:pt x="4600" y="40284"/>
                </a:lnTo>
                <a:lnTo>
                  <a:pt x="1584" y="52244"/>
                </a:lnTo>
                <a:lnTo>
                  <a:pt x="183" y="65181"/>
                </a:lnTo>
                <a:lnTo>
                  <a:pt x="0" y="72516"/>
                </a:lnTo>
                <a:lnTo>
                  <a:pt x="673" y="86181"/>
                </a:lnTo>
                <a:lnTo>
                  <a:pt x="2756" y="98436"/>
                </a:lnTo>
                <a:lnTo>
                  <a:pt x="4445" y="104266"/>
                </a:lnTo>
                <a:lnTo>
                  <a:pt x="9664" y="116609"/>
                </a:lnTo>
                <a:lnTo>
                  <a:pt x="16555" y="126632"/>
                </a:lnTo>
                <a:lnTo>
                  <a:pt x="16763" y="126873"/>
                </a:lnTo>
                <a:lnTo>
                  <a:pt x="21971" y="132968"/>
                </a:lnTo>
                <a:lnTo>
                  <a:pt x="28321" y="137413"/>
                </a:lnTo>
                <a:lnTo>
                  <a:pt x="35560" y="140462"/>
                </a:lnTo>
                <a:lnTo>
                  <a:pt x="42799" y="143510"/>
                </a:lnTo>
                <a:lnTo>
                  <a:pt x="50673" y="145033"/>
                </a:lnTo>
                <a:lnTo>
                  <a:pt x="59309" y="145033"/>
                </a:lnTo>
                <a:lnTo>
                  <a:pt x="67945" y="145033"/>
                </a:lnTo>
                <a:lnTo>
                  <a:pt x="75946" y="143510"/>
                </a:lnTo>
                <a:lnTo>
                  <a:pt x="83185" y="140462"/>
                </a:lnTo>
                <a:lnTo>
                  <a:pt x="90424" y="137413"/>
                </a:lnTo>
                <a:lnTo>
                  <a:pt x="96647" y="132968"/>
                </a:lnTo>
                <a:lnTo>
                  <a:pt x="101853" y="126873"/>
                </a:lnTo>
                <a:lnTo>
                  <a:pt x="108836" y="116937"/>
                </a:lnTo>
                <a:lnTo>
                  <a:pt x="114155" y="104697"/>
                </a:lnTo>
                <a:lnTo>
                  <a:pt x="117105" y="92789"/>
                </a:lnTo>
                <a:lnTo>
                  <a:pt x="118548" y="79852"/>
                </a:lnTo>
                <a:lnTo>
                  <a:pt x="118745" y="72516"/>
                </a:lnTo>
                <a:lnTo>
                  <a:pt x="118035" y="58852"/>
                </a:lnTo>
                <a:lnTo>
                  <a:pt x="115938" y="46597"/>
                </a:lnTo>
                <a:lnTo>
                  <a:pt x="114300" y="40766"/>
                </a:lnTo>
                <a:lnTo>
                  <a:pt x="109057" y="28484"/>
                </a:lnTo>
                <a:lnTo>
                  <a:pt x="102171" y="18400"/>
                </a:lnTo>
                <a:lnTo>
                  <a:pt x="101853" y="18033"/>
                </a:lnTo>
                <a:lnTo>
                  <a:pt x="96647" y="11937"/>
                </a:lnTo>
                <a:lnTo>
                  <a:pt x="90424" y="7492"/>
                </a:lnTo>
                <a:lnTo>
                  <a:pt x="83185" y="4444"/>
                </a:lnTo>
                <a:lnTo>
                  <a:pt x="75946" y="1524"/>
                </a:lnTo>
                <a:lnTo>
                  <a:pt x="67945" y="0"/>
                </a:lnTo>
                <a:lnTo>
                  <a:pt x="59309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31485" y="1504696"/>
            <a:ext cx="174243" cy="199136"/>
          </a:xfrm>
          <a:custGeom>
            <a:avLst/>
            <a:gdLst/>
            <a:ahLst/>
            <a:cxnLst/>
            <a:rect l="l" t="t" r="r" b="b"/>
            <a:pathLst>
              <a:path w="174243" h="199136">
                <a:moveTo>
                  <a:pt x="0" y="0"/>
                </a:moveTo>
                <a:lnTo>
                  <a:pt x="38353" y="0"/>
                </a:lnTo>
                <a:lnTo>
                  <a:pt x="103759" y="92582"/>
                </a:lnTo>
                <a:lnTo>
                  <a:pt x="111925" y="104338"/>
                </a:lnTo>
                <a:lnTo>
                  <a:pt x="119452" y="115560"/>
                </a:lnTo>
                <a:lnTo>
                  <a:pt x="126350" y="126249"/>
                </a:lnTo>
                <a:lnTo>
                  <a:pt x="132630" y="136404"/>
                </a:lnTo>
                <a:lnTo>
                  <a:pt x="138306" y="146026"/>
                </a:lnTo>
                <a:lnTo>
                  <a:pt x="138684" y="146684"/>
                </a:lnTo>
                <a:lnTo>
                  <a:pt x="139573" y="146684"/>
                </a:lnTo>
                <a:lnTo>
                  <a:pt x="138813" y="130355"/>
                </a:lnTo>
                <a:lnTo>
                  <a:pt x="138245" y="116117"/>
                </a:lnTo>
                <a:lnTo>
                  <a:pt x="137870" y="103990"/>
                </a:lnTo>
                <a:lnTo>
                  <a:pt x="137687" y="93991"/>
                </a:lnTo>
                <a:lnTo>
                  <a:pt x="137667" y="0"/>
                </a:lnTo>
                <a:lnTo>
                  <a:pt x="174243" y="0"/>
                </a:lnTo>
                <a:lnTo>
                  <a:pt x="174243" y="199136"/>
                </a:lnTo>
                <a:lnTo>
                  <a:pt x="135889" y="199136"/>
                </a:lnTo>
                <a:lnTo>
                  <a:pt x="70992" y="107441"/>
                </a:lnTo>
                <a:lnTo>
                  <a:pt x="64368" y="97930"/>
                </a:lnTo>
                <a:lnTo>
                  <a:pt x="57634" y="87847"/>
                </a:lnTo>
                <a:lnTo>
                  <a:pt x="50798" y="77192"/>
                </a:lnTo>
                <a:lnTo>
                  <a:pt x="43863" y="65966"/>
                </a:lnTo>
                <a:lnTo>
                  <a:pt x="36836" y="54167"/>
                </a:lnTo>
                <a:lnTo>
                  <a:pt x="35687" y="52196"/>
                </a:lnTo>
                <a:lnTo>
                  <a:pt x="34798" y="52196"/>
                </a:lnTo>
                <a:lnTo>
                  <a:pt x="35487" y="67786"/>
                </a:lnTo>
                <a:lnTo>
                  <a:pt x="36015" y="81686"/>
                </a:lnTo>
                <a:lnTo>
                  <a:pt x="36374" y="93923"/>
                </a:lnTo>
                <a:lnTo>
                  <a:pt x="36554" y="104523"/>
                </a:lnTo>
                <a:lnTo>
                  <a:pt x="36575" y="108965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23637" y="1504696"/>
            <a:ext cx="36575" cy="199136"/>
          </a:xfrm>
          <a:custGeom>
            <a:avLst/>
            <a:gdLst/>
            <a:ahLst/>
            <a:cxnLst/>
            <a:rect l="l" t="t" r="r" b="b"/>
            <a:pathLst>
              <a:path w="36575" h="199136">
                <a:moveTo>
                  <a:pt x="0" y="0"/>
                </a:moveTo>
                <a:lnTo>
                  <a:pt x="36575" y="0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30597" y="1504696"/>
            <a:ext cx="164973" cy="199136"/>
          </a:xfrm>
          <a:custGeom>
            <a:avLst/>
            <a:gdLst/>
            <a:ahLst/>
            <a:cxnLst/>
            <a:rect l="l" t="t" r="r" b="b"/>
            <a:pathLst>
              <a:path w="164973" h="199136">
                <a:moveTo>
                  <a:pt x="0" y="0"/>
                </a:moveTo>
                <a:lnTo>
                  <a:pt x="164973" y="0"/>
                </a:lnTo>
                <a:lnTo>
                  <a:pt x="164973" y="30479"/>
                </a:lnTo>
                <a:lnTo>
                  <a:pt x="100837" y="30479"/>
                </a:lnTo>
                <a:lnTo>
                  <a:pt x="100837" y="199136"/>
                </a:lnTo>
                <a:lnTo>
                  <a:pt x="64262" y="199136"/>
                </a:lnTo>
                <a:lnTo>
                  <a:pt x="64262" y="30479"/>
                </a:lnTo>
                <a:lnTo>
                  <a:pt x="0" y="304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35906" y="1504696"/>
            <a:ext cx="167259" cy="202818"/>
          </a:xfrm>
          <a:custGeom>
            <a:avLst/>
            <a:gdLst/>
            <a:ahLst/>
            <a:cxnLst/>
            <a:rect l="l" t="t" r="r" b="b"/>
            <a:pathLst>
              <a:path w="167259" h="202818">
                <a:moveTo>
                  <a:pt x="0" y="0"/>
                </a:moveTo>
                <a:lnTo>
                  <a:pt x="36449" y="0"/>
                </a:lnTo>
                <a:lnTo>
                  <a:pt x="36449" y="114045"/>
                </a:lnTo>
                <a:lnTo>
                  <a:pt x="37171" y="128760"/>
                </a:lnTo>
                <a:lnTo>
                  <a:pt x="39367" y="140805"/>
                </a:lnTo>
                <a:lnTo>
                  <a:pt x="41529" y="147065"/>
                </a:lnTo>
                <a:lnTo>
                  <a:pt x="45212" y="155828"/>
                </a:lnTo>
                <a:lnTo>
                  <a:pt x="50800" y="162305"/>
                </a:lnTo>
                <a:lnTo>
                  <a:pt x="58039" y="166115"/>
                </a:lnTo>
                <a:lnTo>
                  <a:pt x="69453" y="170482"/>
                </a:lnTo>
                <a:lnTo>
                  <a:pt x="82656" y="172079"/>
                </a:lnTo>
                <a:lnTo>
                  <a:pt x="83566" y="172084"/>
                </a:lnTo>
                <a:lnTo>
                  <a:pt x="96935" y="170681"/>
                </a:lnTo>
                <a:lnTo>
                  <a:pt x="108440" y="166529"/>
                </a:lnTo>
                <a:lnTo>
                  <a:pt x="109220" y="166115"/>
                </a:lnTo>
                <a:lnTo>
                  <a:pt x="116459" y="162305"/>
                </a:lnTo>
                <a:lnTo>
                  <a:pt x="121920" y="155828"/>
                </a:lnTo>
                <a:lnTo>
                  <a:pt x="125730" y="147065"/>
                </a:lnTo>
                <a:lnTo>
                  <a:pt x="128821" y="136661"/>
                </a:lnTo>
                <a:lnTo>
                  <a:pt x="130506" y="123639"/>
                </a:lnTo>
                <a:lnTo>
                  <a:pt x="130810" y="114045"/>
                </a:lnTo>
                <a:lnTo>
                  <a:pt x="130810" y="0"/>
                </a:lnTo>
                <a:lnTo>
                  <a:pt x="167259" y="0"/>
                </a:lnTo>
                <a:lnTo>
                  <a:pt x="167259" y="117220"/>
                </a:lnTo>
                <a:lnTo>
                  <a:pt x="167259" y="125602"/>
                </a:lnTo>
                <a:lnTo>
                  <a:pt x="166751" y="133095"/>
                </a:lnTo>
                <a:lnTo>
                  <a:pt x="165862" y="139953"/>
                </a:lnTo>
                <a:lnTo>
                  <a:pt x="164846" y="146684"/>
                </a:lnTo>
                <a:lnTo>
                  <a:pt x="163322" y="152780"/>
                </a:lnTo>
                <a:lnTo>
                  <a:pt x="161163" y="158368"/>
                </a:lnTo>
                <a:lnTo>
                  <a:pt x="158496" y="165353"/>
                </a:lnTo>
                <a:lnTo>
                  <a:pt x="154813" y="171576"/>
                </a:lnTo>
                <a:lnTo>
                  <a:pt x="150368" y="177037"/>
                </a:lnTo>
                <a:lnTo>
                  <a:pt x="145796" y="182499"/>
                </a:lnTo>
                <a:lnTo>
                  <a:pt x="140335" y="187198"/>
                </a:lnTo>
                <a:lnTo>
                  <a:pt x="133858" y="191007"/>
                </a:lnTo>
                <a:lnTo>
                  <a:pt x="127381" y="194817"/>
                </a:lnTo>
                <a:lnTo>
                  <a:pt x="119888" y="197738"/>
                </a:lnTo>
                <a:lnTo>
                  <a:pt x="111379" y="199770"/>
                </a:lnTo>
                <a:lnTo>
                  <a:pt x="99506" y="201889"/>
                </a:lnTo>
                <a:lnTo>
                  <a:pt x="86410" y="202785"/>
                </a:lnTo>
                <a:lnTo>
                  <a:pt x="83185" y="202818"/>
                </a:lnTo>
                <a:lnTo>
                  <a:pt x="69804" y="202207"/>
                </a:lnTo>
                <a:lnTo>
                  <a:pt x="57647" y="200373"/>
                </a:lnTo>
                <a:lnTo>
                  <a:pt x="46736" y="197738"/>
                </a:lnTo>
                <a:lnTo>
                  <a:pt x="39370" y="194817"/>
                </a:lnTo>
                <a:lnTo>
                  <a:pt x="33020" y="191007"/>
                </a:lnTo>
                <a:lnTo>
                  <a:pt x="26670" y="187198"/>
                </a:lnTo>
                <a:lnTo>
                  <a:pt x="21209" y="182499"/>
                </a:lnTo>
                <a:lnTo>
                  <a:pt x="16764" y="177037"/>
                </a:lnTo>
                <a:lnTo>
                  <a:pt x="12319" y="171576"/>
                </a:lnTo>
                <a:lnTo>
                  <a:pt x="8763" y="165353"/>
                </a:lnTo>
                <a:lnTo>
                  <a:pt x="6096" y="158368"/>
                </a:lnTo>
                <a:lnTo>
                  <a:pt x="3810" y="152780"/>
                </a:lnTo>
                <a:lnTo>
                  <a:pt x="2286" y="146684"/>
                </a:lnTo>
                <a:lnTo>
                  <a:pt x="1397" y="139953"/>
                </a:lnTo>
                <a:lnTo>
                  <a:pt x="381" y="133095"/>
                </a:lnTo>
                <a:lnTo>
                  <a:pt x="0" y="125602"/>
                </a:lnTo>
                <a:lnTo>
                  <a:pt x="0" y="11722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71949" y="1504696"/>
            <a:ext cx="129666" cy="199136"/>
          </a:xfrm>
          <a:custGeom>
            <a:avLst/>
            <a:gdLst/>
            <a:ahLst/>
            <a:cxnLst/>
            <a:rect l="l" t="t" r="r" b="b"/>
            <a:pathLst>
              <a:path w="129666" h="199136">
                <a:moveTo>
                  <a:pt x="0" y="0"/>
                </a:moveTo>
                <a:lnTo>
                  <a:pt x="36575" y="0"/>
                </a:lnTo>
                <a:lnTo>
                  <a:pt x="36575" y="168655"/>
                </a:lnTo>
                <a:lnTo>
                  <a:pt x="129666" y="168655"/>
                </a:lnTo>
                <a:lnTo>
                  <a:pt x="129666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04945" y="1504696"/>
            <a:ext cx="187451" cy="199136"/>
          </a:xfrm>
          <a:custGeom>
            <a:avLst/>
            <a:gdLst/>
            <a:ahLst/>
            <a:cxnLst/>
            <a:rect l="l" t="t" r="r" b="b"/>
            <a:pathLst>
              <a:path w="187451" h="199136">
                <a:moveTo>
                  <a:pt x="0" y="0"/>
                </a:moveTo>
                <a:lnTo>
                  <a:pt x="40512" y="0"/>
                </a:lnTo>
                <a:lnTo>
                  <a:pt x="93471" y="85725"/>
                </a:lnTo>
                <a:lnTo>
                  <a:pt x="93979" y="85725"/>
                </a:lnTo>
                <a:lnTo>
                  <a:pt x="146938" y="0"/>
                </a:lnTo>
                <a:lnTo>
                  <a:pt x="187451" y="0"/>
                </a:lnTo>
                <a:lnTo>
                  <a:pt x="112013" y="118871"/>
                </a:lnTo>
                <a:lnTo>
                  <a:pt x="112013" y="199136"/>
                </a:lnTo>
                <a:lnTo>
                  <a:pt x="75564" y="199136"/>
                </a:lnTo>
                <a:lnTo>
                  <a:pt x="75564" y="11887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72789" y="1504696"/>
            <a:ext cx="204215" cy="199136"/>
          </a:xfrm>
          <a:custGeom>
            <a:avLst/>
            <a:gdLst/>
            <a:ahLst/>
            <a:cxnLst/>
            <a:rect l="l" t="t" r="r" b="b"/>
            <a:pathLst>
              <a:path w="204215" h="199136">
                <a:moveTo>
                  <a:pt x="0" y="0"/>
                </a:moveTo>
                <a:lnTo>
                  <a:pt x="50926" y="0"/>
                </a:lnTo>
                <a:lnTo>
                  <a:pt x="85344" y="94868"/>
                </a:lnTo>
                <a:lnTo>
                  <a:pt x="89381" y="106314"/>
                </a:lnTo>
                <a:lnTo>
                  <a:pt x="93322" y="118158"/>
                </a:lnTo>
                <a:lnTo>
                  <a:pt x="97155" y="130412"/>
                </a:lnTo>
                <a:lnTo>
                  <a:pt x="100872" y="143085"/>
                </a:lnTo>
                <a:lnTo>
                  <a:pt x="101600" y="145668"/>
                </a:lnTo>
                <a:lnTo>
                  <a:pt x="102488" y="145668"/>
                </a:lnTo>
                <a:lnTo>
                  <a:pt x="105790" y="134210"/>
                </a:lnTo>
                <a:lnTo>
                  <a:pt x="109466" y="122333"/>
                </a:lnTo>
                <a:lnTo>
                  <a:pt x="113494" y="110061"/>
                </a:lnTo>
                <a:lnTo>
                  <a:pt x="117853" y="97412"/>
                </a:lnTo>
                <a:lnTo>
                  <a:pt x="153035" y="0"/>
                </a:lnTo>
                <a:lnTo>
                  <a:pt x="204215" y="0"/>
                </a:lnTo>
                <a:lnTo>
                  <a:pt x="204215" y="199136"/>
                </a:lnTo>
                <a:lnTo>
                  <a:pt x="167766" y="199136"/>
                </a:lnTo>
                <a:lnTo>
                  <a:pt x="167766" y="98170"/>
                </a:lnTo>
                <a:lnTo>
                  <a:pt x="167881" y="86824"/>
                </a:lnTo>
                <a:lnTo>
                  <a:pt x="168215" y="74595"/>
                </a:lnTo>
                <a:lnTo>
                  <a:pt x="168759" y="61485"/>
                </a:lnTo>
                <a:lnTo>
                  <a:pt x="169500" y="47493"/>
                </a:lnTo>
                <a:lnTo>
                  <a:pt x="169545" y="46736"/>
                </a:lnTo>
                <a:lnTo>
                  <a:pt x="168275" y="46736"/>
                </a:lnTo>
                <a:lnTo>
                  <a:pt x="166497" y="52450"/>
                </a:lnTo>
                <a:lnTo>
                  <a:pt x="164591" y="58800"/>
                </a:lnTo>
                <a:lnTo>
                  <a:pt x="162306" y="65786"/>
                </a:lnTo>
                <a:lnTo>
                  <a:pt x="160020" y="72770"/>
                </a:lnTo>
                <a:lnTo>
                  <a:pt x="157607" y="79755"/>
                </a:lnTo>
                <a:lnTo>
                  <a:pt x="155194" y="86613"/>
                </a:lnTo>
                <a:lnTo>
                  <a:pt x="113919" y="199136"/>
                </a:lnTo>
                <a:lnTo>
                  <a:pt x="90424" y="199136"/>
                </a:lnTo>
                <a:lnTo>
                  <a:pt x="49149" y="86613"/>
                </a:lnTo>
                <a:lnTo>
                  <a:pt x="46736" y="79755"/>
                </a:lnTo>
                <a:lnTo>
                  <a:pt x="44323" y="72770"/>
                </a:lnTo>
                <a:lnTo>
                  <a:pt x="42037" y="65786"/>
                </a:lnTo>
                <a:lnTo>
                  <a:pt x="39750" y="58800"/>
                </a:lnTo>
                <a:lnTo>
                  <a:pt x="37719" y="52450"/>
                </a:lnTo>
                <a:lnTo>
                  <a:pt x="36068" y="46736"/>
                </a:lnTo>
                <a:lnTo>
                  <a:pt x="34798" y="46736"/>
                </a:lnTo>
                <a:lnTo>
                  <a:pt x="35551" y="60149"/>
                </a:lnTo>
                <a:lnTo>
                  <a:pt x="36106" y="73073"/>
                </a:lnTo>
                <a:lnTo>
                  <a:pt x="36451" y="85530"/>
                </a:lnTo>
                <a:lnTo>
                  <a:pt x="36575" y="97543"/>
                </a:lnTo>
                <a:lnTo>
                  <a:pt x="36575" y="98043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00091" y="1501013"/>
            <a:ext cx="194056" cy="206501"/>
          </a:xfrm>
          <a:custGeom>
            <a:avLst/>
            <a:gdLst/>
            <a:ahLst/>
            <a:cxnLst/>
            <a:rect l="l" t="t" r="r" b="b"/>
            <a:pathLst>
              <a:path w="194056" h="206501">
                <a:moveTo>
                  <a:pt x="97028" y="0"/>
                </a:moveTo>
                <a:lnTo>
                  <a:pt x="110569" y="699"/>
                </a:lnTo>
                <a:lnTo>
                  <a:pt x="123198" y="2781"/>
                </a:lnTo>
                <a:lnTo>
                  <a:pt x="134913" y="6227"/>
                </a:lnTo>
                <a:lnTo>
                  <a:pt x="149839" y="13386"/>
                </a:lnTo>
                <a:lnTo>
                  <a:pt x="160208" y="20693"/>
                </a:lnTo>
                <a:lnTo>
                  <a:pt x="168783" y="28828"/>
                </a:lnTo>
                <a:lnTo>
                  <a:pt x="176445" y="38680"/>
                </a:lnTo>
                <a:lnTo>
                  <a:pt x="182750" y="49715"/>
                </a:lnTo>
                <a:lnTo>
                  <a:pt x="187579" y="61467"/>
                </a:lnTo>
                <a:lnTo>
                  <a:pt x="190885" y="73228"/>
                </a:lnTo>
                <a:lnTo>
                  <a:pt x="193023" y="85648"/>
                </a:lnTo>
                <a:lnTo>
                  <a:pt x="193992" y="98769"/>
                </a:lnTo>
                <a:lnTo>
                  <a:pt x="194056" y="103250"/>
                </a:lnTo>
                <a:lnTo>
                  <a:pt x="193471" y="116612"/>
                </a:lnTo>
                <a:lnTo>
                  <a:pt x="191718" y="129258"/>
                </a:lnTo>
                <a:lnTo>
                  <a:pt x="188796" y="141231"/>
                </a:lnTo>
                <a:lnTo>
                  <a:pt x="182556" y="157184"/>
                </a:lnTo>
                <a:lnTo>
                  <a:pt x="176205" y="168179"/>
                </a:lnTo>
                <a:lnTo>
                  <a:pt x="168783" y="177673"/>
                </a:lnTo>
                <a:lnTo>
                  <a:pt x="159600" y="186304"/>
                </a:lnTo>
                <a:lnTo>
                  <a:pt x="149151" y="193523"/>
                </a:lnTo>
                <a:lnTo>
                  <a:pt x="138175" y="199009"/>
                </a:lnTo>
                <a:lnTo>
                  <a:pt x="126728" y="202849"/>
                </a:lnTo>
                <a:lnTo>
                  <a:pt x="114368" y="205334"/>
                </a:lnTo>
                <a:lnTo>
                  <a:pt x="101094" y="206441"/>
                </a:lnTo>
                <a:lnTo>
                  <a:pt x="97028" y="206501"/>
                </a:lnTo>
                <a:lnTo>
                  <a:pt x="83486" y="205802"/>
                </a:lnTo>
                <a:lnTo>
                  <a:pt x="70857" y="203720"/>
                </a:lnTo>
                <a:lnTo>
                  <a:pt x="59142" y="200274"/>
                </a:lnTo>
                <a:lnTo>
                  <a:pt x="44190" y="193096"/>
                </a:lnTo>
                <a:lnTo>
                  <a:pt x="33833" y="185763"/>
                </a:lnTo>
                <a:lnTo>
                  <a:pt x="25400" y="177673"/>
                </a:lnTo>
                <a:lnTo>
                  <a:pt x="17715" y="167839"/>
                </a:lnTo>
                <a:lnTo>
                  <a:pt x="11356" y="156825"/>
                </a:lnTo>
                <a:lnTo>
                  <a:pt x="6476" y="145034"/>
                </a:lnTo>
                <a:lnTo>
                  <a:pt x="3170" y="133273"/>
                </a:lnTo>
                <a:lnTo>
                  <a:pt x="1032" y="120853"/>
                </a:lnTo>
                <a:lnTo>
                  <a:pt x="63" y="107732"/>
                </a:lnTo>
                <a:lnTo>
                  <a:pt x="0" y="103250"/>
                </a:lnTo>
                <a:lnTo>
                  <a:pt x="584" y="89889"/>
                </a:lnTo>
                <a:lnTo>
                  <a:pt x="2337" y="77243"/>
                </a:lnTo>
                <a:lnTo>
                  <a:pt x="5259" y="65270"/>
                </a:lnTo>
                <a:lnTo>
                  <a:pt x="11523" y="49337"/>
                </a:lnTo>
                <a:lnTo>
                  <a:pt x="17922" y="38357"/>
                </a:lnTo>
                <a:lnTo>
                  <a:pt x="25400" y="28828"/>
                </a:lnTo>
                <a:lnTo>
                  <a:pt x="34519" y="20175"/>
                </a:lnTo>
                <a:lnTo>
                  <a:pt x="44970" y="12942"/>
                </a:lnTo>
                <a:lnTo>
                  <a:pt x="55880" y="7492"/>
                </a:lnTo>
                <a:lnTo>
                  <a:pt x="67327" y="3652"/>
                </a:lnTo>
                <a:lnTo>
                  <a:pt x="79687" y="1167"/>
                </a:lnTo>
                <a:lnTo>
                  <a:pt x="92961" y="60"/>
                </a:lnTo>
                <a:lnTo>
                  <a:pt x="97028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40555" y="1501013"/>
            <a:ext cx="194056" cy="206501"/>
          </a:xfrm>
          <a:custGeom>
            <a:avLst/>
            <a:gdLst/>
            <a:ahLst/>
            <a:cxnLst/>
            <a:rect l="l" t="t" r="r" b="b"/>
            <a:pathLst>
              <a:path w="194056" h="206501">
                <a:moveTo>
                  <a:pt x="97028" y="0"/>
                </a:moveTo>
                <a:lnTo>
                  <a:pt x="110569" y="699"/>
                </a:lnTo>
                <a:lnTo>
                  <a:pt x="123198" y="2781"/>
                </a:lnTo>
                <a:lnTo>
                  <a:pt x="134913" y="6227"/>
                </a:lnTo>
                <a:lnTo>
                  <a:pt x="149839" y="13386"/>
                </a:lnTo>
                <a:lnTo>
                  <a:pt x="160208" y="20693"/>
                </a:lnTo>
                <a:lnTo>
                  <a:pt x="168783" y="28828"/>
                </a:lnTo>
                <a:lnTo>
                  <a:pt x="176445" y="38680"/>
                </a:lnTo>
                <a:lnTo>
                  <a:pt x="182750" y="49715"/>
                </a:lnTo>
                <a:lnTo>
                  <a:pt x="187579" y="61467"/>
                </a:lnTo>
                <a:lnTo>
                  <a:pt x="190885" y="73228"/>
                </a:lnTo>
                <a:lnTo>
                  <a:pt x="193023" y="85648"/>
                </a:lnTo>
                <a:lnTo>
                  <a:pt x="193992" y="98769"/>
                </a:lnTo>
                <a:lnTo>
                  <a:pt x="194056" y="103250"/>
                </a:lnTo>
                <a:lnTo>
                  <a:pt x="193471" y="116612"/>
                </a:lnTo>
                <a:lnTo>
                  <a:pt x="191718" y="129258"/>
                </a:lnTo>
                <a:lnTo>
                  <a:pt x="188796" y="141231"/>
                </a:lnTo>
                <a:lnTo>
                  <a:pt x="182556" y="157184"/>
                </a:lnTo>
                <a:lnTo>
                  <a:pt x="176205" y="168179"/>
                </a:lnTo>
                <a:lnTo>
                  <a:pt x="168783" y="177673"/>
                </a:lnTo>
                <a:lnTo>
                  <a:pt x="159600" y="186304"/>
                </a:lnTo>
                <a:lnTo>
                  <a:pt x="149151" y="193523"/>
                </a:lnTo>
                <a:lnTo>
                  <a:pt x="138175" y="199009"/>
                </a:lnTo>
                <a:lnTo>
                  <a:pt x="126728" y="202849"/>
                </a:lnTo>
                <a:lnTo>
                  <a:pt x="114368" y="205334"/>
                </a:lnTo>
                <a:lnTo>
                  <a:pt x="101094" y="206441"/>
                </a:lnTo>
                <a:lnTo>
                  <a:pt x="97028" y="206501"/>
                </a:lnTo>
                <a:lnTo>
                  <a:pt x="83486" y="205802"/>
                </a:lnTo>
                <a:lnTo>
                  <a:pt x="70857" y="203720"/>
                </a:lnTo>
                <a:lnTo>
                  <a:pt x="59142" y="200274"/>
                </a:lnTo>
                <a:lnTo>
                  <a:pt x="44190" y="193096"/>
                </a:lnTo>
                <a:lnTo>
                  <a:pt x="33833" y="185763"/>
                </a:lnTo>
                <a:lnTo>
                  <a:pt x="25400" y="177673"/>
                </a:lnTo>
                <a:lnTo>
                  <a:pt x="17715" y="167839"/>
                </a:lnTo>
                <a:lnTo>
                  <a:pt x="11356" y="156825"/>
                </a:lnTo>
                <a:lnTo>
                  <a:pt x="6477" y="145034"/>
                </a:lnTo>
                <a:lnTo>
                  <a:pt x="3170" y="133273"/>
                </a:lnTo>
                <a:lnTo>
                  <a:pt x="1032" y="120853"/>
                </a:lnTo>
                <a:lnTo>
                  <a:pt x="63" y="107732"/>
                </a:lnTo>
                <a:lnTo>
                  <a:pt x="0" y="103250"/>
                </a:lnTo>
                <a:lnTo>
                  <a:pt x="584" y="89889"/>
                </a:lnTo>
                <a:lnTo>
                  <a:pt x="2337" y="77243"/>
                </a:lnTo>
                <a:lnTo>
                  <a:pt x="5259" y="65270"/>
                </a:lnTo>
                <a:lnTo>
                  <a:pt x="11523" y="49337"/>
                </a:lnTo>
                <a:lnTo>
                  <a:pt x="17922" y="38357"/>
                </a:lnTo>
                <a:lnTo>
                  <a:pt x="25400" y="28828"/>
                </a:lnTo>
                <a:lnTo>
                  <a:pt x="34519" y="20175"/>
                </a:lnTo>
                <a:lnTo>
                  <a:pt x="44970" y="12942"/>
                </a:lnTo>
                <a:lnTo>
                  <a:pt x="55880" y="7492"/>
                </a:lnTo>
                <a:lnTo>
                  <a:pt x="67327" y="3652"/>
                </a:lnTo>
                <a:lnTo>
                  <a:pt x="79687" y="1167"/>
                </a:lnTo>
                <a:lnTo>
                  <a:pt x="92961" y="60"/>
                </a:lnTo>
                <a:lnTo>
                  <a:pt x="97028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66438" y="1501013"/>
            <a:ext cx="141732" cy="206501"/>
          </a:xfrm>
          <a:custGeom>
            <a:avLst/>
            <a:gdLst/>
            <a:ahLst/>
            <a:cxnLst/>
            <a:rect l="l" t="t" r="r" b="b"/>
            <a:pathLst>
              <a:path w="141732" h="206501">
                <a:moveTo>
                  <a:pt x="72262" y="0"/>
                </a:moveTo>
                <a:lnTo>
                  <a:pt x="84814" y="475"/>
                </a:lnTo>
                <a:lnTo>
                  <a:pt x="97485" y="1902"/>
                </a:lnTo>
                <a:lnTo>
                  <a:pt x="104266" y="3048"/>
                </a:lnTo>
                <a:lnTo>
                  <a:pt x="117530" y="6204"/>
                </a:lnTo>
                <a:lnTo>
                  <a:pt x="129105" y="10017"/>
                </a:lnTo>
                <a:lnTo>
                  <a:pt x="131952" y="11175"/>
                </a:lnTo>
                <a:lnTo>
                  <a:pt x="131952" y="42417"/>
                </a:lnTo>
                <a:lnTo>
                  <a:pt x="119417" y="37954"/>
                </a:lnTo>
                <a:lnTo>
                  <a:pt x="107392" y="34617"/>
                </a:lnTo>
                <a:lnTo>
                  <a:pt x="102235" y="33527"/>
                </a:lnTo>
                <a:lnTo>
                  <a:pt x="89175" y="31548"/>
                </a:lnTo>
                <a:lnTo>
                  <a:pt x="76882" y="30743"/>
                </a:lnTo>
                <a:lnTo>
                  <a:pt x="75437" y="30734"/>
                </a:lnTo>
                <a:lnTo>
                  <a:pt x="61062" y="32034"/>
                </a:lnTo>
                <a:lnTo>
                  <a:pt x="49939" y="35982"/>
                </a:lnTo>
                <a:lnTo>
                  <a:pt x="47751" y="37337"/>
                </a:lnTo>
                <a:lnTo>
                  <a:pt x="41275" y="41656"/>
                </a:lnTo>
                <a:lnTo>
                  <a:pt x="37973" y="48260"/>
                </a:lnTo>
                <a:lnTo>
                  <a:pt x="37973" y="57023"/>
                </a:lnTo>
                <a:lnTo>
                  <a:pt x="37973" y="61975"/>
                </a:lnTo>
                <a:lnTo>
                  <a:pt x="39115" y="66166"/>
                </a:lnTo>
                <a:lnTo>
                  <a:pt x="41148" y="69469"/>
                </a:lnTo>
                <a:lnTo>
                  <a:pt x="43307" y="72771"/>
                </a:lnTo>
                <a:lnTo>
                  <a:pt x="46227" y="75437"/>
                </a:lnTo>
                <a:lnTo>
                  <a:pt x="49911" y="77597"/>
                </a:lnTo>
                <a:lnTo>
                  <a:pt x="53594" y="79756"/>
                </a:lnTo>
                <a:lnTo>
                  <a:pt x="57785" y="81407"/>
                </a:lnTo>
                <a:lnTo>
                  <a:pt x="62484" y="82676"/>
                </a:lnTo>
                <a:lnTo>
                  <a:pt x="67310" y="83947"/>
                </a:lnTo>
                <a:lnTo>
                  <a:pt x="72389" y="85216"/>
                </a:lnTo>
                <a:lnTo>
                  <a:pt x="77724" y="86233"/>
                </a:lnTo>
                <a:lnTo>
                  <a:pt x="86106" y="88011"/>
                </a:lnTo>
                <a:lnTo>
                  <a:pt x="94234" y="90170"/>
                </a:lnTo>
                <a:lnTo>
                  <a:pt x="101853" y="92456"/>
                </a:lnTo>
                <a:lnTo>
                  <a:pt x="109600" y="94741"/>
                </a:lnTo>
                <a:lnTo>
                  <a:pt x="116459" y="98044"/>
                </a:lnTo>
                <a:lnTo>
                  <a:pt x="122427" y="102235"/>
                </a:lnTo>
                <a:lnTo>
                  <a:pt x="128270" y="106425"/>
                </a:lnTo>
                <a:lnTo>
                  <a:pt x="133096" y="111760"/>
                </a:lnTo>
                <a:lnTo>
                  <a:pt x="136525" y="118490"/>
                </a:lnTo>
                <a:lnTo>
                  <a:pt x="140335" y="129557"/>
                </a:lnTo>
                <a:lnTo>
                  <a:pt x="141727" y="143222"/>
                </a:lnTo>
                <a:lnTo>
                  <a:pt x="141732" y="144145"/>
                </a:lnTo>
                <a:lnTo>
                  <a:pt x="140528" y="157692"/>
                </a:lnTo>
                <a:lnTo>
                  <a:pt x="136962" y="169416"/>
                </a:lnTo>
                <a:lnTo>
                  <a:pt x="128669" y="182590"/>
                </a:lnTo>
                <a:lnTo>
                  <a:pt x="119163" y="191183"/>
                </a:lnTo>
                <a:lnTo>
                  <a:pt x="108382" y="197403"/>
                </a:lnTo>
                <a:lnTo>
                  <a:pt x="96044" y="201845"/>
                </a:lnTo>
                <a:lnTo>
                  <a:pt x="80410" y="205069"/>
                </a:lnTo>
                <a:lnTo>
                  <a:pt x="67665" y="206259"/>
                </a:lnTo>
                <a:lnTo>
                  <a:pt x="58038" y="206501"/>
                </a:lnTo>
                <a:lnTo>
                  <a:pt x="45267" y="206015"/>
                </a:lnTo>
                <a:lnTo>
                  <a:pt x="32664" y="204522"/>
                </a:lnTo>
                <a:lnTo>
                  <a:pt x="26162" y="203326"/>
                </a:lnTo>
                <a:lnTo>
                  <a:pt x="12879" y="199848"/>
                </a:lnTo>
                <a:lnTo>
                  <a:pt x="1756" y="195259"/>
                </a:lnTo>
                <a:lnTo>
                  <a:pt x="0" y="194310"/>
                </a:lnTo>
                <a:lnTo>
                  <a:pt x="0" y="163575"/>
                </a:lnTo>
                <a:lnTo>
                  <a:pt x="12319" y="168310"/>
                </a:lnTo>
                <a:lnTo>
                  <a:pt x="24291" y="171850"/>
                </a:lnTo>
                <a:lnTo>
                  <a:pt x="28701" y="172847"/>
                </a:lnTo>
                <a:lnTo>
                  <a:pt x="41150" y="174822"/>
                </a:lnTo>
                <a:lnTo>
                  <a:pt x="53889" y="175718"/>
                </a:lnTo>
                <a:lnTo>
                  <a:pt x="57658" y="175767"/>
                </a:lnTo>
                <a:lnTo>
                  <a:pt x="63373" y="175767"/>
                </a:lnTo>
                <a:lnTo>
                  <a:pt x="69087" y="175260"/>
                </a:lnTo>
                <a:lnTo>
                  <a:pt x="74549" y="174371"/>
                </a:lnTo>
                <a:lnTo>
                  <a:pt x="80137" y="173354"/>
                </a:lnTo>
                <a:lnTo>
                  <a:pt x="85089" y="171703"/>
                </a:lnTo>
                <a:lnTo>
                  <a:pt x="89535" y="169417"/>
                </a:lnTo>
                <a:lnTo>
                  <a:pt x="93979" y="167259"/>
                </a:lnTo>
                <a:lnTo>
                  <a:pt x="97536" y="164084"/>
                </a:lnTo>
                <a:lnTo>
                  <a:pt x="100202" y="160147"/>
                </a:lnTo>
                <a:lnTo>
                  <a:pt x="102870" y="156210"/>
                </a:lnTo>
                <a:lnTo>
                  <a:pt x="104266" y="151384"/>
                </a:lnTo>
                <a:lnTo>
                  <a:pt x="104266" y="145669"/>
                </a:lnTo>
                <a:lnTo>
                  <a:pt x="104266" y="140588"/>
                </a:lnTo>
                <a:lnTo>
                  <a:pt x="102997" y="136525"/>
                </a:lnTo>
                <a:lnTo>
                  <a:pt x="100457" y="133350"/>
                </a:lnTo>
                <a:lnTo>
                  <a:pt x="98044" y="130301"/>
                </a:lnTo>
                <a:lnTo>
                  <a:pt x="94614" y="127762"/>
                </a:lnTo>
                <a:lnTo>
                  <a:pt x="90424" y="125729"/>
                </a:lnTo>
                <a:lnTo>
                  <a:pt x="86106" y="123698"/>
                </a:lnTo>
                <a:lnTo>
                  <a:pt x="81279" y="122174"/>
                </a:lnTo>
                <a:lnTo>
                  <a:pt x="76073" y="120903"/>
                </a:lnTo>
                <a:lnTo>
                  <a:pt x="70738" y="119634"/>
                </a:lnTo>
                <a:lnTo>
                  <a:pt x="65150" y="118490"/>
                </a:lnTo>
                <a:lnTo>
                  <a:pt x="59309" y="117221"/>
                </a:lnTo>
                <a:lnTo>
                  <a:pt x="51562" y="115570"/>
                </a:lnTo>
                <a:lnTo>
                  <a:pt x="44196" y="113537"/>
                </a:lnTo>
                <a:lnTo>
                  <a:pt x="37084" y="111251"/>
                </a:lnTo>
                <a:lnTo>
                  <a:pt x="30099" y="108838"/>
                </a:lnTo>
                <a:lnTo>
                  <a:pt x="23875" y="105663"/>
                </a:lnTo>
                <a:lnTo>
                  <a:pt x="18541" y="101600"/>
                </a:lnTo>
                <a:lnTo>
                  <a:pt x="13081" y="97409"/>
                </a:lnTo>
                <a:lnTo>
                  <a:pt x="8889" y="92201"/>
                </a:lnTo>
                <a:lnTo>
                  <a:pt x="5714" y="85851"/>
                </a:lnTo>
                <a:lnTo>
                  <a:pt x="2539" y="79501"/>
                </a:lnTo>
                <a:lnTo>
                  <a:pt x="888" y="71500"/>
                </a:lnTo>
                <a:lnTo>
                  <a:pt x="888" y="61975"/>
                </a:lnTo>
                <a:lnTo>
                  <a:pt x="2053" y="48587"/>
                </a:lnTo>
                <a:lnTo>
                  <a:pt x="5498" y="36766"/>
                </a:lnTo>
                <a:lnTo>
                  <a:pt x="10160" y="26797"/>
                </a:lnTo>
                <a:lnTo>
                  <a:pt x="15112" y="20320"/>
                </a:lnTo>
                <a:lnTo>
                  <a:pt x="21336" y="15239"/>
                </a:lnTo>
                <a:lnTo>
                  <a:pt x="27686" y="10160"/>
                </a:lnTo>
                <a:lnTo>
                  <a:pt x="35051" y="6350"/>
                </a:lnTo>
                <a:lnTo>
                  <a:pt x="43561" y="3810"/>
                </a:lnTo>
                <a:lnTo>
                  <a:pt x="55355" y="1200"/>
                </a:lnTo>
                <a:lnTo>
                  <a:pt x="68386" y="57"/>
                </a:lnTo>
                <a:lnTo>
                  <a:pt x="72262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24600" y="4672584"/>
            <a:ext cx="2642616" cy="4846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14872" y="5038344"/>
            <a:ext cx="2919983" cy="484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27292" y="4552696"/>
            <a:ext cx="2236597" cy="202819"/>
          </a:xfrm>
          <a:custGeom>
            <a:avLst/>
            <a:gdLst/>
            <a:ahLst/>
            <a:cxnLst/>
            <a:rect l="l" t="t" r="r" b="b"/>
            <a:pathLst>
              <a:path w="2236597" h="202819">
                <a:moveTo>
                  <a:pt x="944646" y="189432"/>
                </a:moveTo>
                <a:lnTo>
                  <a:pt x="947735" y="143633"/>
                </a:lnTo>
                <a:lnTo>
                  <a:pt x="942466" y="131317"/>
                </a:lnTo>
                <a:lnTo>
                  <a:pt x="940828" y="125487"/>
                </a:lnTo>
                <a:lnTo>
                  <a:pt x="938731" y="113232"/>
                </a:lnTo>
                <a:lnTo>
                  <a:pt x="934277" y="182125"/>
                </a:lnTo>
                <a:lnTo>
                  <a:pt x="944646" y="189432"/>
                </a:lnTo>
                <a:close/>
              </a:path>
              <a:path w="2236597" h="202819">
                <a:moveTo>
                  <a:pt x="2122042" y="100202"/>
                </a:moveTo>
                <a:lnTo>
                  <a:pt x="2123461" y="96510"/>
                </a:lnTo>
                <a:lnTo>
                  <a:pt x="2127416" y="85933"/>
                </a:lnTo>
                <a:lnTo>
                  <a:pt x="2131609" y="74308"/>
                </a:lnTo>
                <a:lnTo>
                  <a:pt x="2136041" y="61626"/>
                </a:lnTo>
                <a:lnTo>
                  <a:pt x="2140711" y="47878"/>
                </a:lnTo>
                <a:lnTo>
                  <a:pt x="2141347" y="47878"/>
                </a:lnTo>
                <a:lnTo>
                  <a:pt x="2143109" y="53079"/>
                </a:lnTo>
                <a:lnTo>
                  <a:pt x="2147691" y="66387"/>
                </a:lnTo>
                <a:lnTo>
                  <a:pt x="2152020" y="78671"/>
                </a:lnTo>
                <a:lnTo>
                  <a:pt x="2156090" y="89940"/>
                </a:lnTo>
                <a:lnTo>
                  <a:pt x="2159888" y="100202"/>
                </a:lnTo>
                <a:lnTo>
                  <a:pt x="2166747" y="117855"/>
                </a:lnTo>
                <a:lnTo>
                  <a:pt x="2115311" y="117855"/>
                </a:lnTo>
                <a:lnTo>
                  <a:pt x="2103501" y="148335"/>
                </a:lnTo>
                <a:lnTo>
                  <a:pt x="2178557" y="148335"/>
                </a:lnTo>
                <a:lnTo>
                  <a:pt x="2197988" y="199135"/>
                </a:lnTo>
                <a:lnTo>
                  <a:pt x="2236597" y="199135"/>
                </a:lnTo>
                <a:lnTo>
                  <a:pt x="2157476" y="0"/>
                </a:lnTo>
                <a:lnTo>
                  <a:pt x="2124202" y="0"/>
                </a:lnTo>
                <a:lnTo>
                  <a:pt x="2122042" y="100202"/>
                </a:lnTo>
                <a:close/>
              </a:path>
              <a:path w="2236597" h="202819">
                <a:moveTo>
                  <a:pt x="2124202" y="0"/>
                </a:moveTo>
                <a:lnTo>
                  <a:pt x="2045207" y="199135"/>
                </a:lnTo>
                <a:lnTo>
                  <a:pt x="2083942" y="199135"/>
                </a:lnTo>
                <a:lnTo>
                  <a:pt x="2103501" y="148335"/>
                </a:lnTo>
                <a:lnTo>
                  <a:pt x="2115311" y="117855"/>
                </a:lnTo>
                <a:lnTo>
                  <a:pt x="2122042" y="100202"/>
                </a:lnTo>
                <a:lnTo>
                  <a:pt x="2124202" y="0"/>
                </a:lnTo>
                <a:close/>
              </a:path>
              <a:path w="2236597" h="202819">
                <a:moveTo>
                  <a:pt x="1881504" y="168655"/>
                </a:moveTo>
                <a:lnTo>
                  <a:pt x="1881504" y="112521"/>
                </a:lnTo>
                <a:lnTo>
                  <a:pt x="1961006" y="112521"/>
                </a:lnTo>
                <a:lnTo>
                  <a:pt x="1961006" y="82041"/>
                </a:lnTo>
                <a:lnTo>
                  <a:pt x="1881504" y="82041"/>
                </a:lnTo>
                <a:lnTo>
                  <a:pt x="1881504" y="30479"/>
                </a:lnTo>
                <a:lnTo>
                  <a:pt x="1974087" y="30479"/>
                </a:lnTo>
                <a:lnTo>
                  <a:pt x="1974087" y="0"/>
                </a:lnTo>
                <a:lnTo>
                  <a:pt x="1845055" y="0"/>
                </a:lnTo>
                <a:lnTo>
                  <a:pt x="1845055" y="199135"/>
                </a:lnTo>
                <a:lnTo>
                  <a:pt x="1979422" y="199135"/>
                </a:lnTo>
                <a:lnTo>
                  <a:pt x="1979422" y="168655"/>
                </a:lnTo>
                <a:lnTo>
                  <a:pt x="1881504" y="168655"/>
                </a:lnTo>
                <a:close/>
              </a:path>
              <a:path w="2236597" h="202819">
                <a:moveTo>
                  <a:pt x="1817369" y="199135"/>
                </a:moveTo>
                <a:lnTo>
                  <a:pt x="1727453" y="98678"/>
                </a:lnTo>
                <a:lnTo>
                  <a:pt x="1810511" y="0"/>
                </a:lnTo>
                <a:lnTo>
                  <a:pt x="1765300" y="0"/>
                </a:lnTo>
                <a:lnTo>
                  <a:pt x="1690115" y="90677"/>
                </a:lnTo>
                <a:lnTo>
                  <a:pt x="1689480" y="90677"/>
                </a:lnTo>
                <a:lnTo>
                  <a:pt x="1689480" y="0"/>
                </a:lnTo>
                <a:lnTo>
                  <a:pt x="1653031" y="0"/>
                </a:lnTo>
                <a:lnTo>
                  <a:pt x="1653031" y="199135"/>
                </a:lnTo>
                <a:lnTo>
                  <a:pt x="1689480" y="199135"/>
                </a:lnTo>
                <a:lnTo>
                  <a:pt x="1689480" y="109219"/>
                </a:lnTo>
                <a:lnTo>
                  <a:pt x="1690115" y="109219"/>
                </a:lnTo>
                <a:lnTo>
                  <a:pt x="1770633" y="199135"/>
                </a:lnTo>
                <a:lnTo>
                  <a:pt x="1817369" y="199135"/>
                </a:lnTo>
                <a:close/>
              </a:path>
              <a:path w="2236597" h="202819">
                <a:moveTo>
                  <a:pt x="1509394" y="100202"/>
                </a:moveTo>
                <a:lnTo>
                  <a:pt x="1510813" y="96510"/>
                </a:lnTo>
                <a:lnTo>
                  <a:pt x="1514768" y="85933"/>
                </a:lnTo>
                <a:lnTo>
                  <a:pt x="1518961" y="74308"/>
                </a:lnTo>
                <a:lnTo>
                  <a:pt x="1523393" y="61626"/>
                </a:lnTo>
                <a:lnTo>
                  <a:pt x="1528063" y="47878"/>
                </a:lnTo>
                <a:lnTo>
                  <a:pt x="1528699" y="47878"/>
                </a:lnTo>
                <a:lnTo>
                  <a:pt x="1530461" y="53079"/>
                </a:lnTo>
                <a:lnTo>
                  <a:pt x="1535043" y="66387"/>
                </a:lnTo>
                <a:lnTo>
                  <a:pt x="1539372" y="78671"/>
                </a:lnTo>
                <a:lnTo>
                  <a:pt x="1543442" y="89940"/>
                </a:lnTo>
                <a:lnTo>
                  <a:pt x="1547240" y="100202"/>
                </a:lnTo>
                <a:lnTo>
                  <a:pt x="1554099" y="117855"/>
                </a:lnTo>
                <a:lnTo>
                  <a:pt x="1502663" y="117855"/>
                </a:lnTo>
                <a:lnTo>
                  <a:pt x="1490852" y="148335"/>
                </a:lnTo>
                <a:lnTo>
                  <a:pt x="1565909" y="148335"/>
                </a:lnTo>
                <a:lnTo>
                  <a:pt x="1585340" y="199135"/>
                </a:lnTo>
                <a:lnTo>
                  <a:pt x="1623949" y="199135"/>
                </a:lnTo>
                <a:lnTo>
                  <a:pt x="1544827" y="0"/>
                </a:lnTo>
                <a:lnTo>
                  <a:pt x="1511553" y="0"/>
                </a:lnTo>
                <a:lnTo>
                  <a:pt x="1509394" y="100202"/>
                </a:lnTo>
                <a:close/>
              </a:path>
              <a:path w="2236597" h="202819">
                <a:moveTo>
                  <a:pt x="1511553" y="0"/>
                </a:moveTo>
                <a:lnTo>
                  <a:pt x="1432559" y="199135"/>
                </a:lnTo>
                <a:lnTo>
                  <a:pt x="1471294" y="199135"/>
                </a:lnTo>
                <a:lnTo>
                  <a:pt x="1490852" y="148335"/>
                </a:lnTo>
                <a:lnTo>
                  <a:pt x="1502663" y="117855"/>
                </a:lnTo>
                <a:lnTo>
                  <a:pt x="1509394" y="100202"/>
                </a:lnTo>
                <a:lnTo>
                  <a:pt x="1511553" y="0"/>
                </a:lnTo>
                <a:close/>
              </a:path>
              <a:path w="2236597" h="202819">
                <a:moveTo>
                  <a:pt x="1235328" y="199135"/>
                </a:moveTo>
                <a:lnTo>
                  <a:pt x="1235204" y="85530"/>
                </a:lnTo>
                <a:lnTo>
                  <a:pt x="1234859" y="73073"/>
                </a:lnTo>
                <a:lnTo>
                  <a:pt x="1234304" y="60149"/>
                </a:lnTo>
                <a:lnTo>
                  <a:pt x="1233551" y="46735"/>
                </a:lnTo>
                <a:lnTo>
                  <a:pt x="1234948" y="46735"/>
                </a:lnTo>
                <a:lnTo>
                  <a:pt x="1236599" y="52450"/>
                </a:lnTo>
                <a:lnTo>
                  <a:pt x="1238503" y="58800"/>
                </a:lnTo>
                <a:lnTo>
                  <a:pt x="1240789" y="65785"/>
                </a:lnTo>
                <a:lnTo>
                  <a:pt x="1243076" y="72770"/>
                </a:lnTo>
                <a:lnTo>
                  <a:pt x="1245488" y="79755"/>
                </a:lnTo>
                <a:lnTo>
                  <a:pt x="1248028" y="86613"/>
                </a:lnTo>
                <a:lnTo>
                  <a:pt x="1289177" y="199135"/>
                </a:lnTo>
                <a:lnTo>
                  <a:pt x="1312672" y="199135"/>
                </a:lnTo>
                <a:lnTo>
                  <a:pt x="1353947" y="86613"/>
                </a:lnTo>
                <a:lnTo>
                  <a:pt x="1356486" y="79755"/>
                </a:lnTo>
                <a:lnTo>
                  <a:pt x="1358773" y="72770"/>
                </a:lnTo>
                <a:lnTo>
                  <a:pt x="1361058" y="65785"/>
                </a:lnTo>
                <a:lnTo>
                  <a:pt x="1363344" y="58800"/>
                </a:lnTo>
                <a:lnTo>
                  <a:pt x="1365377" y="52450"/>
                </a:lnTo>
                <a:lnTo>
                  <a:pt x="1367027" y="46735"/>
                </a:lnTo>
                <a:lnTo>
                  <a:pt x="1368376" y="47493"/>
                </a:lnTo>
                <a:lnTo>
                  <a:pt x="1367585" y="61485"/>
                </a:lnTo>
                <a:lnTo>
                  <a:pt x="1367048" y="74595"/>
                </a:lnTo>
                <a:lnTo>
                  <a:pt x="1366743" y="86824"/>
                </a:lnTo>
                <a:lnTo>
                  <a:pt x="1366647" y="199135"/>
                </a:lnTo>
                <a:lnTo>
                  <a:pt x="1403096" y="199135"/>
                </a:lnTo>
                <a:lnTo>
                  <a:pt x="1403096" y="0"/>
                </a:lnTo>
                <a:lnTo>
                  <a:pt x="1351914" y="0"/>
                </a:lnTo>
                <a:lnTo>
                  <a:pt x="1317498" y="95249"/>
                </a:lnTo>
                <a:lnTo>
                  <a:pt x="1312306" y="110088"/>
                </a:lnTo>
                <a:lnTo>
                  <a:pt x="1308276" y="122351"/>
                </a:lnTo>
                <a:lnTo>
                  <a:pt x="1304595" y="134218"/>
                </a:lnTo>
                <a:lnTo>
                  <a:pt x="1301241" y="145668"/>
                </a:lnTo>
                <a:lnTo>
                  <a:pt x="1300352" y="145668"/>
                </a:lnTo>
                <a:lnTo>
                  <a:pt x="1295931" y="130412"/>
                </a:lnTo>
                <a:lnTo>
                  <a:pt x="1292124" y="118158"/>
                </a:lnTo>
                <a:lnTo>
                  <a:pt x="1288187" y="106314"/>
                </a:lnTo>
                <a:lnTo>
                  <a:pt x="1284097" y="94868"/>
                </a:lnTo>
                <a:lnTo>
                  <a:pt x="1249806" y="0"/>
                </a:lnTo>
                <a:lnTo>
                  <a:pt x="1198879" y="0"/>
                </a:lnTo>
                <a:lnTo>
                  <a:pt x="1198879" y="199135"/>
                </a:lnTo>
                <a:lnTo>
                  <a:pt x="1235328" y="199135"/>
                </a:lnTo>
                <a:close/>
              </a:path>
              <a:path w="2236597" h="202819">
                <a:moveTo>
                  <a:pt x="786637" y="199135"/>
                </a:moveTo>
                <a:lnTo>
                  <a:pt x="823086" y="199135"/>
                </a:lnTo>
                <a:lnTo>
                  <a:pt x="823086" y="30479"/>
                </a:lnTo>
                <a:lnTo>
                  <a:pt x="887222" y="30479"/>
                </a:lnTo>
                <a:lnTo>
                  <a:pt x="887222" y="0"/>
                </a:lnTo>
                <a:lnTo>
                  <a:pt x="722376" y="0"/>
                </a:lnTo>
                <a:lnTo>
                  <a:pt x="722376" y="30479"/>
                </a:lnTo>
                <a:lnTo>
                  <a:pt x="786637" y="30479"/>
                </a:lnTo>
                <a:lnTo>
                  <a:pt x="786637" y="199135"/>
                </a:lnTo>
                <a:close/>
              </a:path>
              <a:path w="2236597" h="202819">
                <a:moveTo>
                  <a:pt x="567816" y="168655"/>
                </a:moveTo>
                <a:lnTo>
                  <a:pt x="567816" y="112521"/>
                </a:lnTo>
                <a:lnTo>
                  <a:pt x="647318" y="112521"/>
                </a:lnTo>
                <a:lnTo>
                  <a:pt x="647318" y="82041"/>
                </a:lnTo>
                <a:lnTo>
                  <a:pt x="567816" y="82041"/>
                </a:lnTo>
                <a:lnTo>
                  <a:pt x="567816" y="30479"/>
                </a:lnTo>
                <a:lnTo>
                  <a:pt x="660400" y="30479"/>
                </a:lnTo>
                <a:lnTo>
                  <a:pt x="660400" y="0"/>
                </a:lnTo>
                <a:lnTo>
                  <a:pt x="531367" y="0"/>
                </a:lnTo>
                <a:lnTo>
                  <a:pt x="531367" y="199135"/>
                </a:lnTo>
                <a:lnTo>
                  <a:pt x="665733" y="199135"/>
                </a:lnTo>
                <a:lnTo>
                  <a:pt x="665733" y="168655"/>
                </a:lnTo>
                <a:lnTo>
                  <a:pt x="567816" y="168655"/>
                </a:lnTo>
                <a:close/>
              </a:path>
              <a:path w="2236597" h="202819">
                <a:moveTo>
                  <a:pt x="314832" y="199135"/>
                </a:moveTo>
                <a:lnTo>
                  <a:pt x="314708" y="85530"/>
                </a:lnTo>
                <a:lnTo>
                  <a:pt x="314363" y="73073"/>
                </a:lnTo>
                <a:lnTo>
                  <a:pt x="313808" y="60149"/>
                </a:lnTo>
                <a:lnTo>
                  <a:pt x="313054" y="46735"/>
                </a:lnTo>
                <a:lnTo>
                  <a:pt x="314451" y="46735"/>
                </a:lnTo>
                <a:lnTo>
                  <a:pt x="316102" y="52450"/>
                </a:lnTo>
                <a:lnTo>
                  <a:pt x="318007" y="58800"/>
                </a:lnTo>
                <a:lnTo>
                  <a:pt x="320293" y="65785"/>
                </a:lnTo>
                <a:lnTo>
                  <a:pt x="322579" y="72770"/>
                </a:lnTo>
                <a:lnTo>
                  <a:pt x="324992" y="79755"/>
                </a:lnTo>
                <a:lnTo>
                  <a:pt x="327532" y="86613"/>
                </a:lnTo>
                <a:lnTo>
                  <a:pt x="368680" y="199135"/>
                </a:lnTo>
                <a:lnTo>
                  <a:pt x="392175" y="199135"/>
                </a:lnTo>
                <a:lnTo>
                  <a:pt x="433450" y="86613"/>
                </a:lnTo>
                <a:lnTo>
                  <a:pt x="435990" y="79755"/>
                </a:lnTo>
                <a:lnTo>
                  <a:pt x="438276" y="72770"/>
                </a:lnTo>
                <a:lnTo>
                  <a:pt x="440562" y="65785"/>
                </a:lnTo>
                <a:lnTo>
                  <a:pt x="442849" y="58800"/>
                </a:lnTo>
                <a:lnTo>
                  <a:pt x="444880" y="52450"/>
                </a:lnTo>
                <a:lnTo>
                  <a:pt x="446531" y="46735"/>
                </a:lnTo>
                <a:lnTo>
                  <a:pt x="447880" y="47493"/>
                </a:lnTo>
                <a:lnTo>
                  <a:pt x="447089" y="61485"/>
                </a:lnTo>
                <a:lnTo>
                  <a:pt x="446552" y="74595"/>
                </a:lnTo>
                <a:lnTo>
                  <a:pt x="446247" y="86824"/>
                </a:lnTo>
                <a:lnTo>
                  <a:pt x="446150" y="199135"/>
                </a:lnTo>
                <a:lnTo>
                  <a:pt x="482600" y="199135"/>
                </a:lnTo>
                <a:lnTo>
                  <a:pt x="482600" y="0"/>
                </a:lnTo>
                <a:lnTo>
                  <a:pt x="431418" y="0"/>
                </a:lnTo>
                <a:lnTo>
                  <a:pt x="397001" y="95249"/>
                </a:lnTo>
                <a:lnTo>
                  <a:pt x="391810" y="110088"/>
                </a:lnTo>
                <a:lnTo>
                  <a:pt x="387780" y="122351"/>
                </a:lnTo>
                <a:lnTo>
                  <a:pt x="384099" y="134218"/>
                </a:lnTo>
                <a:lnTo>
                  <a:pt x="380746" y="145668"/>
                </a:lnTo>
                <a:lnTo>
                  <a:pt x="379856" y="145668"/>
                </a:lnTo>
                <a:lnTo>
                  <a:pt x="375435" y="130412"/>
                </a:lnTo>
                <a:lnTo>
                  <a:pt x="371628" y="118158"/>
                </a:lnTo>
                <a:lnTo>
                  <a:pt x="367691" y="106314"/>
                </a:lnTo>
                <a:lnTo>
                  <a:pt x="363600" y="94868"/>
                </a:lnTo>
                <a:lnTo>
                  <a:pt x="329310" y="0"/>
                </a:lnTo>
                <a:lnTo>
                  <a:pt x="278383" y="0"/>
                </a:lnTo>
                <a:lnTo>
                  <a:pt x="278383" y="199135"/>
                </a:lnTo>
                <a:lnTo>
                  <a:pt x="314832" y="199135"/>
                </a:lnTo>
                <a:close/>
              </a:path>
              <a:path w="2236597" h="202819">
                <a:moveTo>
                  <a:pt x="193039" y="0"/>
                </a:moveTo>
                <a:lnTo>
                  <a:pt x="193039" y="199135"/>
                </a:lnTo>
                <a:lnTo>
                  <a:pt x="229488" y="199135"/>
                </a:lnTo>
                <a:lnTo>
                  <a:pt x="229488" y="0"/>
                </a:lnTo>
                <a:lnTo>
                  <a:pt x="193039" y="0"/>
                </a:lnTo>
                <a:close/>
              </a:path>
              <a:path w="2236597" h="202819">
                <a:moveTo>
                  <a:pt x="64261" y="199135"/>
                </a:moveTo>
                <a:lnTo>
                  <a:pt x="100710" y="199135"/>
                </a:lnTo>
                <a:lnTo>
                  <a:pt x="100710" y="30479"/>
                </a:lnTo>
                <a:lnTo>
                  <a:pt x="164846" y="30479"/>
                </a:lnTo>
                <a:lnTo>
                  <a:pt x="164846" y="0"/>
                </a:lnTo>
                <a:lnTo>
                  <a:pt x="0" y="0"/>
                </a:lnTo>
                <a:lnTo>
                  <a:pt x="0" y="30479"/>
                </a:lnTo>
                <a:lnTo>
                  <a:pt x="64261" y="30479"/>
                </a:lnTo>
                <a:lnTo>
                  <a:pt x="64261" y="199135"/>
                </a:lnTo>
                <a:close/>
              </a:path>
              <a:path w="2236597" h="202819">
                <a:moveTo>
                  <a:pt x="956309" y="195325"/>
                </a:moveTo>
                <a:lnTo>
                  <a:pt x="959572" y="196591"/>
                </a:lnTo>
                <a:lnTo>
                  <a:pt x="971287" y="200037"/>
                </a:lnTo>
                <a:lnTo>
                  <a:pt x="983916" y="202119"/>
                </a:lnTo>
                <a:lnTo>
                  <a:pt x="997457" y="202818"/>
                </a:lnTo>
                <a:lnTo>
                  <a:pt x="1001524" y="202758"/>
                </a:lnTo>
                <a:lnTo>
                  <a:pt x="1014798" y="201651"/>
                </a:lnTo>
                <a:lnTo>
                  <a:pt x="1027158" y="199166"/>
                </a:lnTo>
                <a:lnTo>
                  <a:pt x="1038605" y="195325"/>
                </a:lnTo>
                <a:lnTo>
                  <a:pt x="1049515" y="189876"/>
                </a:lnTo>
                <a:lnTo>
                  <a:pt x="1059966" y="182643"/>
                </a:lnTo>
                <a:lnTo>
                  <a:pt x="1069085" y="173989"/>
                </a:lnTo>
                <a:lnTo>
                  <a:pt x="1076563" y="164461"/>
                </a:lnTo>
                <a:lnTo>
                  <a:pt x="1082962" y="153481"/>
                </a:lnTo>
                <a:lnTo>
                  <a:pt x="1088008" y="141350"/>
                </a:lnTo>
                <a:lnTo>
                  <a:pt x="1092148" y="125575"/>
                </a:lnTo>
                <a:lnTo>
                  <a:pt x="1093901" y="112929"/>
                </a:lnTo>
                <a:lnTo>
                  <a:pt x="1094485" y="99567"/>
                </a:lnTo>
                <a:lnTo>
                  <a:pt x="1094422" y="95086"/>
                </a:lnTo>
                <a:lnTo>
                  <a:pt x="1093453" y="81965"/>
                </a:lnTo>
                <a:lnTo>
                  <a:pt x="1091315" y="69545"/>
                </a:lnTo>
                <a:lnTo>
                  <a:pt x="1088008" y="57784"/>
                </a:lnTo>
                <a:lnTo>
                  <a:pt x="1083129" y="45993"/>
                </a:lnTo>
                <a:lnTo>
                  <a:pt x="1076770" y="34979"/>
                </a:lnTo>
                <a:lnTo>
                  <a:pt x="1069085" y="25145"/>
                </a:lnTo>
                <a:lnTo>
                  <a:pt x="1060652" y="17055"/>
                </a:lnTo>
                <a:lnTo>
                  <a:pt x="1050295" y="9722"/>
                </a:lnTo>
                <a:lnTo>
                  <a:pt x="1038605" y="3809"/>
                </a:lnTo>
                <a:lnTo>
                  <a:pt x="1023628" y="-901"/>
                </a:lnTo>
                <a:lnTo>
                  <a:pt x="1010999" y="-2983"/>
                </a:lnTo>
                <a:lnTo>
                  <a:pt x="997457" y="-3683"/>
                </a:lnTo>
                <a:lnTo>
                  <a:pt x="993391" y="-3622"/>
                </a:lnTo>
                <a:lnTo>
                  <a:pt x="980117" y="-2515"/>
                </a:lnTo>
                <a:lnTo>
                  <a:pt x="967757" y="-30"/>
                </a:lnTo>
                <a:lnTo>
                  <a:pt x="956309" y="3809"/>
                </a:lnTo>
                <a:lnTo>
                  <a:pt x="945334" y="9295"/>
                </a:lnTo>
                <a:lnTo>
                  <a:pt x="934885" y="16514"/>
                </a:lnTo>
                <a:lnTo>
                  <a:pt x="925702" y="25145"/>
                </a:lnTo>
                <a:lnTo>
                  <a:pt x="918280" y="34639"/>
                </a:lnTo>
                <a:lnTo>
                  <a:pt x="911929" y="45634"/>
                </a:lnTo>
                <a:lnTo>
                  <a:pt x="906906" y="57784"/>
                </a:lnTo>
                <a:lnTo>
                  <a:pt x="902767" y="73560"/>
                </a:lnTo>
                <a:lnTo>
                  <a:pt x="901014" y="86206"/>
                </a:lnTo>
                <a:lnTo>
                  <a:pt x="900429" y="99567"/>
                </a:lnTo>
                <a:lnTo>
                  <a:pt x="900493" y="104049"/>
                </a:lnTo>
                <a:lnTo>
                  <a:pt x="901462" y="117170"/>
                </a:lnTo>
                <a:lnTo>
                  <a:pt x="903600" y="129590"/>
                </a:lnTo>
                <a:lnTo>
                  <a:pt x="906906" y="141350"/>
                </a:lnTo>
                <a:lnTo>
                  <a:pt x="911735" y="153103"/>
                </a:lnTo>
                <a:lnTo>
                  <a:pt x="918040" y="164138"/>
                </a:lnTo>
                <a:lnTo>
                  <a:pt x="925702" y="173989"/>
                </a:lnTo>
                <a:lnTo>
                  <a:pt x="934277" y="182125"/>
                </a:lnTo>
                <a:lnTo>
                  <a:pt x="938731" y="113232"/>
                </a:lnTo>
                <a:lnTo>
                  <a:pt x="938022" y="99567"/>
                </a:lnTo>
                <a:lnTo>
                  <a:pt x="938218" y="92232"/>
                </a:lnTo>
                <a:lnTo>
                  <a:pt x="939661" y="79295"/>
                </a:lnTo>
                <a:lnTo>
                  <a:pt x="942466" y="67817"/>
                </a:lnTo>
                <a:lnTo>
                  <a:pt x="947956" y="55082"/>
                </a:lnTo>
                <a:lnTo>
                  <a:pt x="954912" y="45084"/>
                </a:lnTo>
                <a:lnTo>
                  <a:pt x="960119" y="38988"/>
                </a:lnTo>
                <a:lnTo>
                  <a:pt x="966342" y="34543"/>
                </a:lnTo>
                <a:lnTo>
                  <a:pt x="973581" y="31495"/>
                </a:lnTo>
                <a:lnTo>
                  <a:pt x="980821" y="28574"/>
                </a:lnTo>
                <a:lnTo>
                  <a:pt x="988822" y="27050"/>
                </a:lnTo>
                <a:lnTo>
                  <a:pt x="1006093" y="27050"/>
                </a:lnTo>
                <a:lnTo>
                  <a:pt x="1013967" y="28574"/>
                </a:lnTo>
                <a:lnTo>
                  <a:pt x="1021206" y="31495"/>
                </a:lnTo>
                <a:lnTo>
                  <a:pt x="1028446" y="34543"/>
                </a:lnTo>
                <a:lnTo>
                  <a:pt x="1034668" y="38988"/>
                </a:lnTo>
                <a:lnTo>
                  <a:pt x="1040002" y="45084"/>
                </a:lnTo>
                <a:lnTo>
                  <a:pt x="1047128" y="55508"/>
                </a:lnTo>
                <a:lnTo>
                  <a:pt x="1052322" y="67817"/>
                </a:lnTo>
                <a:lnTo>
                  <a:pt x="1054010" y="73648"/>
                </a:lnTo>
                <a:lnTo>
                  <a:pt x="1056093" y="85903"/>
                </a:lnTo>
                <a:lnTo>
                  <a:pt x="1056766" y="99567"/>
                </a:lnTo>
                <a:lnTo>
                  <a:pt x="1056583" y="106903"/>
                </a:lnTo>
                <a:lnTo>
                  <a:pt x="1055182" y="119840"/>
                </a:lnTo>
                <a:lnTo>
                  <a:pt x="1052322" y="131317"/>
                </a:lnTo>
                <a:lnTo>
                  <a:pt x="1046936" y="143962"/>
                </a:lnTo>
                <a:lnTo>
                  <a:pt x="1040002" y="153923"/>
                </a:lnTo>
                <a:lnTo>
                  <a:pt x="1034668" y="160019"/>
                </a:lnTo>
                <a:lnTo>
                  <a:pt x="1028446" y="164464"/>
                </a:lnTo>
                <a:lnTo>
                  <a:pt x="1021206" y="167512"/>
                </a:lnTo>
                <a:lnTo>
                  <a:pt x="1013967" y="170560"/>
                </a:lnTo>
                <a:lnTo>
                  <a:pt x="1006093" y="172084"/>
                </a:lnTo>
                <a:lnTo>
                  <a:pt x="988822" y="172084"/>
                </a:lnTo>
                <a:lnTo>
                  <a:pt x="980821" y="170560"/>
                </a:lnTo>
                <a:lnTo>
                  <a:pt x="973581" y="167512"/>
                </a:lnTo>
                <a:lnTo>
                  <a:pt x="966342" y="164464"/>
                </a:lnTo>
                <a:lnTo>
                  <a:pt x="960119" y="160019"/>
                </a:lnTo>
                <a:lnTo>
                  <a:pt x="954912" y="153923"/>
                </a:lnTo>
                <a:lnTo>
                  <a:pt x="954662" y="153641"/>
                </a:lnTo>
                <a:lnTo>
                  <a:pt x="947735" y="143633"/>
                </a:lnTo>
                <a:lnTo>
                  <a:pt x="944646" y="189432"/>
                </a:lnTo>
                <a:lnTo>
                  <a:pt x="956309" y="195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42604" y="4600575"/>
            <a:ext cx="51435" cy="69976"/>
          </a:xfrm>
          <a:custGeom>
            <a:avLst/>
            <a:gdLst/>
            <a:ahLst/>
            <a:cxnLst/>
            <a:rect l="l" t="t" r="r" b="b"/>
            <a:pathLst>
              <a:path w="51435" h="69976">
                <a:moveTo>
                  <a:pt x="25400" y="0"/>
                </a:moveTo>
                <a:lnTo>
                  <a:pt x="20729" y="13747"/>
                </a:lnTo>
                <a:lnTo>
                  <a:pt x="16297" y="26429"/>
                </a:lnTo>
                <a:lnTo>
                  <a:pt x="12104" y="38054"/>
                </a:lnTo>
                <a:lnTo>
                  <a:pt x="8149" y="48631"/>
                </a:lnTo>
                <a:lnTo>
                  <a:pt x="6730" y="52324"/>
                </a:lnTo>
                <a:lnTo>
                  <a:pt x="0" y="69976"/>
                </a:lnTo>
                <a:lnTo>
                  <a:pt x="51435" y="69976"/>
                </a:lnTo>
                <a:lnTo>
                  <a:pt x="44576" y="52324"/>
                </a:lnTo>
                <a:lnTo>
                  <a:pt x="40778" y="42061"/>
                </a:lnTo>
                <a:lnTo>
                  <a:pt x="36708" y="30792"/>
                </a:lnTo>
                <a:lnTo>
                  <a:pt x="32379" y="18508"/>
                </a:lnTo>
                <a:lnTo>
                  <a:pt x="27797" y="5200"/>
                </a:lnTo>
                <a:lnTo>
                  <a:pt x="26035" y="0"/>
                </a:lnTo>
                <a:lnTo>
                  <a:pt x="2540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29956" y="4600575"/>
            <a:ext cx="51435" cy="69976"/>
          </a:xfrm>
          <a:custGeom>
            <a:avLst/>
            <a:gdLst/>
            <a:ahLst/>
            <a:cxnLst/>
            <a:rect l="l" t="t" r="r" b="b"/>
            <a:pathLst>
              <a:path w="51435" h="69976">
                <a:moveTo>
                  <a:pt x="25400" y="0"/>
                </a:moveTo>
                <a:lnTo>
                  <a:pt x="20729" y="13747"/>
                </a:lnTo>
                <a:lnTo>
                  <a:pt x="16297" y="26429"/>
                </a:lnTo>
                <a:lnTo>
                  <a:pt x="12104" y="38054"/>
                </a:lnTo>
                <a:lnTo>
                  <a:pt x="8149" y="48631"/>
                </a:lnTo>
                <a:lnTo>
                  <a:pt x="6730" y="52324"/>
                </a:lnTo>
                <a:lnTo>
                  <a:pt x="0" y="69976"/>
                </a:lnTo>
                <a:lnTo>
                  <a:pt x="51435" y="69976"/>
                </a:lnTo>
                <a:lnTo>
                  <a:pt x="44576" y="52324"/>
                </a:lnTo>
                <a:lnTo>
                  <a:pt x="40778" y="42061"/>
                </a:lnTo>
                <a:lnTo>
                  <a:pt x="36708" y="30792"/>
                </a:lnTo>
                <a:lnTo>
                  <a:pt x="32379" y="18508"/>
                </a:lnTo>
                <a:lnTo>
                  <a:pt x="27797" y="5200"/>
                </a:lnTo>
                <a:lnTo>
                  <a:pt x="26035" y="0"/>
                </a:lnTo>
                <a:lnTo>
                  <a:pt x="2540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65314" y="4579747"/>
            <a:ext cx="118744" cy="145033"/>
          </a:xfrm>
          <a:custGeom>
            <a:avLst/>
            <a:gdLst/>
            <a:ahLst/>
            <a:cxnLst/>
            <a:rect l="l" t="t" r="r" b="b"/>
            <a:pathLst>
              <a:path w="118744" h="145033">
                <a:moveTo>
                  <a:pt x="59435" y="0"/>
                </a:moveTo>
                <a:lnTo>
                  <a:pt x="50800" y="0"/>
                </a:lnTo>
                <a:lnTo>
                  <a:pt x="42799" y="1523"/>
                </a:lnTo>
                <a:lnTo>
                  <a:pt x="35559" y="4444"/>
                </a:lnTo>
                <a:lnTo>
                  <a:pt x="28320" y="7492"/>
                </a:lnTo>
                <a:lnTo>
                  <a:pt x="22097" y="11937"/>
                </a:lnTo>
                <a:lnTo>
                  <a:pt x="16890" y="18033"/>
                </a:lnTo>
                <a:lnTo>
                  <a:pt x="9934" y="28031"/>
                </a:lnTo>
                <a:lnTo>
                  <a:pt x="4628" y="40221"/>
                </a:lnTo>
                <a:lnTo>
                  <a:pt x="1639" y="52244"/>
                </a:lnTo>
                <a:lnTo>
                  <a:pt x="196" y="65181"/>
                </a:lnTo>
                <a:lnTo>
                  <a:pt x="0" y="72516"/>
                </a:lnTo>
                <a:lnTo>
                  <a:pt x="709" y="86181"/>
                </a:lnTo>
                <a:lnTo>
                  <a:pt x="2806" y="98436"/>
                </a:lnTo>
                <a:lnTo>
                  <a:pt x="4444" y="104266"/>
                </a:lnTo>
                <a:lnTo>
                  <a:pt x="9713" y="116582"/>
                </a:lnTo>
                <a:lnTo>
                  <a:pt x="16640" y="126590"/>
                </a:lnTo>
                <a:lnTo>
                  <a:pt x="16890" y="126872"/>
                </a:lnTo>
                <a:lnTo>
                  <a:pt x="22097" y="132969"/>
                </a:lnTo>
                <a:lnTo>
                  <a:pt x="28320" y="137413"/>
                </a:lnTo>
                <a:lnTo>
                  <a:pt x="35559" y="140461"/>
                </a:lnTo>
                <a:lnTo>
                  <a:pt x="42799" y="143509"/>
                </a:lnTo>
                <a:lnTo>
                  <a:pt x="50800" y="145033"/>
                </a:lnTo>
                <a:lnTo>
                  <a:pt x="59435" y="145033"/>
                </a:lnTo>
                <a:lnTo>
                  <a:pt x="68071" y="145033"/>
                </a:lnTo>
                <a:lnTo>
                  <a:pt x="75945" y="143509"/>
                </a:lnTo>
                <a:lnTo>
                  <a:pt x="83184" y="140461"/>
                </a:lnTo>
                <a:lnTo>
                  <a:pt x="90424" y="137413"/>
                </a:lnTo>
                <a:lnTo>
                  <a:pt x="96646" y="132969"/>
                </a:lnTo>
                <a:lnTo>
                  <a:pt x="101980" y="126872"/>
                </a:lnTo>
                <a:lnTo>
                  <a:pt x="108914" y="116911"/>
                </a:lnTo>
                <a:lnTo>
                  <a:pt x="114181" y="104633"/>
                </a:lnTo>
                <a:lnTo>
                  <a:pt x="117160" y="92789"/>
                </a:lnTo>
                <a:lnTo>
                  <a:pt x="118561" y="79852"/>
                </a:lnTo>
                <a:lnTo>
                  <a:pt x="118744" y="72516"/>
                </a:lnTo>
                <a:lnTo>
                  <a:pt x="118071" y="58852"/>
                </a:lnTo>
                <a:lnTo>
                  <a:pt x="115988" y="46597"/>
                </a:lnTo>
                <a:lnTo>
                  <a:pt x="114300" y="40766"/>
                </a:lnTo>
                <a:lnTo>
                  <a:pt x="109106" y="28457"/>
                </a:lnTo>
                <a:lnTo>
                  <a:pt x="102255" y="18358"/>
                </a:lnTo>
                <a:lnTo>
                  <a:pt x="96646" y="11937"/>
                </a:lnTo>
                <a:lnTo>
                  <a:pt x="90424" y="7492"/>
                </a:lnTo>
                <a:lnTo>
                  <a:pt x="83184" y="4444"/>
                </a:lnTo>
                <a:lnTo>
                  <a:pt x="75945" y="1523"/>
                </a:lnTo>
                <a:lnTo>
                  <a:pt x="68071" y="0"/>
                </a:lnTo>
                <a:lnTo>
                  <a:pt x="59435" y="0"/>
                </a:lnTo>
                <a:close/>
              </a:path>
            </a:pathLst>
          </a:custGeom>
          <a:ln w="9143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72500" y="4552696"/>
            <a:ext cx="191389" cy="199136"/>
          </a:xfrm>
          <a:custGeom>
            <a:avLst/>
            <a:gdLst/>
            <a:ahLst/>
            <a:cxnLst/>
            <a:rect l="l" t="t" r="r" b="b"/>
            <a:pathLst>
              <a:path w="191389" h="199136">
                <a:moveTo>
                  <a:pt x="78994" y="0"/>
                </a:moveTo>
                <a:lnTo>
                  <a:pt x="112268" y="0"/>
                </a:lnTo>
                <a:lnTo>
                  <a:pt x="191389" y="199135"/>
                </a:lnTo>
                <a:lnTo>
                  <a:pt x="152780" y="199135"/>
                </a:lnTo>
                <a:lnTo>
                  <a:pt x="133350" y="148335"/>
                </a:lnTo>
                <a:lnTo>
                  <a:pt x="58293" y="148335"/>
                </a:lnTo>
                <a:lnTo>
                  <a:pt x="38734" y="199135"/>
                </a:lnTo>
                <a:lnTo>
                  <a:pt x="0" y="199135"/>
                </a:lnTo>
                <a:lnTo>
                  <a:pt x="78994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72348" y="4552696"/>
            <a:ext cx="134366" cy="199136"/>
          </a:xfrm>
          <a:custGeom>
            <a:avLst/>
            <a:gdLst/>
            <a:ahLst/>
            <a:cxnLst/>
            <a:rect l="l" t="t" r="r" b="b"/>
            <a:pathLst>
              <a:path w="134366" h="199136">
                <a:moveTo>
                  <a:pt x="0" y="0"/>
                </a:moveTo>
                <a:lnTo>
                  <a:pt x="129031" y="0"/>
                </a:lnTo>
                <a:lnTo>
                  <a:pt x="129031" y="30479"/>
                </a:lnTo>
                <a:lnTo>
                  <a:pt x="36449" y="30479"/>
                </a:lnTo>
                <a:lnTo>
                  <a:pt x="36449" y="82041"/>
                </a:lnTo>
                <a:lnTo>
                  <a:pt x="115950" y="82041"/>
                </a:lnTo>
                <a:lnTo>
                  <a:pt x="115950" y="112521"/>
                </a:lnTo>
                <a:lnTo>
                  <a:pt x="36449" y="112521"/>
                </a:lnTo>
                <a:lnTo>
                  <a:pt x="36449" y="168655"/>
                </a:lnTo>
                <a:lnTo>
                  <a:pt x="134366" y="168655"/>
                </a:lnTo>
                <a:lnTo>
                  <a:pt x="134366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80324" y="4552696"/>
            <a:ext cx="164337" cy="199136"/>
          </a:xfrm>
          <a:custGeom>
            <a:avLst/>
            <a:gdLst/>
            <a:ahLst/>
            <a:cxnLst/>
            <a:rect l="l" t="t" r="r" b="b"/>
            <a:pathLst>
              <a:path w="164337" h="199136">
                <a:moveTo>
                  <a:pt x="0" y="0"/>
                </a:moveTo>
                <a:lnTo>
                  <a:pt x="36449" y="0"/>
                </a:lnTo>
                <a:lnTo>
                  <a:pt x="36449" y="90677"/>
                </a:lnTo>
                <a:lnTo>
                  <a:pt x="37083" y="90677"/>
                </a:lnTo>
                <a:lnTo>
                  <a:pt x="112268" y="0"/>
                </a:lnTo>
                <a:lnTo>
                  <a:pt x="157479" y="0"/>
                </a:lnTo>
                <a:lnTo>
                  <a:pt x="74422" y="98678"/>
                </a:lnTo>
                <a:lnTo>
                  <a:pt x="164337" y="199135"/>
                </a:lnTo>
                <a:lnTo>
                  <a:pt x="117601" y="199135"/>
                </a:lnTo>
                <a:lnTo>
                  <a:pt x="37083" y="109219"/>
                </a:lnTo>
                <a:lnTo>
                  <a:pt x="36449" y="109219"/>
                </a:lnTo>
                <a:lnTo>
                  <a:pt x="36449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59852" y="4552696"/>
            <a:ext cx="191389" cy="199136"/>
          </a:xfrm>
          <a:custGeom>
            <a:avLst/>
            <a:gdLst/>
            <a:ahLst/>
            <a:cxnLst/>
            <a:rect l="l" t="t" r="r" b="b"/>
            <a:pathLst>
              <a:path w="191389" h="199136">
                <a:moveTo>
                  <a:pt x="78994" y="0"/>
                </a:moveTo>
                <a:lnTo>
                  <a:pt x="112268" y="0"/>
                </a:lnTo>
                <a:lnTo>
                  <a:pt x="191389" y="199135"/>
                </a:lnTo>
                <a:lnTo>
                  <a:pt x="152780" y="199135"/>
                </a:lnTo>
                <a:lnTo>
                  <a:pt x="133350" y="148335"/>
                </a:lnTo>
                <a:lnTo>
                  <a:pt x="58293" y="148335"/>
                </a:lnTo>
                <a:lnTo>
                  <a:pt x="38734" y="199135"/>
                </a:lnTo>
                <a:lnTo>
                  <a:pt x="0" y="199135"/>
                </a:lnTo>
                <a:lnTo>
                  <a:pt x="78994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726172" y="4552696"/>
            <a:ext cx="204216" cy="199136"/>
          </a:xfrm>
          <a:custGeom>
            <a:avLst/>
            <a:gdLst/>
            <a:ahLst/>
            <a:cxnLst/>
            <a:rect l="l" t="t" r="r" b="b"/>
            <a:pathLst>
              <a:path w="204216" h="199136">
                <a:moveTo>
                  <a:pt x="0" y="0"/>
                </a:moveTo>
                <a:lnTo>
                  <a:pt x="50926" y="0"/>
                </a:lnTo>
                <a:lnTo>
                  <a:pt x="85217" y="94868"/>
                </a:lnTo>
                <a:lnTo>
                  <a:pt x="89307" y="106314"/>
                </a:lnTo>
                <a:lnTo>
                  <a:pt x="93244" y="118158"/>
                </a:lnTo>
                <a:lnTo>
                  <a:pt x="97051" y="130412"/>
                </a:lnTo>
                <a:lnTo>
                  <a:pt x="100746" y="143085"/>
                </a:lnTo>
                <a:lnTo>
                  <a:pt x="101473" y="145668"/>
                </a:lnTo>
                <a:lnTo>
                  <a:pt x="102361" y="145668"/>
                </a:lnTo>
                <a:lnTo>
                  <a:pt x="105715" y="134218"/>
                </a:lnTo>
                <a:lnTo>
                  <a:pt x="109396" y="122351"/>
                </a:lnTo>
                <a:lnTo>
                  <a:pt x="113426" y="110088"/>
                </a:lnTo>
                <a:lnTo>
                  <a:pt x="117826" y="97450"/>
                </a:lnTo>
                <a:lnTo>
                  <a:pt x="153034" y="0"/>
                </a:lnTo>
                <a:lnTo>
                  <a:pt x="204216" y="0"/>
                </a:lnTo>
                <a:lnTo>
                  <a:pt x="204216" y="199135"/>
                </a:lnTo>
                <a:lnTo>
                  <a:pt x="167767" y="199135"/>
                </a:lnTo>
                <a:lnTo>
                  <a:pt x="167767" y="98170"/>
                </a:lnTo>
                <a:lnTo>
                  <a:pt x="167863" y="86824"/>
                </a:lnTo>
                <a:lnTo>
                  <a:pt x="168168" y="74595"/>
                </a:lnTo>
                <a:lnTo>
                  <a:pt x="168705" y="61485"/>
                </a:lnTo>
                <a:lnTo>
                  <a:pt x="169496" y="47493"/>
                </a:lnTo>
                <a:lnTo>
                  <a:pt x="169545" y="46735"/>
                </a:lnTo>
                <a:lnTo>
                  <a:pt x="168148" y="46735"/>
                </a:lnTo>
                <a:lnTo>
                  <a:pt x="166497" y="52450"/>
                </a:lnTo>
                <a:lnTo>
                  <a:pt x="164464" y="58800"/>
                </a:lnTo>
                <a:lnTo>
                  <a:pt x="162178" y="65785"/>
                </a:lnTo>
                <a:lnTo>
                  <a:pt x="159893" y="72770"/>
                </a:lnTo>
                <a:lnTo>
                  <a:pt x="157606" y="79755"/>
                </a:lnTo>
                <a:lnTo>
                  <a:pt x="155067" y="86613"/>
                </a:lnTo>
                <a:lnTo>
                  <a:pt x="113792" y="199135"/>
                </a:lnTo>
                <a:lnTo>
                  <a:pt x="90297" y="199135"/>
                </a:lnTo>
                <a:lnTo>
                  <a:pt x="49149" y="86613"/>
                </a:lnTo>
                <a:lnTo>
                  <a:pt x="46608" y="79755"/>
                </a:lnTo>
                <a:lnTo>
                  <a:pt x="44196" y="72770"/>
                </a:lnTo>
                <a:lnTo>
                  <a:pt x="41909" y="65785"/>
                </a:lnTo>
                <a:lnTo>
                  <a:pt x="39624" y="58800"/>
                </a:lnTo>
                <a:lnTo>
                  <a:pt x="37719" y="52450"/>
                </a:lnTo>
                <a:lnTo>
                  <a:pt x="36068" y="46735"/>
                </a:lnTo>
                <a:lnTo>
                  <a:pt x="34671" y="46735"/>
                </a:lnTo>
                <a:lnTo>
                  <a:pt x="35424" y="60149"/>
                </a:lnTo>
                <a:lnTo>
                  <a:pt x="35979" y="73073"/>
                </a:lnTo>
                <a:lnTo>
                  <a:pt x="36324" y="85530"/>
                </a:lnTo>
                <a:lnTo>
                  <a:pt x="36448" y="97543"/>
                </a:lnTo>
                <a:lnTo>
                  <a:pt x="36449" y="98043"/>
                </a:lnTo>
                <a:lnTo>
                  <a:pt x="36449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49668" y="4552696"/>
            <a:ext cx="164846" cy="199136"/>
          </a:xfrm>
          <a:custGeom>
            <a:avLst/>
            <a:gdLst/>
            <a:ahLst/>
            <a:cxnLst/>
            <a:rect l="l" t="t" r="r" b="b"/>
            <a:pathLst>
              <a:path w="164846" h="199136">
                <a:moveTo>
                  <a:pt x="0" y="0"/>
                </a:moveTo>
                <a:lnTo>
                  <a:pt x="164846" y="0"/>
                </a:lnTo>
                <a:lnTo>
                  <a:pt x="164846" y="30479"/>
                </a:lnTo>
                <a:lnTo>
                  <a:pt x="100710" y="30479"/>
                </a:lnTo>
                <a:lnTo>
                  <a:pt x="100710" y="199135"/>
                </a:lnTo>
                <a:lnTo>
                  <a:pt x="64261" y="199135"/>
                </a:lnTo>
                <a:lnTo>
                  <a:pt x="64261" y="30479"/>
                </a:lnTo>
                <a:lnTo>
                  <a:pt x="0" y="304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58659" y="4552696"/>
            <a:ext cx="134366" cy="199136"/>
          </a:xfrm>
          <a:custGeom>
            <a:avLst/>
            <a:gdLst/>
            <a:ahLst/>
            <a:cxnLst/>
            <a:rect l="l" t="t" r="r" b="b"/>
            <a:pathLst>
              <a:path w="134366" h="199136">
                <a:moveTo>
                  <a:pt x="0" y="0"/>
                </a:moveTo>
                <a:lnTo>
                  <a:pt x="129032" y="0"/>
                </a:lnTo>
                <a:lnTo>
                  <a:pt x="129032" y="30479"/>
                </a:lnTo>
                <a:lnTo>
                  <a:pt x="36449" y="30479"/>
                </a:lnTo>
                <a:lnTo>
                  <a:pt x="36449" y="82041"/>
                </a:lnTo>
                <a:lnTo>
                  <a:pt x="115950" y="82041"/>
                </a:lnTo>
                <a:lnTo>
                  <a:pt x="115950" y="112521"/>
                </a:lnTo>
                <a:lnTo>
                  <a:pt x="36449" y="112521"/>
                </a:lnTo>
                <a:lnTo>
                  <a:pt x="36449" y="168655"/>
                </a:lnTo>
                <a:lnTo>
                  <a:pt x="134366" y="168655"/>
                </a:lnTo>
                <a:lnTo>
                  <a:pt x="134366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05676" y="4552696"/>
            <a:ext cx="204216" cy="199136"/>
          </a:xfrm>
          <a:custGeom>
            <a:avLst/>
            <a:gdLst/>
            <a:ahLst/>
            <a:cxnLst/>
            <a:rect l="l" t="t" r="r" b="b"/>
            <a:pathLst>
              <a:path w="204216" h="199136">
                <a:moveTo>
                  <a:pt x="0" y="0"/>
                </a:moveTo>
                <a:lnTo>
                  <a:pt x="50926" y="0"/>
                </a:lnTo>
                <a:lnTo>
                  <a:pt x="85217" y="94868"/>
                </a:lnTo>
                <a:lnTo>
                  <a:pt x="89307" y="106314"/>
                </a:lnTo>
                <a:lnTo>
                  <a:pt x="93244" y="118158"/>
                </a:lnTo>
                <a:lnTo>
                  <a:pt x="97051" y="130412"/>
                </a:lnTo>
                <a:lnTo>
                  <a:pt x="100746" y="143085"/>
                </a:lnTo>
                <a:lnTo>
                  <a:pt x="101473" y="145668"/>
                </a:lnTo>
                <a:lnTo>
                  <a:pt x="102362" y="145668"/>
                </a:lnTo>
                <a:lnTo>
                  <a:pt x="105715" y="134218"/>
                </a:lnTo>
                <a:lnTo>
                  <a:pt x="109396" y="122351"/>
                </a:lnTo>
                <a:lnTo>
                  <a:pt x="113426" y="110088"/>
                </a:lnTo>
                <a:lnTo>
                  <a:pt x="117826" y="97450"/>
                </a:lnTo>
                <a:lnTo>
                  <a:pt x="153034" y="0"/>
                </a:lnTo>
                <a:lnTo>
                  <a:pt x="204216" y="0"/>
                </a:lnTo>
                <a:lnTo>
                  <a:pt x="204216" y="199135"/>
                </a:lnTo>
                <a:lnTo>
                  <a:pt x="167767" y="199135"/>
                </a:lnTo>
                <a:lnTo>
                  <a:pt x="167767" y="98170"/>
                </a:lnTo>
                <a:lnTo>
                  <a:pt x="167863" y="86824"/>
                </a:lnTo>
                <a:lnTo>
                  <a:pt x="168168" y="74595"/>
                </a:lnTo>
                <a:lnTo>
                  <a:pt x="168705" y="61485"/>
                </a:lnTo>
                <a:lnTo>
                  <a:pt x="169496" y="47493"/>
                </a:lnTo>
                <a:lnTo>
                  <a:pt x="169545" y="46735"/>
                </a:lnTo>
                <a:lnTo>
                  <a:pt x="168148" y="46735"/>
                </a:lnTo>
                <a:lnTo>
                  <a:pt x="166497" y="52450"/>
                </a:lnTo>
                <a:lnTo>
                  <a:pt x="164465" y="58800"/>
                </a:lnTo>
                <a:lnTo>
                  <a:pt x="162178" y="65785"/>
                </a:lnTo>
                <a:lnTo>
                  <a:pt x="159893" y="72770"/>
                </a:lnTo>
                <a:lnTo>
                  <a:pt x="157606" y="79755"/>
                </a:lnTo>
                <a:lnTo>
                  <a:pt x="155067" y="86613"/>
                </a:lnTo>
                <a:lnTo>
                  <a:pt x="113792" y="199135"/>
                </a:lnTo>
                <a:lnTo>
                  <a:pt x="90297" y="199135"/>
                </a:lnTo>
                <a:lnTo>
                  <a:pt x="49149" y="86613"/>
                </a:lnTo>
                <a:lnTo>
                  <a:pt x="46608" y="79755"/>
                </a:lnTo>
                <a:lnTo>
                  <a:pt x="44196" y="72770"/>
                </a:lnTo>
                <a:lnTo>
                  <a:pt x="41909" y="65785"/>
                </a:lnTo>
                <a:lnTo>
                  <a:pt x="39624" y="58800"/>
                </a:lnTo>
                <a:lnTo>
                  <a:pt x="37719" y="52450"/>
                </a:lnTo>
                <a:lnTo>
                  <a:pt x="36068" y="46735"/>
                </a:lnTo>
                <a:lnTo>
                  <a:pt x="34671" y="46735"/>
                </a:lnTo>
                <a:lnTo>
                  <a:pt x="35424" y="60149"/>
                </a:lnTo>
                <a:lnTo>
                  <a:pt x="35979" y="73073"/>
                </a:lnTo>
                <a:lnTo>
                  <a:pt x="36324" y="85530"/>
                </a:lnTo>
                <a:lnTo>
                  <a:pt x="36448" y="97543"/>
                </a:lnTo>
                <a:lnTo>
                  <a:pt x="36449" y="98043"/>
                </a:lnTo>
                <a:lnTo>
                  <a:pt x="36449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720332" y="4552696"/>
            <a:ext cx="36449" cy="199136"/>
          </a:xfrm>
          <a:custGeom>
            <a:avLst/>
            <a:gdLst/>
            <a:ahLst/>
            <a:cxnLst/>
            <a:rect l="l" t="t" r="r" b="b"/>
            <a:pathLst>
              <a:path w="36449" h="199136">
                <a:moveTo>
                  <a:pt x="0" y="0"/>
                </a:moveTo>
                <a:lnTo>
                  <a:pt x="36449" y="0"/>
                </a:lnTo>
                <a:lnTo>
                  <a:pt x="36449" y="199135"/>
                </a:lnTo>
                <a:lnTo>
                  <a:pt x="0" y="19913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27292" y="4552696"/>
            <a:ext cx="164846" cy="199136"/>
          </a:xfrm>
          <a:custGeom>
            <a:avLst/>
            <a:gdLst/>
            <a:ahLst/>
            <a:cxnLst/>
            <a:rect l="l" t="t" r="r" b="b"/>
            <a:pathLst>
              <a:path w="164846" h="199136">
                <a:moveTo>
                  <a:pt x="0" y="0"/>
                </a:moveTo>
                <a:lnTo>
                  <a:pt x="164846" y="0"/>
                </a:lnTo>
                <a:lnTo>
                  <a:pt x="164846" y="30479"/>
                </a:lnTo>
                <a:lnTo>
                  <a:pt x="100710" y="30479"/>
                </a:lnTo>
                <a:lnTo>
                  <a:pt x="100710" y="199135"/>
                </a:lnTo>
                <a:lnTo>
                  <a:pt x="64261" y="199135"/>
                </a:lnTo>
                <a:lnTo>
                  <a:pt x="64261" y="30479"/>
                </a:lnTo>
                <a:lnTo>
                  <a:pt x="0" y="304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27722" y="4549013"/>
            <a:ext cx="194055" cy="206501"/>
          </a:xfrm>
          <a:custGeom>
            <a:avLst/>
            <a:gdLst/>
            <a:ahLst/>
            <a:cxnLst/>
            <a:rect l="l" t="t" r="r" b="b"/>
            <a:pathLst>
              <a:path w="194055" h="206501">
                <a:moveTo>
                  <a:pt x="97027" y="0"/>
                </a:moveTo>
                <a:lnTo>
                  <a:pt x="110569" y="699"/>
                </a:lnTo>
                <a:lnTo>
                  <a:pt x="123198" y="2781"/>
                </a:lnTo>
                <a:lnTo>
                  <a:pt x="134913" y="6227"/>
                </a:lnTo>
                <a:lnTo>
                  <a:pt x="149865" y="13405"/>
                </a:lnTo>
                <a:lnTo>
                  <a:pt x="160222" y="20738"/>
                </a:lnTo>
                <a:lnTo>
                  <a:pt x="168655" y="28829"/>
                </a:lnTo>
                <a:lnTo>
                  <a:pt x="176340" y="38662"/>
                </a:lnTo>
                <a:lnTo>
                  <a:pt x="182699" y="49676"/>
                </a:lnTo>
                <a:lnTo>
                  <a:pt x="187578" y="61468"/>
                </a:lnTo>
                <a:lnTo>
                  <a:pt x="190885" y="73228"/>
                </a:lnTo>
                <a:lnTo>
                  <a:pt x="193023" y="85648"/>
                </a:lnTo>
                <a:lnTo>
                  <a:pt x="193992" y="98769"/>
                </a:lnTo>
                <a:lnTo>
                  <a:pt x="194055" y="103250"/>
                </a:lnTo>
                <a:lnTo>
                  <a:pt x="193471" y="116612"/>
                </a:lnTo>
                <a:lnTo>
                  <a:pt x="191718" y="129258"/>
                </a:lnTo>
                <a:lnTo>
                  <a:pt x="188796" y="141231"/>
                </a:lnTo>
                <a:lnTo>
                  <a:pt x="182532" y="157164"/>
                </a:lnTo>
                <a:lnTo>
                  <a:pt x="176133" y="168144"/>
                </a:lnTo>
                <a:lnTo>
                  <a:pt x="168655" y="177673"/>
                </a:lnTo>
                <a:lnTo>
                  <a:pt x="159536" y="186326"/>
                </a:lnTo>
                <a:lnTo>
                  <a:pt x="149085" y="193559"/>
                </a:lnTo>
                <a:lnTo>
                  <a:pt x="138175" y="199009"/>
                </a:lnTo>
                <a:lnTo>
                  <a:pt x="126728" y="202849"/>
                </a:lnTo>
                <a:lnTo>
                  <a:pt x="114368" y="205334"/>
                </a:lnTo>
                <a:lnTo>
                  <a:pt x="101094" y="206441"/>
                </a:lnTo>
                <a:lnTo>
                  <a:pt x="97027" y="206501"/>
                </a:lnTo>
                <a:lnTo>
                  <a:pt x="83486" y="205802"/>
                </a:lnTo>
                <a:lnTo>
                  <a:pt x="70857" y="203720"/>
                </a:lnTo>
                <a:lnTo>
                  <a:pt x="59142" y="200274"/>
                </a:lnTo>
                <a:lnTo>
                  <a:pt x="44216" y="193115"/>
                </a:lnTo>
                <a:lnTo>
                  <a:pt x="33847" y="185808"/>
                </a:lnTo>
                <a:lnTo>
                  <a:pt x="25273" y="177673"/>
                </a:lnTo>
                <a:lnTo>
                  <a:pt x="17610" y="167821"/>
                </a:lnTo>
                <a:lnTo>
                  <a:pt x="11305" y="156786"/>
                </a:lnTo>
                <a:lnTo>
                  <a:pt x="6476" y="145034"/>
                </a:lnTo>
                <a:lnTo>
                  <a:pt x="3170" y="133273"/>
                </a:lnTo>
                <a:lnTo>
                  <a:pt x="1032" y="120853"/>
                </a:lnTo>
                <a:lnTo>
                  <a:pt x="63" y="107732"/>
                </a:lnTo>
                <a:lnTo>
                  <a:pt x="0" y="103250"/>
                </a:lnTo>
                <a:lnTo>
                  <a:pt x="584" y="89889"/>
                </a:lnTo>
                <a:lnTo>
                  <a:pt x="2337" y="77243"/>
                </a:lnTo>
                <a:lnTo>
                  <a:pt x="5259" y="65270"/>
                </a:lnTo>
                <a:lnTo>
                  <a:pt x="11499" y="49317"/>
                </a:lnTo>
                <a:lnTo>
                  <a:pt x="17850" y="38322"/>
                </a:lnTo>
                <a:lnTo>
                  <a:pt x="25273" y="28829"/>
                </a:lnTo>
                <a:lnTo>
                  <a:pt x="34455" y="20197"/>
                </a:lnTo>
                <a:lnTo>
                  <a:pt x="44904" y="12978"/>
                </a:lnTo>
                <a:lnTo>
                  <a:pt x="55879" y="7493"/>
                </a:lnTo>
                <a:lnTo>
                  <a:pt x="67327" y="3652"/>
                </a:lnTo>
                <a:lnTo>
                  <a:pt x="79687" y="1167"/>
                </a:lnTo>
                <a:lnTo>
                  <a:pt x="92961" y="60"/>
                </a:lnTo>
                <a:lnTo>
                  <a:pt x="97027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36868" y="4914773"/>
            <a:ext cx="2475357" cy="206501"/>
          </a:xfrm>
          <a:custGeom>
            <a:avLst/>
            <a:gdLst/>
            <a:ahLst/>
            <a:cxnLst/>
            <a:rect l="l" t="t" r="r" b="b"/>
            <a:pathLst>
              <a:path w="2475357" h="206501">
                <a:moveTo>
                  <a:pt x="2114062" y="193115"/>
                </a:moveTo>
                <a:lnTo>
                  <a:pt x="2117151" y="147316"/>
                </a:lnTo>
                <a:lnTo>
                  <a:pt x="2111883" y="135000"/>
                </a:lnTo>
                <a:lnTo>
                  <a:pt x="2110244" y="129170"/>
                </a:lnTo>
                <a:lnTo>
                  <a:pt x="2108147" y="116915"/>
                </a:lnTo>
                <a:lnTo>
                  <a:pt x="2103693" y="185808"/>
                </a:lnTo>
                <a:lnTo>
                  <a:pt x="2114062" y="193115"/>
                </a:lnTo>
                <a:close/>
              </a:path>
              <a:path w="2475357" h="206501">
                <a:moveTo>
                  <a:pt x="1993391" y="3682"/>
                </a:moveTo>
                <a:lnTo>
                  <a:pt x="1993391" y="202819"/>
                </a:lnTo>
                <a:lnTo>
                  <a:pt x="2029840" y="202819"/>
                </a:lnTo>
                <a:lnTo>
                  <a:pt x="2029840" y="3682"/>
                </a:lnTo>
                <a:lnTo>
                  <a:pt x="1993391" y="3682"/>
                </a:lnTo>
                <a:close/>
              </a:path>
              <a:path w="2475357" h="206501">
                <a:moveTo>
                  <a:pt x="1731264" y="3682"/>
                </a:moveTo>
                <a:lnTo>
                  <a:pt x="1731264" y="202819"/>
                </a:lnTo>
                <a:lnTo>
                  <a:pt x="1767713" y="202819"/>
                </a:lnTo>
                <a:lnTo>
                  <a:pt x="1767713" y="3682"/>
                </a:lnTo>
                <a:lnTo>
                  <a:pt x="1731264" y="3682"/>
                </a:lnTo>
                <a:close/>
              </a:path>
              <a:path w="2475357" h="206501">
                <a:moveTo>
                  <a:pt x="1417192" y="172338"/>
                </a:moveTo>
                <a:lnTo>
                  <a:pt x="1417192" y="116204"/>
                </a:lnTo>
                <a:lnTo>
                  <a:pt x="1496695" y="116204"/>
                </a:lnTo>
                <a:lnTo>
                  <a:pt x="1496695" y="85725"/>
                </a:lnTo>
                <a:lnTo>
                  <a:pt x="1417192" y="85725"/>
                </a:lnTo>
                <a:lnTo>
                  <a:pt x="1417192" y="34162"/>
                </a:lnTo>
                <a:lnTo>
                  <a:pt x="1509776" y="34162"/>
                </a:lnTo>
                <a:lnTo>
                  <a:pt x="1509776" y="3682"/>
                </a:lnTo>
                <a:lnTo>
                  <a:pt x="1380743" y="3682"/>
                </a:lnTo>
                <a:lnTo>
                  <a:pt x="1380743" y="202819"/>
                </a:lnTo>
                <a:lnTo>
                  <a:pt x="1515110" y="202819"/>
                </a:lnTo>
                <a:lnTo>
                  <a:pt x="1515110" y="172338"/>
                </a:lnTo>
                <a:lnTo>
                  <a:pt x="1417192" y="172338"/>
                </a:lnTo>
                <a:close/>
              </a:path>
              <a:path w="2475357" h="206501">
                <a:moveTo>
                  <a:pt x="594360" y="3682"/>
                </a:moveTo>
                <a:lnTo>
                  <a:pt x="594360" y="202819"/>
                </a:lnTo>
                <a:lnTo>
                  <a:pt x="630809" y="202819"/>
                </a:lnTo>
                <a:lnTo>
                  <a:pt x="630809" y="3682"/>
                </a:lnTo>
                <a:lnTo>
                  <a:pt x="594360" y="3682"/>
                </a:lnTo>
                <a:close/>
              </a:path>
              <a:path w="2475357" h="206501">
                <a:moveTo>
                  <a:pt x="224662" y="3682"/>
                </a:moveTo>
                <a:lnTo>
                  <a:pt x="188213" y="3682"/>
                </a:lnTo>
                <a:lnTo>
                  <a:pt x="188213" y="129285"/>
                </a:lnTo>
                <a:lnTo>
                  <a:pt x="188722" y="136778"/>
                </a:lnTo>
                <a:lnTo>
                  <a:pt x="189611" y="143637"/>
                </a:lnTo>
                <a:lnTo>
                  <a:pt x="190627" y="150368"/>
                </a:lnTo>
                <a:lnTo>
                  <a:pt x="192151" y="156463"/>
                </a:lnTo>
                <a:lnTo>
                  <a:pt x="194310" y="162051"/>
                </a:lnTo>
                <a:lnTo>
                  <a:pt x="196977" y="169037"/>
                </a:lnTo>
                <a:lnTo>
                  <a:pt x="200533" y="175259"/>
                </a:lnTo>
                <a:lnTo>
                  <a:pt x="205105" y="180720"/>
                </a:lnTo>
                <a:lnTo>
                  <a:pt x="209550" y="186181"/>
                </a:lnTo>
                <a:lnTo>
                  <a:pt x="214884" y="190881"/>
                </a:lnTo>
                <a:lnTo>
                  <a:pt x="221234" y="194690"/>
                </a:lnTo>
                <a:lnTo>
                  <a:pt x="227584" y="198500"/>
                </a:lnTo>
                <a:lnTo>
                  <a:pt x="234950" y="201421"/>
                </a:lnTo>
                <a:lnTo>
                  <a:pt x="243332" y="203453"/>
                </a:lnTo>
                <a:lnTo>
                  <a:pt x="257973" y="205885"/>
                </a:lnTo>
                <a:lnTo>
                  <a:pt x="271399" y="206501"/>
                </a:lnTo>
                <a:lnTo>
                  <a:pt x="274746" y="206466"/>
                </a:lnTo>
                <a:lnTo>
                  <a:pt x="287797" y="205566"/>
                </a:lnTo>
                <a:lnTo>
                  <a:pt x="299720" y="203453"/>
                </a:lnTo>
                <a:lnTo>
                  <a:pt x="308102" y="201421"/>
                </a:lnTo>
                <a:lnTo>
                  <a:pt x="315595" y="198500"/>
                </a:lnTo>
                <a:lnTo>
                  <a:pt x="322072" y="194690"/>
                </a:lnTo>
                <a:lnTo>
                  <a:pt x="328549" y="190881"/>
                </a:lnTo>
                <a:lnTo>
                  <a:pt x="334137" y="186181"/>
                </a:lnTo>
                <a:lnTo>
                  <a:pt x="338582" y="180720"/>
                </a:lnTo>
                <a:lnTo>
                  <a:pt x="343154" y="175259"/>
                </a:lnTo>
                <a:lnTo>
                  <a:pt x="346710" y="169037"/>
                </a:lnTo>
                <a:lnTo>
                  <a:pt x="349377" y="162051"/>
                </a:lnTo>
                <a:lnTo>
                  <a:pt x="351536" y="156463"/>
                </a:lnTo>
                <a:lnTo>
                  <a:pt x="353187" y="150368"/>
                </a:lnTo>
                <a:lnTo>
                  <a:pt x="354076" y="143637"/>
                </a:lnTo>
                <a:lnTo>
                  <a:pt x="355091" y="136778"/>
                </a:lnTo>
                <a:lnTo>
                  <a:pt x="355473" y="129285"/>
                </a:lnTo>
                <a:lnTo>
                  <a:pt x="355473" y="3682"/>
                </a:lnTo>
                <a:lnTo>
                  <a:pt x="319024" y="3682"/>
                </a:lnTo>
                <a:lnTo>
                  <a:pt x="319024" y="117728"/>
                </a:lnTo>
                <a:lnTo>
                  <a:pt x="318737" y="127322"/>
                </a:lnTo>
                <a:lnTo>
                  <a:pt x="317090" y="140344"/>
                </a:lnTo>
                <a:lnTo>
                  <a:pt x="313943" y="150749"/>
                </a:lnTo>
                <a:lnTo>
                  <a:pt x="310261" y="159512"/>
                </a:lnTo>
                <a:lnTo>
                  <a:pt x="304673" y="165988"/>
                </a:lnTo>
                <a:lnTo>
                  <a:pt x="297434" y="169799"/>
                </a:lnTo>
                <a:lnTo>
                  <a:pt x="296754" y="170160"/>
                </a:lnTo>
                <a:lnTo>
                  <a:pt x="285224" y="174351"/>
                </a:lnTo>
                <a:lnTo>
                  <a:pt x="271907" y="175768"/>
                </a:lnTo>
                <a:lnTo>
                  <a:pt x="270852" y="175760"/>
                </a:lnTo>
                <a:lnTo>
                  <a:pt x="257624" y="174151"/>
                </a:lnTo>
                <a:lnTo>
                  <a:pt x="246253" y="169799"/>
                </a:lnTo>
                <a:lnTo>
                  <a:pt x="239013" y="165988"/>
                </a:lnTo>
                <a:lnTo>
                  <a:pt x="233553" y="159512"/>
                </a:lnTo>
                <a:lnTo>
                  <a:pt x="229742" y="150749"/>
                </a:lnTo>
                <a:lnTo>
                  <a:pt x="227581" y="144488"/>
                </a:lnTo>
                <a:lnTo>
                  <a:pt x="225385" y="132443"/>
                </a:lnTo>
                <a:lnTo>
                  <a:pt x="224662" y="117728"/>
                </a:lnTo>
                <a:lnTo>
                  <a:pt x="224662" y="3682"/>
                </a:lnTo>
                <a:close/>
              </a:path>
              <a:path w="2475357" h="206501">
                <a:moveTo>
                  <a:pt x="568833" y="3682"/>
                </a:moveTo>
                <a:lnTo>
                  <a:pt x="528447" y="3682"/>
                </a:lnTo>
                <a:lnTo>
                  <a:pt x="475361" y="89407"/>
                </a:lnTo>
                <a:lnTo>
                  <a:pt x="474980" y="89407"/>
                </a:lnTo>
                <a:lnTo>
                  <a:pt x="422021" y="3682"/>
                </a:lnTo>
                <a:lnTo>
                  <a:pt x="381508" y="3682"/>
                </a:lnTo>
                <a:lnTo>
                  <a:pt x="456946" y="122554"/>
                </a:lnTo>
                <a:lnTo>
                  <a:pt x="456946" y="202819"/>
                </a:lnTo>
                <a:lnTo>
                  <a:pt x="493395" y="202819"/>
                </a:lnTo>
                <a:lnTo>
                  <a:pt x="493395" y="122554"/>
                </a:lnTo>
                <a:lnTo>
                  <a:pt x="568833" y="3682"/>
                </a:lnTo>
                <a:close/>
              </a:path>
              <a:path w="2475357" h="206501">
                <a:moveTo>
                  <a:pt x="1890522" y="173354"/>
                </a:moveTo>
                <a:lnTo>
                  <a:pt x="1884934" y="174370"/>
                </a:lnTo>
                <a:lnTo>
                  <a:pt x="1879346" y="175259"/>
                </a:lnTo>
                <a:lnTo>
                  <a:pt x="1873758" y="175768"/>
                </a:lnTo>
                <a:lnTo>
                  <a:pt x="1864259" y="175721"/>
                </a:lnTo>
                <a:lnTo>
                  <a:pt x="1851485" y="174828"/>
                </a:lnTo>
                <a:lnTo>
                  <a:pt x="1839087" y="172846"/>
                </a:lnTo>
                <a:lnTo>
                  <a:pt x="1834625" y="171850"/>
                </a:lnTo>
                <a:lnTo>
                  <a:pt x="1822611" y="168310"/>
                </a:lnTo>
                <a:lnTo>
                  <a:pt x="1810385" y="163575"/>
                </a:lnTo>
                <a:lnTo>
                  <a:pt x="1810385" y="194309"/>
                </a:lnTo>
                <a:lnTo>
                  <a:pt x="1823096" y="199830"/>
                </a:lnTo>
                <a:lnTo>
                  <a:pt x="1836420" y="203326"/>
                </a:lnTo>
                <a:lnTo>
                  <a:pt x="1843084" y="204538"/>
                </a:lnTo>
                <a:lnTo>
                  <a:pt x="1855694" y="206018"/>
                </a:lnTo>
                <a:lnTo>
                  <a:pt x="1868424" y="206501"/>
                </a:lnTo>
                <a:lnTo>
                  <a:pt x="1877878" y="206264"/>
                </a:lnTo>
                <a:lnTo>
                  <a:pt x="1890629" y="205075"/>
                </a:lnTo>
                <a:lnTo>
                  <a:pt x="1902587" y="202819"/>
                </a:lnTo>
                <a:lnTo>
                  <a:pt x="1918640" y="197403"/>
                </a:lnTo>
                <a:lnTo>
                  <a:pt x="1929130" y="191388"/>
                </a:lnTo>
                <a:lnTo>
                  <a:pt x="1938974" y="182590"/>
                </a:lnTo>
                <a:lnTo>
                  <a:pt x="1946021" y="171957"/>
                </a:lnTo>
                <a:lnTo>
                  <a:pt x="1950828" y="157692"/>
                </a:lnTo>
                <a:lnTo>
                  <a:pt x="1951989" y="144144"/>
                </a:lnTo>
                <a:lnTo>
                  <a:pt x="1951985" y="143222"/>
                </a:lnTo>
                <a:lnTo>
                  <a:pt x="1950642" y="129557"/>
                </a:lnTo>
                <a:lnTo>
                  <a:pt x="1946783" y="118490"/>
                </a:lnTo>
                <a:lnTo>
                  <a:pt x="1943354" y="111759"/>
                </a:lnTo>
                <a:lnTo>
                  <a:pt x="1938655" y="106425"/>
                </a:lnTo>
                <a:lnTo>
                  <a:pt x="1932686" y="102234"/>
                </a:lnTo>
                <a:lnTo>
                  <a:pt x="1926716" y="98043"/>
                </a:lnTo>
                <a:lnTo>
                  <a:pt x="1919859" y="94741"/>
                </a:lnTo>
                <a:lnTo>
                  <a:pt x="1912239" y="92456"/>
                </a:lnTo>
                <a:lnTo>
                  <a:pt x="1904491" y="90169"/>
                </a:lnTo>
                <a:lnTo>
                  <a:pt x="1896490" y="88010"/>
                </a:lnTo>
                <a:lnTo>
                  <a:pt x="1887982" y="86232"/>
                </a:lnTo>
                <a:lnTo>
                  <a:pt x="1882648" y="85216"/>
                </a:lnTo>
                <a:lnTo>
                  <a:pt x="1877567" y="83946"/>
                </a:lnTo>
                <a:lnTo>
                  <a:pt x="1872868" y="82676"/>
                </a:lnTo>
                <a:lnTo>
                  <a:pt x="1868042" y="81406"/>
                </a:lnTo>
                <a:lnTo>
                  <a:pt x="1863852" y="79756"/>
                </a:lnTo>
                <a:lnTo>
                  <a:pt x="1860168" y="77596"/>
                </a:lnTo>
                <a:lnTo>
                  <a:pt x="1856486" y="75437"/>
                </a:lnTo>
                <a:lnTo>
                  <a:pt x="1853691" y="72770"/>
                </a:lnTo>
                <a:lnTo>
                  <a:pt x="1851533" y="69468"/>
                </a:lnTo>
                <a:lnTo>
                  <a:pt x="1849374" y="66166"/>
                </a:lnTo>
                <a:lnTo>
                  <a:pt x="1848358" y="61975"/>
                </a:lnTo>
                <a:lnTo>
                  <a:pt x="1848358" y="48259"/>
                </a:lnTo>
                <a:lnTo>
                  <a:pt x="1851533" y="41656"/>
                </a:lnTo>
                <a:lnTo>
                  <a:pt x="1858010" y="37337"/>
                </a:lnTo>
                <a:lnTo>
                  <a:pt x="1871397" y="32023"/>
                </a:lnTo>
                <a:lnTo>
                  <a:pt x="1885823" y="30733"/>
                </a:lnTo>
                <a:lnTo>
                  <a:pt x="1887136" y="30742"/>
                </a:lnTo>
                <a:lnTo>
                  <a:pt x="1899437" y="31541"/>
                </a:lnTo>
                <a:lnTo>
                  <a:pt x="1912492" y="33527"/>
                </a:lnTo>
                <a:lnTo>
                  <a:pt x="1917706" y="34617"/>
                </a:lnTo>
                <a:lnTo>
                  <a:pt x="1929767" y="37954"/>
                </a:lnTo>
                <a:lnTo>
                  <a:pt x="1942211" y="42418"/>
                </a:lnTo>
                <a:lnTo>
                  <a:pt x="1942211" y="11175"/>
                </a:lnTo>
                <a:lnTo>
                  <a:pt x="1927788" y="6204"/>
                </a:lnTo>
                <a:lnTo>
                  <a:pt x="1914525" y="3047"/>
                </a:lnTo>
                <a:lnTo>
                  <a:pt x="1907806" y="1902"/>
                </a:lnTo>
                <a:lnTo>
                  <a:pt x="1895163" y="475"/>
                </a:lnTo>
                <a:lnTo>
                  <a:pt x="1882521" y="0"/>
                </a:lnTo>
                <a:lnTo>
                  <a:pt x="1878763" y="53"/>
                </a:lnTo>
                <a:lnTo>
                  <a:pt x="1865689" y="1192"/>
                </a:lnTo>
                <a:lnTo>
                  <a:pt x="1853946" y="3809"/>
                </a:lnTo>
                <a:lnTo>
                  <a:pt x="1845437" y="6350"/>
                </a:lnTo>
                <a:lnTo>
                  <a:pt x="1838071" y="10159"/>
                </a:lnTo>
                <a:lnTo>
                  <a:pt x="1831721" y="15239"/>
                </a:lnTo>
                <a:lnTo>
                  <a:pt x="1825371" y="20319"/>
                </a:lnTo>
                <a:lnTo>
                  <a:pt x="1820417" y="26796"/>
                </a:lnTo>
                <a:lnTo>
                  <a:pt x="1816735" y="34543"/>
                </a:lnTo>
                <a:lnTo>
                  <a:pt x="1815767" y="36746"/>
                </a:lnTo>
                <a:lnTo>
                  <a:pt x="1812385" y="48575"/>
                </a:lnTo>
                <a:lnTo>
                  <a:pt x="1811274" y="61975"/>
                </a:lnTo>
                <a:lnTo>
                  <a:pt x="1811274" y="71500"/>
                </a:lnTo>
                <a:lnTo>
                  <a:pt x="1812798" y="79501"/>
                </a:lnTo>
                <a:lnTo>
                  <a:pt x="1815973" y="85851"/>
                </a:lnTo>
                <a:lnTo>
                  <a:pt x="1819148" y="92201"/>
                </a:lnTo>
                <a:lnTo>
                  <a:pt x="1823465" y="97408"/>
                </a:lnTo>
                <a:lnTo>
                  <a:pt x="1828800" y="101600"/>
                </a:lnTo>
                <a:lnTo>
                  <a:pt x="1834134" y="105663"/>
                </a:lnTo>
                <a:lnTo>
                  <a:pt x="1840357" y="108838"/>
                </a:lnTo>
                <a:lnTo>
                  <a:pt x="1847468" y="111251"/>
                </a:lnTo>
                <a:lnTo>
                  <a:pt x="1854454" y="113537"/>
                </a:lnTo>
                <a:lnTo>
                  <a:pt x="1861820" y="115569"/>
                </a:lnTo>
                <a:lnTo>
                  <a:pt x="1869566" y="117220"/>
                </a:lnTo>
                <a:lnTo>
                  <a:pt x="1875409" y="118490"/>
                </a:lnTo>
                <a:lnTo>
                  <a:pt x="1880997" y="119633"/>
                </a:lnTo>
                <a:lnTo>
                  <a:pt x="1886331" y="120903"/>
                </a:lnTo>
                <a:lnTo>
                  <a:pt x="1891664" y="122174"/>
                </a:lnTo>
                <a:lnTo>
                  <a:pt x="1896364" y="123697"/>
                </a:lnTo>
                <a:lnTo>
                  <a:pt x="1900682" y="125729"/>
                </a:lnTo>
                <a:lnTo>
                  <a:pt x="1905000" y="127762"/>
                </a:lnTo>
                <a:lnTo>
                  <a:pt x="1908302" y="130301"/>
                </a:lnTo>
                <a:lnTo>
                  <a:pt x="1910841" y="133350"/>
                </a:lnTo>
                <a:lnTo>
                  <a:pt x="1913255" y="136525"/>
                </a:lnTo>
                <a:lnTo>
                  <a:pt x="1914525" y="140588"/>
                </a:lnTo>
                <a:lnTo>
                  <a:pt x="1914525" y="151383"/>
                </a:lnTo>
                <a:lnTo>
                  <a:pt x="1913128" y="156209"/>
                </a:lnTo>
                <a:lnTo>
                  <a:pt x="1910461" y="160146"/>
                </a:lnTo>
                <a:lnTo>
                  <a:pt x="1907793" y="164083"/>
                </a:lnTo>
                <a:lnTo>
                  <a:pt x="1904238" y="167258"/>
                </a:lnTo>
                <a:lnTo>
                  <a:pt x="1899920" y="169418"/>
                </a:lnTo>
                <a:lnTo>
                  <a:pt x="1895475" y="171703"/>
                </a:lnTo>
                <a:lnTo>
                  <a:pt x="1890522" y="173354"/>
                </a:lnTo>
                <a:close/>
              </a:path>
              <a:path w="2475357" h="206501">
                <a:moveTo>
                  <a:pt x="1545589" y="106806"/>
                </a:moveTo>
                <a:lnTo>
                  <a:pt x="1546529" y="123185"/>
                </a:lnTo>
                <a:lnTo>
                  <a:pt x="1548677" y="135629"/>
                </a:lnTo>
                <a:lnTo>
                  <a:pt x="1552066" y="147319"/>
                </a:lnTo>
                <a:lnTo>
                  <a:pt x="1556750" y="158413"/>
                </a:lnTo>
                <a:lnTo>
                  <a:pt x="1563285" y="169304"/>
                </a:lnTo>
                <a:lnTo>
                  <a:pt x="1571371" y="178943"/>
                </a:lnTo>
                <a:lnTo>
                  <a:pt x="1580584" y="186986"/>
                </a:lnTo>
                <a:lnTo>
                  <a:pt x="1591295" y="193823"/>
                </a:lnTo>
                <a:lnTo>
                  <a:pt x="1603375" y="199262"/>
                </a:lnTo>
                <a:lnTo>
                  <a:pt x="1609540" y="201349"/>
                </a:lnTo>
                <a:lnTo>
                  <a:pt x="1621380" y="204212"/>
                </a:lnTo>
                <a:lnTo>
                  <a:pt x="1634184" y="205929"/>
                </a:lnTo>
                <a:lnTo>
                  <a:pt x="1647952" y="206501"/>
                </a:lnTo>
                <a:lnTo>
                  <a:pt x="1656588" y="206501"/>
                </a:lnTo>
                <a:lnTo>
                  <a:pt x="1664842" y="205994"/>
                </a:lnTo>
                <a:lnTo>
                  <a:pt x="1672971" y="204850"/>
                </a:lnTo>
                <a:lnTo>
                  <a:pt x="1680972" y="203707"/>
                </a:lnTo>
                <a:lnTo>
                  <a:pt x="1688464" y="202183"/>
                </a:lnTo>
                <a:lnTo>
                  <a:pt x="1695450" y="200151"/>
                </a:lnTo>
                <a:lnTo>
                  <a:pt x="1695450" y="168782"/>
                </a:lnTo>
                <a:lnTo>
                  <a:pt x="1688591" y="171069"/>
                </a:lnTo>
                <a:lnTo>
                  <a:pt x="1681226" y="172719"/>
                </a:lnTo>
                <a:lnTo>
                  <a:pt x="1673352" y="173989"/>
                </a:lnTo>
                <a:lnTo>
                  <a:pt x="1665605" y="175132"/>
                </a:lnTo>
                <a:lnTo>
                  <a:pt x="1657858" y="175768"/>
                </a:lnTo>
                <a:lnTo>
                  <a:pt x="1646905" y="175711"/>
                </a:lnTo>
                <a:lnTo>
                  <a:pt x="1633860" y="174357"/>
                </a:lnTo>
                <a:lnTo>
                  <a:pt x="1622171" y="171195"/>
                </a:lnTo>
                <a:lnTo>
                  <a:pt x="1613789" y="168147"/>
                </a:lnTo>
                <a:lnTo>
                  <a:pt x="1606804" y="163702"/>
                </a:lnTo>
                <a:lnTo>
                  <a:pt x="1601089" y="157733"/>
                </a:lnTo>
                <a:lnTo>
                  <a:pt x="1600740" y="157374"/>
                </a:lnTo>
                <a:lnTo>
                  <a:pt x="1593289" y="147494"/>
                </a:lnTo>
                <a:lnTo>
                  <a:pt x="1587754" y="135508"/>
                </a:lnTo>
                <a:lnTo>
                  <a:pt x="1586212" y="130407"/>
                </a:lnTo>
                <a:lnTo>
                  <a:pt x="1583939" y="118222"/>
                </a:lnTo>
                <a:lnTo>
                  <a:pt x="1583182" y="104647"/>
                </a:lnTo>
                <a:lnTo>
                  <a:pt x="1583388" y="97584"/>
                </a:lnTo>
                <a:lnTo>
                  <a:pt x="1585004" y="84728"/>
                </a:lnTo>
                <a:lnTo>
                  <a:pt x="1588262" y="73151"/>
                </a:lnTo>
                <a:lnTo>
                  <a:pt x="1594773" y="59682"/>
                </a:lnTo>
                <a:lnTo>
                  <a:pt x="1602359" y="49910"/>
                </a:lnTo>
                <a:lnTo>
                  <a:pt x="1612439" y="41579"/>
                </a:lnTo>
                <a:lnTo>
                  <a:pt x="1623949" y="35687"/>
                </a:lnTo>
                <a:lnTo>
                  <a:pt x="1638316" y="31762"/>
                </a:lnTo>
                <a:lnTo>
                  <a:pt x="1651381" y="30733"/>
                </a:lnTo>
                <a:lnTo>
                  <a:pt x="1657858" y="30733"/>
                </a:lnTo>
                <a:lnTo>
                  <a:pt x="1664589" y="31241"/>
                </a:lnTo>
                <a:lnTo>
                  <a:pt x="1671447" y="32257"/>
                </a:lnTo>
                <a:lnTo>
                  <a:pt x="1678305" y="33274"/>
                </a:lnTo>
                <a:lnTo>
                  <a:pt x="1685671" y="35051"/>
                </a:lnTo>
                <a:lnTo>
                  <a:pt x="1693672" y="37464"/>
                </a:lnTo>
                <a:lnTo>
                  <a:pt x="1693672" y="6476"/>
                </a:lnTo>
                <a:lnTo>
                  <a:pt x="1687576" y="4444"/>
                </a:lnTo>
                <a:lnTo>
                  <a:pt x="1680717" y="2793"/>
                </a:lnTo>
                <a:lnTo>
                  <a:pt x="1673225" y="1650"/>
                </a:lnTo>
                <a:lnTo>
                  <a:pt x="1665732" y="507"/>
                </a:lnTo>
                <a:lnTo>
                  <a:pt x="1657731" y="0"/>
                </a:lnTo>
                <a:lnTo>
                  <a:pt x="1649222" y="0"/>
                </a:lnTo>
                <a:lnTo>
                  <a:pt x="1641837" y="236"/>
                </a:lnTo>
                <a:lnTo>
                  <a:pt x="1628776" y="1628"/>
                </a:lnTo>
                <a:lnTo>
                  <a:pt x="1616506" y="4290"/>
                </a:lnTo>
                <a:lnTo>
                  <a:pt x="1605026" y="8254"/>
                </a:lnTo>
                <a:lnTo>
                  <a:pt x="1591806" y="14923"/>
                </a:lnTo>
                <a:lnTo>
                  <a:pt x="1581445" y="22202"/>
                </a:lnTo>
                <a:lnTo>
                  <a:pt x="1572387" y="30733"/>
                </a:lnTo>
                <a:lnTo>
                  <a:pt x="1563975" y="41463"/>
                </a:lnTo>
                <a:lnTo>
                  <a:pt x="1557558" y="52457"/>
                </a:lnTo>
                <a:lnTo>
                  <a:pt x="1552448" y="64515"/>
                </a:lnTo>
                <a:lnTo>
                  <a:pt x="1548000" y="80998"/>
                </a:lnTo>
                <a:lnTo>
                  <a:pt x="1546192" y="93635"/>
                </a:lnTo>
                <a:lnTo>
                  <a:pt x="1545589" y="106806"/>
                </a:lnTo>
                <a:close/>
              </a:path>
              <a:path w="2475357" h="206501">
                <a:moveTo>
                  <a:pt x="946049" y="154630"/>
                </a:moveTo>
                <a:lnTo>
                  <a:pt x="939477" y="144959"/>
                </a:lnTo>
                <a:lnTo>
                  <a:pt x="934769" y="133489"/>
                </a:lnTo>
                <a:lnTo>
                  <a:pt x="931916" y="120222"/>
                </a:lnTo>
                <a:lnTo>
                  <a:pt x="930910" y="105156"/>
                </a:lnTo>
                <a:lnTo>
                  <a:pt x="931203" y="97402"/>
                </a:lnTo>
                <a:lnTo>
                  <a:pt x="933148" y="84639"/>
                </a:lnTo>
                <a:lnTo>
                  <a:pt x="936879" y="73151"/>
                </a:lnTo>
                <a:lnTo>
                  <a:pt x="944774" y="59281"/>
                </a:lnTo>
                <a:lnTo>
                  <a:pt x="953135" y="49910"/>
                </a:lnTo>
                <a:lnTo>
                  <a:pt x="965789" y="40849"/>
                </a:lnTo>
                <a:lnTo>
                  <a:pt x="977646" y="35559"/>
                </a:lnTo>
                <a:lnTo>
                  <a:pt x="982607" y="34045"/>
                </a:lnTo>
                <a:lnTo>
                  <a:pt x="994951" y="31570"/>
                </a:lnTo>
                <a:lnTo>
                  <a:pt x="1007999" y="30733"/>
                </a:lnTo>
                <a:lnTo>
                  <a:pt x="1016000" y="30733"/>
                </a:lnTo>
                <a:lnTo>
                  <a:pt x="1024001" y="31368"/>
                </a:lnTo>
                <a:lnTo>
                  <a:pt x="1031875" y="32765"/>
                </a:lnTo>
                <a:lnTo>
                  <a:pt x="1039749" y="34035"/>
                </a:lnTo>
                <a:lnTo>
                  <a:pt x="1047623" y="35940"/>
                </a:lnTo>
                <a:lnTo>
                  <a:pt x="1055370" y="38353"/>
                </a:lnTo>
                <a:lnTo>
                  <a:pt x="1055370" y="7365"/>
                </a:lnTo>
                <a:lnTo>
                  <a:pt x="1049528" y="5333"/>
                </a:lnTo>
                <a:lnTo>
                  <a:pt x="1042162" y="3556"/>
                </a:lnTo>
                <a:lnTo>
                  <a:pt x="1033145" y="2158"/>
                </a:lnTo>
                <a:lnTo>
                  <a:pt x="1030051" y="1673"/>
                </a:lnTo>
                <a:lnTo>
                  <a:pt x="1017609" y="396"/>
                </a:lnTo>
                <a:lnTo>
                  <a:pt x="1004570" y="0"/>
                </a:lnTo>
                <a:lnTo>
                  <a:pt x="997714" y="145"/>
                </a:lnTo>
                <a:lnTo>
                  <a:pt x="984942" y="1272"/>
                </a:lnTo>
                <a:lnTo>
                  <a:pt x="972820" y="3556"/>
                </a:lnTo>
                <a:lnTo>
                  <a:pt x="956875" y="8751"/>
                </a:lnTo>
                <a:lnTo>
                  <a:pt x="945641" y="14096"/>
                </a:lnTo>
                <a:lnTo>
                  <a:pt x="932960" y="22294"/>
                </a:lnTo>
                <a:lnTo>
                  <a:pt x="923543" y="30606"/>
                </a:lnTo>
                <a:lnTo>
                  <a:pt x="914010" y="41645"/>
                </a:lnTo>
                <a:lnTo>
                  <a:pt x="907034" y="52324"/>
                </a:lnTo>
                <a:lnTo>
                  <a:pt x="900615" y="66026"/>
                </a:lnTo>
                <a:lnTo>
                  <a:pt x="896747" y="78358"/>
                </a:lnTo>
                <a:lnTo>
                  <a:pt x="893946" y="94879"/>
                </a:lnTo>
                <a:lnTo>
                  <a:pt x="893317" y="107822"/>
                </a:lnTo>
                <a:lnTo>
                  <a:pt x="893341" y="110452"/>
                </a:lnTo>
                <a:lnTo>
                  <a:pt x="894228" y="123658"/>
                </a:lnTo>
                <a:lnTo>
                  <a:pt x="896414" y="136117"/>
                </a:lnTo>
                <a:lnTo>
                  <a:pt x="899922" y="147827"/>
                </a:lnTo>
                <a:lnTo>
                  <a:pt x="904728" y="158657"/>
                </a:lnTo>
                <a:lnTo>
                  <a:pt x="911500" y="169414"/>
                </a:lnTo>
                <a:lnTo>
                  <a:pt x="919861" y="178943"/>
                </a:lnTo>
                <a:lnTo>
                  <a:pt x="929948" y="187400"/>
                </a:lnTo>
                <a:lnTo>
                  <a:pt x="940827" y="193992"/>
                </a:lnTo>
                <a:lnTo>
                  <a:pt x="953135" y="199262"/>
                </a:lnTo>
                <a:lnTo>
                  <a:pt x="961261" y="201828"/>
                </a:lnTo>
                <a:lnTo>
                  <a:pt x="973189" y="204424"/>
                </a:lnTo>
                <a:lnTo>
                  <a:pt x="986102" y="205982"/>
                </a:lnTo>
                <a:lnTo>
                  <a:pt x="999998" y="206501"/>
                </a:lnTo>
                <a:lnTo>
                  <a:pt x="1005966" y="206501"/>
                </a:lnTo>
                <a:lnTo>
                  <a:pt x="1011936" y="206247"/>
                </a:lnTo>
                <a:lnTo>
                  <a:pt x="1018032" y="205612"/>
                </a:lnTo>
                <a:lnTo>
                  <a:pt x="1024001" y="205104"/>
                </a:lnTo>
                <a:lnTo>
                  <a:pt x="1029970" y="204343"/>
                </a:lnTo>
                <a:lnTo>
                  <a:pt x="1035685" y="203326"/>
                </a:lnTo>
                <a:lnTo>
                  <a:pt x="1041273" y="202437"/>
                </a:lnTo>
                <a:lnTo>
                  <a:pt x="1046480" y="201294"/>
                </a:lnTo>
                <a:lnTo>
                  <a:pt x="1051052" y="200151"/>
                </a:lnTo>
                <a:lnTo>
                  <a:pt x="1055751" y="199008"/>
                </a:lnTo>
                <a:lnTo>
                  <a:pt x="1059561" y="197865"/>
                </a:lnTo>
                <a:lnTo>
                  <a:pt x="1062482" y="196722"/>
                </a:lnTo>
                <a:lnTo>
                  <a:pt x="1062482" y="96265"/>
                </a:lnTo>
                <a:lnTo>
                  <a:pt x="981329" y="96265"/>
                </a:lnTo>
                <a:lnTo>
                  <a:pt x="981329" y="126745"/>
                </a:lnTo>
                <a:lnTo>
                  <a:pt x="1026033" y="126745"/>
                </a:lnTo>
                <a:lnTo>
                  <a:pt x="1026033" y="173354"/>
                </a:lnTo>
                <a:lnTo>
                  <a:pt x="1022604" y="173989"/>
                </a:lnTo>
                <a:lnTo>
                  <a:pt x="1018793" y="174625"/>
                </a:lnTo>
                <a:lnTo>
                  <a:pt x="1014222" y="175006"/>
                </a:lnTo>
                <a:lnTo>
                  <a:pt x="1009777" y="175513"/>
                </a:lnTo>
                <a:lnTo>
                  <a:pt x="1005459" y="175768"/>
                </a:lnTo>
                <a:lnTo>
                  <a:pt x="996387" y="175669"/>
                </a:lnTo>
                <a:lnTo>
                  <a:pt x="982200" y="174103"/>
                </a:lnTo>
                <a:lnTo>
                  <a:pt x="969633" y="170643"/>
                </a:lnTo>
                <a:lnTo>
                  <a:pt x="958678" y="165307"/>
                </a:lnTo>
                <a:lnTo>
                  <a:pt x="949325" y="158114"/>
                </a:lnTo>
                <a:lnTo>
                  <a:pt x="946049" y="154630"/>
                </a:lnTo>
                <a:close/>
              </a:path>
              <a:path w="2475357" h="206501">
                <a:moveTo>
                  <a:pt x="817391" y="97671"/>
                </a:moveTo>
                <a:lnTo>
                  <a:pt x="817570" y="107671"/>
                </a:lnTo>
                <a:lnTo>
                  <a:pt x="817928" y="119799"/>
                </a:lnTo>
                <a:lnTo>
                  <a:pt x="818458" y="134036"/>
                </a:lnTo>
                <a:lnTo>
                  <a:pt x="819150" y="150368"/>
                </a:lnTo>
                <a:lnTo>
                  <a:pt x="817916" y="149759"/>
                </a:lnTo>
                <a:lnTo>
                  <a:pt x="812284" y="140130"/>
                </a:lnTo>
                <a:lnTo>
                  <a:pt x="806011" y="129966"/>
                </a:lnTo>
                <a:lnTo>
                  <a:pt x="799108" y="119267"/>
                </a:lnTo>
                <a:lnTo>
                  <a:pt x="791588" y="108033"/>
                </a:lnTo>
                <a:lnTo>
                  <a:pt x="783463" y="96265"/>
                </a:lnTo>
                <a:lnTo>
                  <a:pt x="717931" y="3682"/>
                </a:lnTo>
                <a:lnTo>
                  <a:pt x="679704" y="3682"/>
                </a:lnTo>
                <a:lnTo>
                  <a:pt x="679704" y="202819"/>
                </a:lnTo>
                <a:lnTo>
                  <a:pt x="716153" y="202819"/>
                </a:lnTo>
                <a:lnTo>
                  <a:pt x="716131" y="108206"/>
                </a:lnTo>
                <a:lnTo>
                  <a:pt x="715951" y="97606"/>
                </a:lnTo>
                <a:lnTo>
                  <a:pt x="715592" y="85369"/>
                </a:lnTo>
                <a:lnTo>
                  <a:pt x="715064" y="71469"/>
                </a:lnTo>
                <a:lnTo>
                  <a:pt x="714375" y="55879"/>
                </a:lnTo>
                <a:lnTo>
                  <a:pt x="716450" y="57913"/>
                </a:lnTo>
                <a:lnTo>
                  <a:pt x="723471" y="69697"/>
                </a:lnTo>
                <a:lnTo>
                  <a:pt x="730406" y="80910"/>
                </a:lnTo>
                <a:lnTo>
                  <a:pt x="737255" y="91552"/>
                </a:lnTo>
                <a:lnTo>
                  <a:pt x="744018" y="101624"/>
                </a:lnTo>
                <a:lnTo>
                  <a:pt x="750697" y="111125"/>
                </a:lnTo>
                <a:lnTo>
                  <a:pt x="815593" y="202819"/>
                </a:lnTo>
                <a:lnTo>
                  <a:pt x="853821" y="202819"/>
                </a:lnTo>
                <a:lnTo>
                  <a:pt x="853821" y="3682"/>
                </a:lnTo>
                <a:lnTo>
                  <a:pt x="817372" y="3682"/>
                </a:lnTo>
                <a:lnTo>
                  <a:pt x="817391" y="97671"/>
                </a:lnTo>
                <a:close/>
              </a:path>
              <a:path w="2475357" h="206501">
                <a:moveTo>
                  <a:pt x="2438927" y="97671"/>
                </a:moveTo>
                <a:lnTo>
                  <a:pt x="2439106" y="107671"/>
                </a:lnTo>
                <a:lnTo>
                  <a:pt x="2439464" y="119799"/>
                </a:lnTo>
                <a:lnTo>
                  <a:pt x="2439994" y="134036"/>
                </a:lnTo>
                <a:lnTo>
                  <a:pt x="2440686" y="150368"/>
                </a:lnTo>
                <a:lnTo>
                  <a:pt x="2439452" y="149759"/>
                </a:lnTo>
                <a:lnTo>
                  <a:pt x="2433820" y="140130"/>
                </a:lnTo>
                <a:lnTo>
                  <a:pt x="2427547" y="129966"/>
                </a:lnTo>
                <a:lnTo>
                  <a:pt x="2420644" y="119267"/>
                </a:lnTo>
                <a:lnTo>
                  <a:pt x="2413124" y="108033"/>
                </a:lnTo>
                <a:lnTo>
                  <a:pt x="2404999" y="96265"/>
                </a:lnTo>
                <a:lnTo>
                  <a:pt x="2339466" y="3682"/>
                </a:lnTo>
                <a:lnTo>
                  <a:pt x="2301240" y="3682"/>
                </a:lnTo>
                <a:lnTo>
                  <a:pt x="2301240" y="202819"/>
                </a:lnTo>
                <a:lnTo>
                  <a:pt x="2337689" y="202819"/>
                </a:lnTo>
                <a:lnTo>
                  <a:pt x="2337667" y="108206"/>
                </a:lnTo>
                <a:lnTo>
                  <a:pt x="2337487" y="97606"/>
                </a:lnTo>
                <a:lnTo>
                  <a:pt x="2337128" y="85369"/>
                </a:lnTo>
                <a:lnTo>
                  <a:pt x="2336600" y="71469"/>
                </a:lnTo>
                <a:lnTo>
                  <a:pt x="2335911" y="55879"/>
                </a:lnTo>
                <a:lnTo>
                  <a:pt x="2337986" y="57913"/>
                </a:lnTo>
                <a:lnTo>
                  <a:pt x="2345007" y="69697"/>
                </a:lnTo>
                <a:lnTo>
                  <a:pt x="2351942" y="80910"/>
                </a:lnTo>
                <a:lnTo>
                  <a:pt x="2358791" y="91552"/>
                </a:lnTo>
                <a:lnTo>
                  <a:pt x="2365554" y="101624"/>
                </a:lnTo>
                <a:lnTo>
                  <a:pt x="2372233" y="111125"/>
                </a:lnTo>
                <a:lnTo>
                  <a:pt x="2437130" y="202819"/>
                </a:lnTo>
                <a:lnTo>
                  <a:pt x="2475357" y="202819"/>
                </a:lnTo>
                <a:lnTo>
                  <a:pt x="2475357" y="3682"/>
                </a:lnTo>
                <a:lnTo>
                  <a:pt x="2438908" y="3682"/>
                </a:lnTo>
                <a:lnTo>
                  <a:pt x="2438927" y="97671"/>
                </a:lnTo>
                <a:close/>
              </a:path>
              <a:path w="2475357" h="206501">
                <a:moveTo>
                  <a:pt x="144145" y="56641"/>
                </a:moveTo>
                <a:lnTo>
                  <a:pt x="144145" y="51815"/>
                </a:lnTo>
                <a:lnTo>
                  <a:pt x="143383" y="46989"/>
                </a:lnTo>
                <a:lnTo>
                  <a:pt x="141859" y="42163"/>
                </a:lnTo>
                <a:lnTo>
                  <a:pt x="140335" y="37337"/>
                </a:lnTo>
                <a:lnTo>
                  <a:pt x="137922" y="32765"/>
                </a:lnTo>
                <a:lnTo>
                  <a:pt x="134747" y="28447"/>
                </a:lnTo>
                <a:lnTo>
                  <a:pt x="131572" y="24129"/>
                </a:lnTo>
                <a:lnTo>
                  <a:pt x="127381" y="20193"/>
                </a:lnTo>
                <a:lnTo>
                  <a:pt x="122428" y="16763"/>
                </a:lnTo>
                <a:lnTo>
                  <a:pt x="117475" y="13207"/>
                </a:lnTo>
                <a:lnTo>
                  <a:pt x="104902" y="8127"/>
                </a:lnTo>
                <a:lnTo>
                  <a:pt x="96204" y="5918"/>
                </a:lnTo>
                <a:lnTo>
                  <a:pt x="83771" y="4247"/>
                </a:lnTo>
                <a:lnTo>
                  <a:pt x="69214" y="3682"/>
                </a:lnTo>
                <a:lnTo>
                  <a:pt x="0" y="3682"/>
                </a:lnTo>
                <a:lnTo>
                  <a:pt x="0" y="202819"/>
                </a:lnTo>
                <a:lnTo>
                  <a:pt x="57912" y="202819"/>
                </a:lnTo>
                <a:lnTo>
                  <a:pt x="36449" y="172338"/>
                </a:lnTo>
                <a:lnTo>
                  <a:pt x="36449" y="116204"/>
                </a:lnTo>
                <a:lnTo>
                  <a:pt x="70992" y="116204"/>
                </a:lnTo>
                <a:lnTo>
                  <a:pt x="79248" y="85725"/>
                </a:lnTo>
                <a:lnTo>
                  <a:pt x="36449" y="85725"/>
                </a:lnTo>
                <a:lnTo>
                  <a:pt x="36449" y="34162"/>
                </a:lnTo>
                <a:lnTo>
                  <a:pt x="71628" y="34162"/>
                </a:lnTo>
                <a:lnTo>
                  <a:pt x="76073" y="34416"/>
                </a:lnTo>
                <a:lnTo>
                  <a:pt x="79629" y="34670"/>
                </a:lnTo>
                <a:lnTo>
                  <a:pt x="83185" y="35051"/>
                </a:lnTo>
                <a:lnTo>
                  <a:pt x="86360" y="35687"/>
                </a:lnTo>
                <a:lnTo>
                  <a:pt x="89027" y="36449"/>
                </a:lnTo>
                <a:lnTo>
                  <a:pt x="95504" y="38353"/>
                </a:lnTo>
                <a:lnTo>
                  <a:pt x="99949" y="41401"/>
                </a:lnTo>
                <a:lnTo>
                  <a:pt x="102742" y="45593"/>
                </a:lnTo>
                <a:lnTo>
                  <a:pt x="105410" y="49656"/>
                </a:lnTo>
                <a:lnTo>
                  <a:pt x="106680" y="54356"/>
                </a:lnTo>
                <a:lnTo>
                  <a:pt x="106680" y="64643"/>
                </a:lnTo>
                <a:lnTo>
                  <a:pt x="105537" y="69214"/>
                </a:lnTo>
                <a:lnTo>
                  <a:pt x="103251" y="73278"/>
                </a:lnTo>
                <a:lnTo>
                  <a:pt x="100837" y="77343"/>
                </a:lnTo>
                <a:lnTo>
                  <a:pt x="97028" y="80390"/>
                </a:lnTo>
                <a:lnTo>
                  <a:pt x="91566" y="82676"/>
                </a:lnTo>
                <a:lnTo>
                  <a:pt x="86613" y="84708"/>
                </a:lnTo>
                <a:lnTo>
                  <a:pt x="82041" y="116458"/>
                </a:lnTo>
                <a:lnTo>
                  <a:pt x="85852" y="116839"/>
                </a:lnTo>
                <a:lnTo>
                  <a:pt x="89788" y="117220"/>
                </a:lnTo>
                <a:lnTo>
                  <a:pt x="93090" y="117856"/>
                </a:lnTo>
                <a:lnTo>
                  <a:pt x="96012" y="118744"/>
                </a:lnTo>
                <a:lnTo>
                  <a:pt x="102488" y="120776"/>
                </a:lnTo>
                <a:lnTo>
                  <a:pt x="107314" y="123951"/>
                </a:lnTo>
                <a:lnTo>
                  <a:pt x="110362" y="128143"/>
                </a:lnTo>
                <a:lnTo>
                  <a:pt x="113537" y="132333"/>
                </a:lnTo>
                <a:lnTo>
                  <a:pt x="115062" y="137159"/>
                </a:lnTo>
                <a:lnTo>
                  <a:pt x="115062" y="145922"/>
                </a:lnTo>
                <a:lnTo>
                  <a:pt x="114554" y="148844"/>
                </a:lnTo>
                <a:lnTo>
                  <a:pt x="113664" y="151637"/>
                </a:lnTo>
                <a:lnTo>
                  <a:pt x="112776" y="154558"/>
                </a:lnTo>
                <a:lnTo>
                  <a:pt x="111379" y="157099"/>
                </a:lnTo>
                <a:lnTo>
                  <a:pt x="107187" y="161797"/>
                </a:lnTo>
                <a:lnTo>
                  <a:pt x="104393" y="163829"/>
                </a:lnTo>
                <a:lnTo>
                  <a:pt x="101091" y="165734"/>
                </a:lnTo>
                <a:lnTo>
                  <a:pt x="97662" y="167512"/>
                </a:lnTo>
                <a:lnTo>
                  <a:pt x="93472" y="169037"/>
                </a:lnTo>
                <a:lnTo>
                  <a:pt x="88391" y="170052"/>
                </a:lnTo>
                <a:lnTo>
                  <a:pt x="85089" y="170814"/>
                </a:lnTo>
                <a:lnTo>
                  <a:pt x="81153" y="171450"/>
                </a:lnTo>
                <a:lnTo>
                  <a:pt x="76962" y="202437"/>
                </a:lnTo>
                <a:lnTo>
                  <a:pt x="80899" y="202183"/>
                </a:lnTo>
                <a:lnTo>
                  <a:pt x="84582" y="201802"/>
                </a:lnTo>
                <a:lnTo>
                  <a:pt x="88137" y="201549"/>
                </a:lnTo>
                <a:lnTo>
                  <a:pt x="91312" y="201040"/>
                </a:lnTo>
                <a:lnTo>
                  <a:pt x="94234" y="200532"/>
                </a:lnTo>
                <a:lnTo>
                  <a:pt x="97155" y="200151"/>
                </a:lnTo>
                <a:lnTo>
                  <a:pt x="99949" y="199516"/>
                </a:lnTo>
                <a:lnTo>
                  <a:pt x="103654" y="198653"/>
                </a:lnTo>
                <a:lnTo>
                  <a:pt x="116419" y="194174"/>
                </a:lnTo>
                <a:lnTo>
                  <a:pt x="126746" y="188468"/>
                </a:lnTo>
                <a:lnTo>
                  <a:pt x="133223" y="184150"/>
                </a:lnTo>
                <a:lnTo>
                  <a:pt x="138430" y="179324"/>
                </a:lnTo>
                <a:lnTo>
                  <a:pt x="142239" y="174116"/>
                </a:lnTo>
                <a:lnTo>
                  <a:pt x="146177" y="168909"/>
                </a:lnTo>
                <a:lnTo>
                  <a:pt x="148843" y="163575"/>
                </a:lnTo>
                <a:lnTo>
                  <a:pt x="150367" y="157987"/>
                </a:lnTo>
                <a:lnTo>
                  <a:pt x="151891" y="152526"/>
                </a:lnTo>
                <a:lnTo>
                  <a:pt x="152654" y="147193"/>
                </a:lnTo>
                <a:lnTo>
                  <a:pt x="152654" y="136778"/>
                </a:lnTo>
                <a:lnTo>
                  <a:pt x="151891" y="131571"/>
                </a:lnTo>
                <a:lnTo>
                  <a:pt x="150240" y="127126"/>
                </a:lnTo>
                <a:lnTo>
                  <a:pt x="148589" y="122554"/>
                </a:lnTo>
                <a:lnTo>
                  <a:pt x="146304" y="118363"/>
                </a:lnTo>
                <a:lnTo>
                  <a:pt x="143383" y="114807"/>
                </a:lnTo>
                <a:lnTo>
                  <a:pt x="140462" y="111125"/>
                </a:lnTo>
                <a:lnTo>
                  <a:pt x="136906" y="108076"/>
                </a:lnTo>
                <a:lnTo>
                  <a:pt x="132841" y="105409"/>
                </a:lnTo>
                <a:lnTo>
                  <a:pt x="128651" y="102743"/>
                </a:lnTo>
                <a:lnTo>
                  <a:pt x="124206" y="100583"/>
                </a:lnTo>
                <a:lnTo>
                  <a:pt x="119253" y="98932"/>
                </a:lnTo>
                <a:lnTo>
                  <a:pt x="120096" y="97844"/>
                </a:lnTo>
                <a:lnTo>
                  <a:pt x="131002" y="90010"/>
                </a:lnTo>
                <a:lnTo>
                  <a:pt x="138430" y="80390"/>
                </a:lnTo>
                <a:lnTo>
                  <a:pt x="142239" y="73151"/>
                </a:lnTo>
                <a:lnTo>
                  <a:pt x="144145" y="65277"/>
                </a:lnTo>
                <a:lnTo>
                  <a:pt x="144145" y="56641"/>
                </a:lnTo>
                <a:close/>
              </a:path>
              <a:path w="2475357" h="206501">
                <a:moveTo>
                  <a:pt x="36449" y="172338"/>
                </a:moveTo>
                <a:lnTo>
                  <a:pt x="57912" y="202819"/>
                </a:lnTo>
                <a:lnTo>
                  <a:pt x="63373" y="202819"/>
                </a:lnTo>
                <a:lnTo>
                  <a:pt x="68199" y="202691"/>
                </a:lnTo>
                <a:lnTo>
                  <a:pt x="76962" y="202437"/>
                </a:lnTo>
                <a:lnTo>
                  <a:pt x="81153" y="171450"/>
                </a:lnTo>
                <a:lnTo>
                  <a:pt x="76581" y="171831"/>
                </a:lnTo>
                <a:lnTo>
                  <a:pt x="72136" y="172084"/>
                </a:lnTo>
                <a:lnTo>
                  <a:pt x="66675" y="172338"/>
                </a:lnTo>
                <a:lnTo>
                  <a:pt x="36449" y="172338"/>
                </a:lnTo>
                <a:close/>
              </a:path>
              <a:path w="2475357" h="206501">
                <a:moveTo>
                  <a:pt x="79248" y="85725"/>
                </a:moveTo>
                <a:lnTo>
                  <a:pt x="70992" y="116204"/>
                </a:lnTo>
                <a:lnTo>
                  <a:pt x="77088" y="116204"/>
                </a:lnTo>
                <a:lnTo>
                  <a:pt x="82041" y="116458"/>
                </a:lnTo>
                <a:lnTo>
                  <a:pt x="86613" y="84708"/>
                </a:lnTo>
                <a:lnTo>
                  <a:pt x="79248" y="85725"/>
                </a:lnTo>
                <a:close/>
              </a:path>
              <a:path w="2475357" h="206501">
                <a:moveTo>
                  <a:pt x="1338199" y="132587"/>
                </a:moveTo>
                <a:lnTo>
                  <a:pt x="1339228" y="128023"/>
                </a:lnTo>
                <a:lnTo>
                  <a:pt x="1341104" y="115657"/>
                </a:lnTo>
                <a:lnTo>
                  <a:pt x="1341755" y="102488"/>
                </a:lnTo>
                <a:lnTo>
                  <a:pt x="1341584" y="95765"/>
                </a:lnTo>
                <a:lnTo>
                  <a:pt x="1340216" y="82978"/>
                </a:lnTo>
                <a:lnTo>
                  <a:pt x="1337437" y="70993"/>
                </a:lnTo>
                <a:lnTo>
                  <a:pt x="1331407" y="55526"/>
                </a:lnTo>
                <a:lnTo>
                  <a:pt x="1324990" y="44703"/>
                </a:lnTo>
                <a:lnTo>
                  <a:pt x="1314536" y="32581"/>
                </a:lnTo>
                <a:lnTo>
                  <a:pt x="1304543" y="24383"/>
                </a:lnTo>
                <a:lnTo>
                  <a:pt x="1299776" y="21252"/>
                </a:lnTo>
                <a:lnTo>
                  <a:pt x="1288688" y="15397"/>
                </a:lnTo>
                <a:lnTo>
                  <a:pt x="1276350" y="10668"/>
                </a:lnTo>
                <a:lnTo>
                  <a:pt x="1268857" y="8508"/>
                </a:lnTo>
                <a:lnTo>
                  <a:pt x="1264665" y="7619"/>
                </a:lnTo>
                <a:lnTo>
                  <a:pt x="1260348" y="6731"/>
                </a:lnTo>
                <a:lnTo>
                  <a:pt x="1255903" y="6095"/>
                </a:lnTo>
                <a:lnTo>
                  <a:pt x="1251331" y="5460"/>
                </a:lnTo>
                <a:lnTo>
                  <a:pt x="1246886" y="4825"/>
                </a:lnTo>
                <a:lnTo>
                  <a:pt x="1242187" y="4444"/>
                </a:lnTo>
                <a:lnTo>
                  <a:pt x="1237361" y="4190"/>
                </a:lnTo>
                <a:lnTo>
                  <a:pt x="1232535" y="3809"/>
                </a:lnTo>
                <a:lnTo>
                  <a:pt x="1170432" y="3682"/>
                </a:lnTo>
                <a:lnTo>
                  <a:pt x="1170432" y="202819"/>
                </a:lnTo>
                <a:lnTo>
                  <a:pt x="1217803" y="202819"/>
                </a:lnTo>
                <a:lnTo>
                  <a:pt x="1229358" y="202613"/>
                </a:lnTo>
                <a:lnTo>
                  <a:pt x="1221866" y="172338"/>
                </a:lnTo>
                <a:lnTo>
                  <a:pt x="1206881" y="172338"/>
                </a:lnTo>
                <a:lnTo>
                  <a:pt x="1206881" y="34162"/>
                </a:lnTo>
                <a:lnTo>
                  <a:pt x="1231646" y="34162"/>
                </a:lnTo>
                <a:lnTo>
                  <a:pt x="1239392" y="34670"/>
                </a:lnTo>
                <a:lnTo>
                  <a:pt x="1246378" y="35687"/>
                </a:lnTo>
                <a:lnTo>
                  <a:pt x="1253236" y="36702"/>
                </a:lnTo>
                <a:lnTo>
                  <a:pt x="1259586" y="38226"/>
                </a:lnTo>
                <a:lnTo>
                  <a:pt x="1265174" y="40385"/>
                </a:lnTo>
                <a:lnTo>
                  <a:pt x="1271270" y="42799"/>
                </a:lnTo>
                <a:lnTo>
                  <a:pt x="1276731" y="45846"/>
                </a:lnTo>
                <a:lnTo>
                  <a:pt x="1281557" y="49529"/>
                </a:lnTo>
                <a:lnTo>
                  <a:pt x="1286383" y="53212"/>
                </a:lnTo>
                <a:lnTo>
                  <a:pt x="1290447" y="57531"/>
                </a:lnTo>
                <a:lnTo>
                  <a:pt x="1293749" y="62737"/>
                </a:lnTo>
                <a:lnTo>
                  <a:pt x="1297178" y="67818"/>
                </a:lnTo>
                <a:lnTo>
                  <a:pt x="1299717" y="73659"/>
                </a:lnTo>
                <a:lnTo>
                  <a:pt x="1301496" y="80137"/>
                </a:lnTo>
                <a:lnTo>
                  <a:pt x="1303274" y="86740"/>
                </a:lnTo>
                <a:lnTo>
                  <a:pt x="1304163" y="94106"/>
                </a:lnTo>
                <a:lnTo>
                  <a:pt x="1304156" y="103539"/>
                </a:lnTo>
                <a:lnTo>
                  <a:pt x="1303165" y="117605"/>
                </a:lnTo>
                <a:lnTo>
                  <a:pt x="1300466" y="129963"/>
                </a:lnTo>
                <a:lnTo>
                  <a:pt x="1296035" y="140588"/>
                </a:lnTo>
                <a:lnTo>
                  <a:pt x="1291705" y="147340"/>
                </a:lnTo>
                <a:lnTo>
                  <a:pt x="1282946" y="156475"/>
                </a:lnTo>
                <a:lnTo>
                  <a:pt x="1271905" y="163575"/>
                </a:lnTo>
                <a:lnTo>
                  <a:pt x="1262050" y="167409"/>
                </a:lnTo>
                <a:lnTo>
                  <a:pt x="1253871" y="200406"/>
                </a:lnTo>
                <a:lnTo>
                  <a:pt x="1258474" y="199689"/>
                </a:lnTo>
                <a:lnTo>
                  <a:pt x="1271204" y="196939"/>
                </a:lnTo>
                <a:lnTo>
                  <a:pt x="1282700" y="193294"/>
                </a:lnTo>
                <a:lnTo>
                  <a:pt x="1287143" y="191504"/>
                </a:lnTo>
                <a:lnTo>
                  <a:pt x="1298729" y="185710"/>
                </a:lnTo>
                <a:lnTo>
                  <a:pt x="1308862" y="178815"/>
                </a:lnTo>
                <a:lnTo>
                  <a:pt x="1319770" y="168471"/>
                </a:lnTo>
                <a:lnTo>
                  <a:pt x="1327277" y="158369"/>
                </a:lnTo>
                <a:lnTo>
                  <a:pt x="1334143" y="144894"/>
                </a:lnTo>
                <a:lnTo>
                  <a:pt x="1338199" y="132587"/>
                </a:lnTo>
                <a:close/>
              </a:path>
              <a:path w="2475357" h="206501">
                <a:moveTo>
                  <a:pt x="1221866" y="172338"/>
                </a:moveTo>
                <a:lnTo>
                  <a:pt x="1229358" y="202613"/>
                </a:lnTo>
                <a:lnTo>
                  <a:pt x="1242115" y="201822"/>
                </a:lnTo>
                <a:lnTo>
                  <a:pt x="1253871" y="200406"/>
                </a:lnTo>
                <a:lnTo>
                  <a:pt x="1262050" y="167409"/>
                </a:lnTo>
                <a:lnTo>
                  <a:pt x="1250410" y="170148"/>
                </a:lnTo>
                <a:lnTo>
                  <a:pt x="1237007" y="171791"/>
                </a:lnTo>
                <a:lnTo>
                  <a:pt x="1221866" y="172338"/>
                </a:lnTo>
                <a:close/>
              </a:path>
              <a:path w="2475357" h="206501">
                <a:moveTo>
                  <a:pt x="2125726" y="199008"/>
                </a:moveTo>
                <a:lnTo>
                  <a:pt x="2128988" y="200274"/>
                </a:lnTo>
                <a:lnTo>
                  <a:pt x="2140703" y="203720"/>
                </a:lnTo>
                <a:lnTo>
                  <a:pt x="2153332" y="205802"/>
                </a:lnTo>
                <a:lnTo>
                  <a:pt x="2166874" y="206501"/>
                </a:lnTo>
                <a:lnTo>
                  <a:pt x="2170940" y="206441"/>
                </a:lnTo>
                <a:lnTo>
                  <a:pt x="2184214" y="205334"/>
                </a:lnTo>
                <a:lnTo>
                  <a:pt x="2196574" y="202849"/>
                </a:lnTo>
                <a:lnTo>
                  <a:pt x="2208022" y="199008"/>
                </a:lnTo>
                <a:lnTo>
                  <a:pt x="2218931" y="193559"/>
                </a:lnTo>
                <a:lnTo>
                  <a:pt x="2229382" y="186326"/>
                </a:lnTo>
                <a:lnTo>
                  <a:pt x="2238502" y="177672"/>
                </a:lnTo>
                <a:lnTo>
                  <a:pt x="2245979" y="168144"/>
                </a:lnTo>
                <a:lnTo>
                  <a:pt x="2252378" y="157164"/>
                </a:lnTo>
                <a:lnTo>
                  <a:pt x="2257425" y="145033"/>
                </a:lnTo>
                <a:lnTo>
                  <a:pt x="2261564" y="129258"/>
                </a:lnTo>
                <a:lnTo>
                  <a:pt x="2263317" y="116612"/>
                </a:lnTo>
                <a:lnTo>
                  <a:pt x="2263902" y="103250"/>
                </a:lnTo>
                <a:lnTo>
                  <a:pt x="2263838" y="98769"/>
                </a:lnTo>
                <a:lnTo>
                  <a:pt x="2262869" y="85648"/>
                </a:lnTo>
                <a:lnTo>
                  <a:pt x="2260731" y="73228"/>
                </a:lnTo>
                <a:lnTo>
                  <a:pt x="2257425" y="61468"/>
                </a:lnTo>
                <a:lnTo>
                  <a:pt x="2252545" y="49676"/>
                </a:lnTo>
                <a:lnTo>
                  <a:pt x="2246186" y="38662"/>
                </a:lnTo>
                <a:lnTo>
                  <a:pt x="2238502" y="28828"/>
                </a:lnTo>
                <a:lnTo>
                  <a:pt x="2230068" y="20738"/>
                </a:lnTo>
                <a:lnTo>
                  <a:pt x="2219711" y="13405"/>
                </a:lnTo>
                <a:lnTo>
                  <a:pt x="2208022" y="7493"/>
                </a:lnTo>
                <a:lnTo>
                  <a:pt x="2193044" y="2781"/>
                </a:lnTo>
                <a:lnTo>
                  <a:pt x="2180415" y="699"/>
                </a:lnTo>
                <a:lnTo>
                  <a:pt x="2166874" y="0"/>
                </a:lnTo>
                <a:lnTo>
                  <a:pt x="2162807" y="60"/>
                </a:lnTo>
                <a:lnTo>
                  <a:pt x="2149533" y="1167"/>
                </a:lnTo>
                <a:lnTo>
                  <a:pt x="2137173" y="3652"/>
                </a:lnTo>
                <a:lnTo>
                  <a:pt x="2125726" y="7493"/>
                </a:lnTo>
                <a:lnTo>
                  <a:pt x="2114750" y="12978"/>
                </a:lnTo>
                <a:lnTo>
                  <a:pt x="2104301" y="20197"/>
                </a:lnTo>
                <a:lnTo>
                  <a:pt x="2095118" y="28828"/>
                </a:lnTo>
                <a:lnTo>
                  <a:pt x="2087696" y="38322"/>
                </a:lnTo>
                <a:lnTo>
                  <a:pt x="2081345" y="49317"/>
                </a:lnTo>
                <a:lnTo>
                  <a:pt x="2076323" y="61468"/>
                </a:lnTo>
                <a:lnTo>
                  <a:pt x="2072183" y="77243"/>
                </a:lnTo>
                <a:lnTo>
                  <a:pt x="2070430" y="89889"/>
                </a:lnTo>
                <a:lnTo>
                  <a:pt x="2069846" y="103250"/>
                </a:lnTo>
                <a:lnTo>
                  <a:pt x="2069909" y="107732"/>
                </a:lnTo>
                <a:lnTo>
                  <a:pt x="2070878" y="120853"/>
                </a:lnTo>
                <a:lnTo>
                  <a:pt x="2073016" y="133273"/>
                </a:lnTo>
                <a:lnTo>
                  <a:pt x="2076323" y="145033"/>
                </a:lnTo>
                <a:lnTo>
                  <a:pt x="2081151" y="156786"/>
                </a:lnTo>
                <a:lnTo>
                  <a:pt x="2087456" y="167821"/>
                </a:lnTo>
                <a:lnTo>
                  <a:pt x="2095118" y="177672"/>
                </a:lnTo>
                <a:lnTo>
                  <a:pt x="2103693" y="185808"/>
                </a:lnTo>
                <a:lnTo>
                  <a:pt x="2108147" y="116915"/>
                </a:lnTo>
                <a:lnTo>
                  <a:pt x="2107438" y="103250"/>
                </a:lnTo>
                <a:lnTo>
                  <a:pt x="2107634" y="95915"/>
                </a:lnTo>
                <a:lnTo>
                  <a:pt x="2109077" y="82978"/>
                </a:lnTo>
                <a:lnTo>
                  <a:pt x="2111883" y="71500"/>
                </a:lnTo>
                <a:lnTo>
                  <a:pt x="2117372" y="58765"/>
                </a:lnTo>
                <a:lnTo>
                  <a:pt x="2124329" y="48768"/>
                </a:lnTo>
                <a:lnTo>
                  <a:pt x="2129536" y="42671"/>
                </a:lnTo>
                <a:lnTo>
                  <a:pt x="2135759" y="38226"/>
                </a:lnTo>
                <a:lnTo>
                  <a:pt x="2142998" y="35178"/>
                </a:lnTo>
                <a:lnTo>
                  <a:pt x="2150237" y="32257"/>
                </a:lnTo>
                <a:lnTo>
                  <a:pt x="2158238" y="30733"/>
                </a:lnTo>
                <a:lnTo>
                  <a:pt x="2175510" y="30733"/>
                </a:lnTo>
                <a:lnTo>
                  <a:pt x="2183384" y="32257"/>
                </a:lnTo>
                <a:lnTo>
                  <a:pt x="2190623" y="35178"/>
                </a:lnTo>
                <a:lnTo>
                  <a:pt x="2197862" y="38226"/>
                </a:lnTo>
                <a:lnTo>
                  <a:pt x="2204085" y="42671"/>
                </a:lnTo>
                <a:lnTo>
                  <a:pt x="2209418" y="48768"/>
                </a:lnTo>
                <a:lnTo>
                  <a:pt x="2216544" y="59191"/>
                </a:lnTo>
                <a:lnTo>
                  <a:pt x="2221738" y="71500"/>
                </a:lnTo>
                <a:lnTo>
                  <a:pt x="2223426" y="77331"/>
                </a:lnTo>
                <a:lnTo>
                  <a:pt x="2225509" y="89586"/>
                </a:lnTo>
                <a:lnTo>
                  <a:pt x="2226183" y="103250"/>
                </a:lnTo>
                <a:lnTo>
                  <a:pt x="2225999" y="110586"/>
                </a:lnTo>
                <a:lnTo>
                  <a:pt x="2224598" y="123523"/>
                </a:lnTo>
                <a:lnTo>
                  <a:pt x="2221738" y="135000"/>
                </a:lnTo>
                <a:lnTo>
                  <a:pt x="2216352" y="147645"/>
                </a:lnTo>
                <a:lnTo>
                  <a:pt x="2209418" y="157606"/>
                </a:lnTo>
                <a:lnTo>
                  <a:pt x="2204085" y="163702"/>
                </a:lnTo>
                <a:lnTo>
                  <a:pt x="2197862" y="168147"/>
                </a:lnTo>
                <a:lnTo>
                  <a:pt x="2190623" y="171195"/>
                </a:lnTo>
                <a:lnTo>
                  <a:pt x="2183384" y="174244"/>
                </a:lnTo>
                <a:lnTo>
                  <a:pt x="2175510" y="175768"/>
                </a:lnTo>
                <a:lnTo>
                  <a:pt x="2158238" y="175768"/>
                </a:lnTo>
                <a:lnTo>
                  <a:pt x="2150237" y="174244"/>
                </a:lnTo>
                <a:lnTo>
                  <a:pt x="2142998" y="171195"/>
                </a:lnTo>
                <a:lnTo>
                  <a:pt x="2135759" y="168147"/>
                </a:lnTo>
                <a:lnTo>
                  <a:pt x="2129536" y="163702"/>
                </a:lnTo>
                <a:lnTo>
                  <a:pt x="2124329" y="157606"/>
                </a:lnTo>
                <a:lnTo>
                  <a:pt x="2124078" y="157324"/>
                </a:lnTo>
                <a:lnTo>
                  <a:pt x="2117151" y="147316"/>
                </a:lnTo>
                <a:lnTo>
                  <a:pt x="2114062" y="193115"/>
                </a:lnTo>
                <a:lnTo>
                  <a:pt x="2125726" y="1990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448484" y="4918456"/>
            <a:ext cx="0" cy="199136"/>
          </a:xfrm>
          <a:custGeom>
            <a:avLst/>
            <a:gdLst/>
            <a:ahLst/>
            <a:cxnLst/>
            <a:rect l="l" t="t" r="r" b="b"/>
            <a:pathLst>
              <a:path h="199136">
                <a:moveTo>
                  <a:pt x="0" y="0"/>
                </a:moveTo>
                <a:lnTo>
                  <a:pt x="0" y="199136"/>
                </a:lnTo>
              </a:path>
            </a:pathLst>
          </a:custGeom>
          <a:ln w="3771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86356" y="4918456"/>
            <a:ext cx="0" cy="199136"/>
          </a:xfrm>
          <a:custGeom>
            <a:avLst/>
            <a:gdLst/>
            <a:ahLst/>
            <a:cxnLst/>
            <a:rect l="l" t="t" r="r" b="b"/>
            <a:pathLst>
              <a:path h="199136">
                <a:moveTo>
                  <a:pt x="0" y="0"/>
                </a:moveTo>
                <a:lnTo>
                  <a:pt x="0" y="199136"/>
                </a:lnTo>
              </a:path>
            </a:pathLst>
          </a:custGeom>
          <a:ln w="3771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049452" y="4918456"/>
            <a:ext cx="0" cy="199136"/>
          </a:xfrm>
          <a:custGeom>
            <a:avLst/>
            <a:gdLst/>
            <a:ahLst/>
            <a:cxnLst/>
            <a:rect l="l" t="t" r="r" b="b"/>
            <a:pathLst>
              <a:path h="199136">
                <a:moveTo>
                  <a:pt x="0" y="0"/>
                </a:moveTo>
                <a:lnTo>
                  <a:pt x="0" y="199136"/>
                </a:lnTo>
              </a:path>
            </a:pathLst>
          </a:custGeom>
          <a:ln w="3771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73317" y="5030978"/>
            <a:ext cx="78612" cy="56134"/>
          </a:xfrm>
          <a:custGeom>
            <a:avLst/>
            <a:gdLst/>
            <a:ahLst/>
            <a:cxnLst/>
            <a:rect l="l" t="t" r="r" b="b"/>
            <a:pathLst>
              <a:path w="78612" h="56134">
                <a:moveTo>
                  <a:pt x="0" y="0"/>
                </a:moveTo>
                <a:lnTo>
                  <a:pt x="0" y="56134"/>
                </a:lnTo>
                <a:lnTo>
                  <a:pt x="23875" y="56134"/>
                </a:lnTo>
                <a:lnTo>
                  <a:pt x="30226" y="56134"/>
                </a:lnTo>
                <a:lnTo>
                  <a:pt x="35687" y="55880"/>
                </a:lnTo>
                <a:lnTo>
                  <a:pt x="40132" y="55626"/>
                </a:lnTo>
                <a:lnTo>
                  <a:pt x="44704" y="55245"/>
                </a:lnTo>
                <a:lnTo>
                  <a:pt x="48640" y="54610"/>
                </a:lnTo>
                <a:lnTo>
                  <a:pt x="51942" y="53848"/>
                </a:lnTo>
                <a:lnTo>
                  <a:pt x="57023" y="52832"/>
                </a:lnTo>
                <a:lnTo>
                  <a:pt x="61213" y="51308"/>
                </a:lnTo>
                <a:lnTo>
                  <a:pt x="64642" y="49530"/>
                </a:lnTo>
                <a:lnTo>
                  <a:pt x="67944" y="47625"/>
                </a:lnTo>
                <a:lnTo>
                  <a:pt x="70738" y="45593"/>
                </a:lnTo>
                <a:lnTo>
                  <a:pt x="72771" y="43180"/>
                </a:lnTo>
                <a:lnTo>
                  <a:pt x="74930" y="40894"/>
                </a:lnTo>
                <a:lnTo>
                  <a:pt x="76327" y="38354"/>
                </a:lnTo>
                <a:lnTo>
                  <a:pt x="77215" y="35433"/>
                </a:lnTo>
                <a:lnTo>
                  <a:pt x="78105" y="32639"/>
                </a:lnTo>
                <a:lnTo>
                  <a:pt x="78612" y="29718"/>
                </a:lnTo>
                <a:lnTo>
                  <a:pt x="78612" y="26543"/>
                </a:lnTo>
                <a:lnTo>
                  <a:pt x="78612" y="20955"/>
                </a:lnTo>
                <a:lnTo>
                  <a:pt x="77088" y="16129"/>
                </a:lnTo>
                <a:lnTo>
                  <a:pt x="73913" y="11938"/>
                </a:lnTo>
                <a:lnTo>
                  <a:pt x="70865" y="7747"/>
                </a:lnTo>
                <a:lnTo>
                  <a:pt x="66039" y="4572"/>
                </a:lnTo>
                <a:lnTo>
                  <a:pt x="59562" y="2540"/>
                </a:lnTo>
                <a:lnTo>
                  <a:pt x="56641" y="1651"/>
                </a:lnTo>
                <a:lnTo>
                  <a:pt x="53339" y="1016"/>
                </a:lnTo>
                <a:lnTo>
                  <a:pt x="49403" y="635"/>
                </a:lnTo>
                <a:lnTo>
                  <a:pt x="45592" y="254"/>
                </a:lnTo>
                <a:lnTo>
                  <a:pt x="40639" y="0"/>
                </a:lnTo>
                <a:lnTo>
                  <a:pt x="34543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43749" y="4948936"/>
            <a:ext cx="97281" cy="138175"/>
          </a:xfrm>
          <a:custGeom>
            <a:avLst/>
            <a:gdLst/>
            <a:ahLst/>
            <a:cxnLst/>
            <a:rect l="l" t="t" r="r" b="b"/>
            <a:pathLst>
              <a:path w="97281" h="138175">
                <a:moveTo>
                  <a:pt x="0" y="0"/>
                </a:moveTo>
                <a:lnTo>
                  <a:pt x="0" y="138175"/>
                </a:lnTo>
                <a:lnTo>
                  <a:pt x="14985" y="138175"/>
                </a:lnTo>
                <a:lnTo>
                  <a:pt x="30126" y="137628"/>
                </a:lnTo>
                <a:lnTo>
                  <a:pt x="43529" y="135985"/>
                </a:lnTo>
                <a:lnTo>
                  <a:pt x="55169" y="133246"/>
                </a:lnTo>
                <a:lnTo>
                  <a:pt x="65024" y="129412"/>
                </a:lnTo>
                <a:lnTo>
                  <a:pt x="76065" y="122312"/>
                </a:lnTo>
                <a:lnTo>
                  <a:pt x="84824" y="113177"/>
                </a:lnTo>
                <a:lnTo>
                  <a:pt x="89153" y="106425"/>
                </a:lnTo>
                <a:lnTo>
                  <a:pt x="93585" y="95800"/>
                </a:lnTo>
                <a:lnTo>
                  <a:pt x="96284" y="83442"/>
                </a:lnTo>
                <a:lnTo>
                  <a:pt x="97275" y="69376"/>
                </a:lnTo>
                <a:lnTo>
                  <a:pt x="97281" y="68071"/>
                </a:lnTo>
                <a:lnTo>
                  <a:pt x="97281" y="59943"/>
                </a:lnTo>
                <a:lnTo>
                  <a:pt x="96393" y="52577"/>
                </a:lnTo>
                <a:lnTo>
                  <a:pt x="94615" y="45974"/>
                </a:lnTo>
                <a:lnTo>
                  <a:pt x="92836" y="39496"/>
                </a:lnTo>
                <a:lnTo>
                  <a:pt x="90297" y="33655"/>
                </a:lnTo>
                <a:lnTo>
                  <a:pt x="86868" y="28575"/>
                </a:lnTo>
                <a:lnTo>
                  <a:pt x="83566" y="23368"/>
                </a:lnTo>
                <a:lnTo>
                  <a:pt x="79501" y="19050"/>
                </a:lnTo>
                <a:lnTo>
                  <a:pt x="74675" y="15366"/>
                </a:lnTo>
                <a:lnTo>
                  <a:pt x="69850" y="11683"/>
                </a:lnTo>
                <a:lnTo>
                  <a:pt x="64389" y="8636"/>
                </a:lnTo>
                <a:lnTo>
                  <a:pt x="58293" y="6222"/>
                </a:lnTo>
                <a:lnTo>
                  <a:pt x="52704" y="4063"/>
                </a:lnTo>
                <a:lnTo>
                  <a:pt x="46354" y="2539"/>
                </a:lnTo>
                <a:lnTo>
                  <a:pt x="39497" y="1524"/>
                </a:lnTo>
                <a:lnTo>
                  <a:pt x="32511" y="507"/>
                </a:lnTo>
                <a:lnTo>
                  <a:pt x="24765" y="0"/>
                </a:lnTo>
                <a:lnTo>
                  <a:pt x="16128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473317" y="4948936"/>
            <a:ext cx="70231" cy="51562"/>
          </a:xfrm>
          <a:custGeom>
            <a:avLst/>
            <a:gdLst/>
            <a:ahLst/>
            <a:cxnLst/>
            <a:rect l="l" t="t" r="r" b="b"/>
            <a:pathLst>
              <a:path w="70231" h="51562">
                <a:moveTo>
                  <a:pt x="0" y="0"/>
                </a:moveTo>
                <a:lnTo>
                  <a:pt x="0" y="51562"/>
                </a:lnTo>
                <a:lnTo>
                  <a:pt x="32892" y="51562"/>
                </a:lnTo>
                <a:lnTo>
                  <a:pt x="42799" y="51562"/>
                </a:lnTo>
                <a:lnTo>
                  <a:pt x="50164" y="50545"/>
                </a:lnTo>
                <a:lnTo>
                  <a:pt x="55117" y="48513"/>
                </a:lnTo>
                <a:lnTo>
                  <a:pt x="60579" y="46227"/>
                </a:lnTo>
                <a:lnTo>
                  <a:pt x="64388" y="43180"/>
                </a:lnTo>
                <a:lnTo>
                  <a:pt x="66802" y="39115"/>
                </a:lnTo>
                <a:lnTo>
                  <a:pt x="69087" y="35051"/>
                </a:lnTo>
                <a:lnTo>
                  <a:pt x="70231" y="30480"/>
                </a:lnTo>
                <a:lnTo>
                  <a:pt x="70231" y="25526"/>
                </a:lnTo>
                <a:lnTo>
                  <a:pt x="70231" y="20193"/>
                </a:lnTo>
                <a:lnTo>
                  <a:pt x="68961" y="15493"/>
                </a:lnTo>
                <a:lnTo>
                  <a:pt x="66293" y="11430"/>
                </a:lnTo>
                <a:lnTo>
                  <a:pt x="63500" y="7238"/>
                </a:lnTo>
                <a:lnTo>
                  <a:pt x="59055" y="4190"/>
                </a:lnTo>
                <a:lnTo>
                  <a:pt x="52578" y="2286"/>
                </a:lnTo>
                <a:lnTo>
                  <a:pt x="49911" y="1524"/>
                </a:lnTo>
                <a:lnTo>
                  <a:pt x="46736" y="888"/>
                </a:lnTo>
                <a:lnTo>
                  <a:pt x="43180" y="507"/>
                </a:lnTo>
                <a:lnTo>
                  <a:pt x="39624" y="253"/>
                </a:lnTo>
                <a:lnTo>
                  <a:pt x="35179" y="0"/>
                </a:lnTo>
                <a:lnTo>
                  <a:pt x="29972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544306" y="4945507"/>
            <a:ext cx="118745" cy="145034"/>
          </a:xfrm>
          <a:custGeom>
            <a:avLst/>
            <a:gdLst/>
            <a:ahLst/>
            <a:cxnLst/>
            <a:rect l="l" t="t" r="r" b="b"/>
            <a:pathLst>
              <a:path w="118745" h="145034">
                <a:moveTo>
                  <a:pt x="59436" y="0"/>
                </a:moveTo>
                <a:lnTo>
                  <a:pt x="50800" y="0"/>
                </a:lnTo>
                <a:lnTo>
                  <a:pt x="42799" y="1524"/>
                </a:lnTo>
                <a:lnTo>
                  <a:pt x="35560" y="4445"/>
                </a:lnTo>
                <a:lnTo>
                  <a:pt x="28321" y="7493"/>
                </a:lnTo>
                <a:lnTo>
                  <a:pt x="22098" y="11938"/>
                </a:lnTo>
                <a:lnTo>
                  <a:pt x="16891" y="18034"/>
                </a:lnTo>
                <a:lnTo>
                  <a:pt x="9934" y="28031"/>
                </a:lnTo>
                <a:lnTo>
                  <a:pt x="4628" y="40221"/>
                </a:lnTo>
                <a:lnTo>
                  <a:pt x="1639" y="52244"/>
                </a:lnTo>
                <a:lnTo>
                  <a:pt x="196" y="65181"/>
                </a:lnTo>
                <a:lnTo>
                  <a:pt x="0" y="72517"/>
                </a:lnTo>
                <a:lnTo>
                  <a:pt x="709" y="86181"/>
                </a:lnTo>
                <a:lnTo>
                  <a:pt x="2806" y="98436"/>
                </a:lnTo>
                <a:lnTo>
                  <a:pt x="4445" y="104267"/>
                </a:lnTo>
                <a:lnTo>
                  <a:pt x="9713" y="116582"/>
                </a:lnTo>
                <a:lnTo>
                  <a:pt x="16640" y="126590"/>
                </a:lnTo>
                <a:lnTo>
                  <a:pt x="16891" y="126873"/>
                </a:lnTo>
                <a:lnTo>
                  <a:pt x="22098" y="132969"/>
                </a:lnTo>
                <a:lnTo>
                  <a:pt x="28321" y="137414"/>
                </a:lnTo>
                <a:lnTo>
                  <a:pt x="35560" y="140462"/>
                </a:lnTo>
                <a:lnTo>
                  <a:pt x="42799" y="143510"/>
                </a:lnTo>
                <a:lnTo>
                  <a:pt x="50800" y="145034"/>
                </a:lnTo>
                <a:lnTo>
                  <a:pt x="59436" y="145034"/>
                </a:lnTo>
                <a:lnTo>
                  <a:pt x="68072" y="145034"/>
                </a:lnTo>
                <a:lnTo>
                  <a:pt x="75946" y="143510"/>
                </a:lnTo>
                <a:lnTo>
                  <a:pt x="83185" y="140462"/>
                </a:lnTo>
                <a:lnTo>
                  <a:pt x="90424" y="137414"/>
                </a:lnTo>
                <a:lnTo>
                  <a:pt x="96647" y="132969"/>
                </a:lnTo>
                <a:lnTo>
                  <a:pt x="101980" y="126873"/>
                </a:lnTo>
                <a:lnTo>
                  <a:pt x="108914" y="116911"/>
                </a:lnTo>
                <a:lnTo>
                  <a:pt x="114181" y="104633"/>
                </a:lnTo>
                <a:lnTo>
                  <a:pt x="117160" y="92789"/>
                </a:lnTo>
                <a:lnTo>
                  <a:pt x="118561" y="79852"/>
                </a:lnTo>
                <a:lnTo>
                  <a:pt x="118745" y="72517"/>
                </a:lnTo>
                <a:lnTo>
                  <a:pt x="118071" y="58852"/>
                </a:lnTo>
                <a:lnTo>
                  <a:pt x="115988" y="46597"/>
                </a:lnTo>
                <a:lnTo>
                  <a:pt x="114300" y="40767"/>
                </a:lnTo>
                <a:lnTo>
                  <a:pt x="109106" y="28457"/>
                </a:lnTo>
                <a:lnTo>
                  <a:pt x="102255" y="18358"/>
                </a:lnTo>
                <a:lnTo>
                  <a:pt x="96647" y="11938"/>
                </a:lnTo>
                <a:lnTo>
                  <a:pt x="90424" y="7493"/>
                </a:lnTo>
                <a:lnTo>
                  <a:pt x="83185" y="4445"/>
                </a:lnTo>
                <a:lnTo>
                  <a:pt x="75946" y="1524"/>
                </a:lnTo>
                <a:lnTo>
                  <a:pt x="68072" y="0"/>
                </a:lnTo>
                <a:lnTo>
                  <a:pt x="59436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38108" y="4918456"/>
            <a:ext cx="174117" cy="199136"/>
          </a:xfrm>
          <a:custGeom>
            <a:avLst/>
            <a:gdLst/>
            <a:ahLst/>
            <a:cxnLst/>
            <a:rect l="l" t="t" r="r" b="b"/>
            <a:pathLst>
              <a:path w="174117" h="199136">
                <a:moveTo>
                  <a:pt x="0" y="0"/>
                </a:moveTo>
                <a:lnTo>
                  <a:pt x="38226" y="0"/>
                </a:lnTo>
                <a:lnTo>
                  <a:pt x="103759" y="92583"/>
                </a:lnTo>
                <a:lnTo>
                  <a:pt x="111884" y="104350"/>
                </a:lnTo>
                <a:lnTo>
                  <a:pt x="119404" y="115584"/>
                </a:lnTo>
                <a:lnTo>
                  <a:pt x="126307" y="126283"/>
                </a:lnTo>
                <a:lnTo>
                  <a:pt x="132580" y="136447"/>
                </a:lnTo>
                <a:lnTo>
                  <a:pt x="138212" y="146076"/>
                </a:lnTo>
                <a:lnTo>
                  <a:pt x="138557" y="146685"/>
                </a:lnTo>
                <a:lnTo>
                  <a:pt x="139446" y="146685"/>
                </a:lnTo>
                <a:lnTo>
                  <a:pt x="138754" y="130353"/>
                </a:lnTo>
                <a:lnTo>
                  <a:pt x="138224" y="116116"/>
                </a:lnTo>
                <a:lnTo>
                  <a:pt x="137866" y="103988"/>
                </a:lnTo>
                <a:lnTo>
                  <a:pt x="137687" y="93988"/>
                </a:lnTo>
                <a:lnTo>
                  <a:pt x="137668" y="0"/>
                </a:lnTo>
                <a:lnTo>
                  <a:pt x="174117" y="0"/>
                </a:lnTo>
                <a:lnTo>
                  <a:pt x="174117" y="199136"/>
                </a:lnTo>
                <a:lnTo>
                  <a:pt x="135890" y="199136"/>
                </a:lnTo>
                <a:lnTo>
                  <a:pt x="70993" y="107442"/>
                </a:lnTo>
                <a:lnTo>
                  <a:pt x="64314" y="97941"/>
                </a:lnTo>
                <a:lnTo>
                  <a:pt x="57551" y="87869"/>
                </a:lnTo>
                <a:lnTo>
                  <a:pt x="50702" y="77227"/>
                </a:lnTo>
                <a:lnTo>
                  <a:pt x="43767" y="66014"/>
                </a:lnTo>
                <a:lnTo>
                  <a:pt x="36746" y="54230"/>
                </a:lnTo>
                <a:lnTo>
                  <a:pt x="35560" y="52197"/>
                </a:lnTo>
                <a:lnTo>
                  <a:pt x="34671" y="52197"/>
                </a:lnTo>
                <a:lnTo>
                  <a:pt x="35360" y="67786"/>
                </a:lnTo>
                <a:lnTo>
                  <a:pt x="35888" y="81686"/>
                </a:lnTo>
                <a:lnTo>
                  <a:pt x="36247" y="93923"/>
                </a:lnTo>
                <a:lnTo>
                  <a:pt x="36427" y="104523"/>
                </a:lnTo>
                <a:lnTo>
                  <a:pt x="36449" y="108966"/>
                </a:lnTo>
                <a:lnTo>
                  <a:pt x="3644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30260" y="4918456"/>
            <a:ext cx="36449" cy="199136"/>
          </a:xfrm>
          <a:custGeom>
            <a:avLst/>
            <a:gdLst/>
            <a:ahLst/>
            <a:cxnLst/>
            <a:rect l="l" t="t" r="r" b="b"/>
            <a:pathLst>
              <a:path w="36449" h="199136">
                <a:moveTo>
                  <a:pt x="0" y="0"/>
                </a:moveTo>
                <a:lnTo>
                  <a:pt x="36449" y="0"/>
                </a:lnTo>
                <a:lnTo>
                  <a:pt x="3644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68132" y="4918456"/>
            <a:ext cx="36449" cy="199136"/>
          </a:xfrm>
          <a:custGeom>
            <a:avLst/>
            <a:gdLst/>
            <a:ahLst/>
            <a:cxnLst/>
            <a:rect l="l" t="t" r="r" b="b"/>
            <a:pathLst>
              <a:path w="36449" h="199136">
                <a:moveTo>
                  <a:pt x="0" y="0"/>
                </a:moveTo>
                <a:lnTo>
                  <a:pt x="36449" y="0"/>
                </a:lnTo>
                <a:lnTo>
                  <a:pt x="3644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17611" y="4918456"/>
            <a:ext cx="134366" cy="199136"/>
          </a:xfrm>
          <a:custGeom>
            <a:avLst/>
            <a:gdLst/>
            <a:ahLst/>
            <a:cxnLst/>
            <a:rect l="l" t="t" r="r" b="b"/>
            <a:pathLst>
              <a:path w="134366" h="199136">
                <a:moveTo>
                  <a:pt x="0" y="0"/>
                </a:moveTo>
                <a:lnTo>
                  <a:pt x="129032" y="0"/>
                </a:lnTo>
                <a:lnTo>
                  <a:pt x="129032" y="30480"/>
                </a:lnTo>
                <a:lnTo>
                  <a:pt x="36449" y="30480"/>
                </a:lnTo>
                <a:lnTo>
                  <a:pt x="36449" y="82042"/>
                </a:lnTo>
                <a:lnTo>
                  <a:pt x="115951" y="82042"/>
                </a:lnTo>
                <a:lnTo>
                  <a:pt x="115951" y="112522"/>
                </a:lnTo>
                <a:lnTo>
                  <a:pt x="36449" y="112522"/>
                </a:lnTo>
                <a:lnTo>
                  <a:pt x="36449" y="168656"/>
                </a:lnTo>
                <a:lnTo>
                  <a:pt x="134366" y="168656"/>
                </a:lnTo>
                <a:lnTo>
                  <a:pt x="134366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07300" y="4918456"/>
            <a:ext cx="171323" cy="199136"/>
          </a:xfrm>
          <a:custGeom>
            <a:avLst/>
            <a:gdLst/>
            <a:ahLst/>
            <a:cxnLst/>
            <a:rect l="l" t="t" r="r" b="b"/>
            <a:pathLst>
              <a:path w="171323" h="199136">
                <a:moveTo>
                  <a:pt x="0" y="0"/>
                </a:moveTo>
                <a:lnTo>
                  <a:pt x="52704" y="0"/>
                </a:lnTo>
                <a:lnTo>
                  <a:pt x="57403" y="0"/>
                </a:lnTo>
                <a:lnTo>
                  <a:pt x="62102" y="127"/>
                </a:lnTo>
                <a:lnTo>
                  <a:pt x="66928" y="508"/>
                </a:lnTo>
                <a:lnTo>
                  <a:pt x="71754" y="762"/>
                </a:lnTo>
                <a:lnTo>
                  <a:pt x="76453" y="1143"/>
                </a:lnTo>
                <a:lnTo>
                  <a:pt x="80899" y="1778"/>
                </a:lnTo>
                <a:lnTo>
                  <a:pt x="85471" y="2413"/>
                </a:lnTo>
                <a:lnTo>
                  <a:pt x="89916" y="3048"/>
                </a:lnTo>
                <a:lnTo>
                  <a:pt x="98425" y="4826"/>
                </a:lnTo>
                <a:lnTo>
                  <a:pt x="105918" y="6985"/>
                </a:lnTo>
                <a:lnTo>
                  <a:pt x="118256" y="11714"/>
                </a:lnTo>
                <a:lnTo>
                  <a:pt x="129344" y="17569"/>
                </a:lnTo>
                <a:lnTo>
                  <a:pt x="144104" y="28898"/>
                </a:lnTo>
                <a:lnTo>
                  <a:pt x="152552" y="38296"/>
                </a:lnTo>
                <a:lnTo>
                  <a:pt x="160975" y="51843"/>
                </a:lnTo>
                <a:lnTo>
                  <a:pt x="165875" y="63683"/>
                </a:lnTo>
                <a:lnTo>
                  <a:pt x="169784" y="79295"/>
                </a:lnTo>
                <a:lnTo>
                  <a:pt x="171152" y="92082"/>
                </a:lnTo>
                <a:lnTo>
                  <a:pt x="171323" y="98806"/>
                </a:lnTo>
                <a:lnTo>
                  <a:pt x="170672" y="111974"/>
                </a:lnTo>
                <a:lnTo>
                  <a:pt x="168796" y="124340"/>
                </a:lnTo>
                <a:lnTo>
                  <a:pt x="163711" y="141211"/>
                </a:lnTo>
                <a:lnTo>
                  <a:pt x="158159" y="152505"/>
                </a:lnTo>
                <a:lnTo>
                  <a:pt x="149338" y="164788"/>
                </a:lnTo>
                <a:lnTo>
                  <a:pt x="140134" y="173741"/>
                </a:lnTo>
                <a:lnTo>
                  <a:pt x="128297" y="182027"/>
                </a:lnTo>
                <a:lnTo>
                  <a:pt x="116711" y="187821"/>
                </a:lnTo>
                <a:lnTo>
                  <a:pt x="100772" y="193256"/>
                </a:lnTo>
                <a:lnTo>
                  <a:pt x="88042" y="196006"/>
                </a:lnTo>
                <a:lnTo>
                  <a:pt x="71683" y="198139"/>
                </a:lnTo>
                <a:lnTo>
                  <a:pt x="58926" y="198930"/>
                </a:lnTo>
                <a:lnTo>
                  <a:pt x="47371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116572" y="4918456"/>
            <a:ext cx="174117" cy="199136"/>
          </a:xfrm>
          <a:custGeom>
            <a:avLst/>
            <a:gdLst/>
            <a:ahLst/>
            <a:cxnLst/>
            <a:rect l="l" t="t" r="r" b="b"/>
            <a:pathLst>
              <a:path w="174117" h="199136">
                <a:moveTo>
                  <a:pt x="0" y="0"/>
                </a:moveTo>
                <a:lnTo>
                  <a:pt x="38226" y="0"/>
                </a:lnTo>
                <a:lnTo>
                  <a:pt x="103758" y="92583"/>
                </a:lnTo>
                <a:lnTo>
                  <a:pt x="111884" y="104350"/>
                </a:lnTo>
                <a:lnTo>
                  <a:pt x="119404" y="115584"/>
                </a:lnTo>
                <a:lnTo>
                  <a:pt x="126307" y="126283"/>
                </a:lnTo>
                <a:lnTo>
                  <a:pt x="132580" y="136447"/>
                </a:lnTo>
                <a:lnTo>
                  <a:pt x="138212" y="146076"/>
                </a:lnTo>
                <a:lnTo>
                  <a:pt x="138556" y="146685"/>
                </a:lnTo>
                <a:lnTo>
                  <a:pt x="139446" y="146685"/>
                </a:lnTo>
                <a:lnTo>
                  <a:pt x="138754" y="130353"/>
                </a:lnTo>
                <a:lnTo>
                  <a:pt x="138224" y="116116"/>
                </a:lnTo>
                <a:lnTo>
                  <a:pt x="137866" y="103988"/>
                </a:lnTo>
                <a:lnTo>
                  <a:pt x="137687" y="93988"/>
                </a:lnTo>
                <a:lnTo>
                  <a:pt x="137668" y="0"/>
                </a:lnTo>
                <a:lnTo>
                  <a:pt x="174117" y="0"/>
                </a:lnTo>
                <a:lnTo>
                  <a:pt x="174117" y="199136"/>
                </a:lnTo>
                <a:lnTo>
                  <a:pt x="135889" y="199136"/>
                </a:lnTo>
                <a:lnTo>
                  <a:pt x="70993" y="107442"/>
                </a:lnTo>
                <a:lnTo>
                  <a:pt x="64314" y="97941"/>
                </a:lnTo>
                <a:lnTo>
                  <a:pt x="57551" y="87869"/>
                </a:lnTo>
                <a:lnTo>
                  <a:pt x="50702" y="77227"/>
                </a:lnTo>
                <a:lnTo>
                  <a:pt x="43767" y="66014"/>
                </a:lnTo>
                <a:lnTo>
                  <a:pt x="36746" y="54230"/>
                </a:lnTo>
                <a:lnTo>
                  <a:pt x="35559" y="52197"/>
                </a:lnTo>
                <a:lnTo>
                  <a:pt x="34671" y="52197"/>
                </a:lnTo>
                <a:lnTo>
                  <a:pt x="35360" y="67786"/>
                </a:lnTo>
                <a:lnTo>
                  <a:pt x="35888" y="81686"/>
                </a:lnTo>
                <a:lnTo>
                  <a:pt x="36247" y="93923"/>
                </a:lnTo>
                <a:lnTo>
                  <a:pt x="36427" y="104523"/>
                </a:lnTo>
                <a:lnTo>
                  <a:pt x="36449" y="108966"/>
                </a:lnTo>
                <a:lnTo>
                  <a:pt x="3644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31228" y="4918456"/>
            <a:ext cx="36449" cy="199136"/>
          </a:xfrm>
          <a:custGeom>
            <a:avLst/>
            <a:gdLst/>
            <a:ahLst/>
            <a:cxnLst/>
            <a:rect l="l" t="t" r="r" b="b"/>
            <a:pathLst>
              <a:path w="36449" h="199136">
                <a:moveTo>
                  <a:pt x="0" y="0"/>
                </a:moveTo>
                <a:lnTo>
                  <a:pt x="36449" y="0"/>
                </a:lnTo>
                <a:lnTo>
                  <a:pt x="3644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818376" y="4918456"/>
            <a:ext cx="187325" cy="199136"/>
          </a:xfrm>
          <a:custGeom>
            <a:avLst/>
            <a:gdLst/>
            <a:ahLst/>
            <a:cxnLst/>
            <a:rect l="l" t="t" r="r" b="b"/>
            <a:pathLst>
              <a:path w="187325" h="199136">
                <a:moveTo>
                  <a:pt x="0" y="0"/>
                </a:moveTo>
                <a:lnTo>
                  <a:pt x="40513" y="0"/>
                </a:lnTo>
                <a:lnTo>
                  <a:pt x="93472" y="85725"/>
                </a:lnTo>
                <a:lnTo>
                  <a:pt x="93852" y="85725"/>
                </a:lnTo>
                <a:lnTo>
                  <a:pt x="146939" y="0"/>
                </a:lnTo>
                <a:lnTo>
                  <a:pt x="187325" y="0"/>
                </a:lnTo>
                <a:lnTo>
                  <a:pt x="111887" y="118872"/>
                </a:lnTo>
                <a:lnTo>
                  <a:pt x="111887" y="199136"/>
                </a:lnTo>
                <a:lnTo>
                  <a:pt x="75438" y="199136"/>
                </a:lnTo>
                <a:lnTo>
                  <a:pt x="75438" y="118872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625082" y="4918456"/>
            <a:ext cx="167259" cy="202819"/>
          </a:xfrm>
          <a:custGeom>
            <a:avLst/>
            <a:gdLst/>
            <a:ahLst/>
            <a:cxnLst/>
            <a:rect l="l" t="t" r="r" b="b"/>
            <a:pathLst>
              <a:path w="167259" h="202819">
                <a:moveTo>
                  <a:pt x="0" y="0"/>
                </a:moveTo>
                <a:lnTo>
                  <a:pt x="36449" y="0"/>
                </a:lnTo>
                <a:lnTo>
                  <a:pt x="36449" y="114046"/>
                </a:lnTo>
                <a:lnTo>
                  <a:pt x="37171" y="128760"/>
                </a:lnTo>
                <a:lnTo>
                  <a:pt x="39367" y="140805"/>
                </a:lnTo>
                <a:lnTo>
                  <a:pt x="41528" y="147066"/>
                </a:lnTo>
                <a:lnTo>
                  <a:pt x="45339" y="155829"/>
                </a:lnTo>
                <a:lnTo>
                  <a:pt x="50800" y="162306"/>
                </a:lnTo>
                <a:lnTo>
                  <a:pt x="58039" y="166116"/>
                </a:lnTo>
                <a:lnTo>
                  <a:pt x="69410" y="170468"/>
                </a:lnTo>
                <a:lnTo>
                  <a:pt x="82638" y="172077"/>
                </a:lnTo>
                <a:lnTo>
                  <a:pt x="83693" y="172085"/>
                </a:lnTo>
                <a:lnTo>
                  <a:pt x="97010" y="170668"/>
                </a:lnTo>
                <a:lnTo>
                  <a:pt x="108540" y="166477"/>
                </a:lnTo>
                <a:lnTo>
                  <a:pt x="109220" y="166116"/>
                </a:lnTo>
                <a:lnTo>
                  <a:pt x="116459" y="162306"/>
                </a:lnTo>
                <a:lnTo>
                  <a:pt x="122047" y="155829"/>
                </a:lnTo>
                <a:lnTo>
                  <a:pt x="125729" y="147066"/>
                </a:lnTo>
                <a:lnTo>
                  <a:pt x="128876" y="136661"/>
                </a:lnTo>
                <a:lnTo>
                  <a:pt x="130523" y="123639"/>
                </a:lnTo>
                <a:lnTo>
                  <a:pt x="130810" y="114046"/>
                </a:lnTo>
                <a:lnTo>
                  <a:pt x="130810" y="0"/>
                </a:lnTo>
                <a:lnTo>
                  <a:pt x="167259" y="0"/>
                </a:lnTo>
                <a:lnTo>
                  <a:pt x="167259" y="117221"/>
                </a:lnTo>
                <a:lnTo>
                  <a:pt x="167259" y="125603"/>
                </a:lnTo>
                <a:lnTo>
                  <a:pt x="166877" y="133096"/>
                </a:lnTo>
                <a:lnTo>
                  <a:pt x="165862" y="139954"/>
                </a:lnTo>
                <a:lnTo>
                  <a:pt x="164973" y="146685"/>
                </a:lnTo>
                <a:lnTo>
                  <a:pt x="163322" y="152781"/>
                </a:lnTo>
                <a:lnTo>
                  <a:pt x="161163" y="158369"/>
                </a:lnTo>
                <a:lnTo>
                  <a:pt x="158496" y="165354"/>
                </a:lnTo>
                <a:lnTo>
                  <a:pt x="154940" y="171577"/>
                </a:lnTo>
                <a:lnTo>
                  <a:pt x="150368" y="177038"/>
                </a:lnTo>
                <a:lnTo>
                  <a:pt x="145923" y="182499"/>
                </a:lnTo>
                <a:lnTo>
                  <a:pt x="140335" y="187198"/>
                </a:lnTo>
                <a:lnTo>
                  <a:pt x="133858" y="191008"/>
                </a:lnTo>
                <a:lnTo>
                  <a:pt x="127381" y="194818"/>
                </a:lnTo>
                <a:lnTo>
                  <a:pt x="119888" y="197739"/>
                </a:lnTo>
                <a:lnTo>
                  <a:pt x="111506" y="199771"/>
                </a:lnTo>
                <a:lnTo>
                  <a:pt x="99583" y="201883"/>
                </a:lnTo>
                <a:lnTo>
                  <a:pt x="86532" y="202783"/>
                </a:lnTo>
                <a:lnTo>
                  <a:pt x="83185" y="202819"/>
                </a:lnTo>
                <a:lnTo>
                  <a:pt x="69759" y="202202"/>
                </a:lnTo>
                <a:lnTo>
                  <a:pt x="57636" y="200351"/>
                </a:lnTo>
                <a:lnTo>
                  <a:pt x="46736" y="197739"/>
                </a:lnTo>
                <a:lnTo>
                  <a:pt x="39370" y="194818"/>
                </a:lnTo>
                <a:lnTo>
                  <a:pt x="33020" y="191008"/>
                </a:lnTo>
                <a:lnTo>
                  <a:pt x="26670" y="187198"/>
                </a:lnTo>
                <a:lnTo>
                  <a:pt x="21336" y="182499"/>
                </a:lnTo>
                <a:lnTo>
                  <a:pt x="16891" y="177038"/>
                </a:lnTo>
                <a:lnTo>
                  <a:pt x="12319" y="171577"/>
                </a:lnTo>
                <a:lnTo>
                  <a:pt x="8763" y="165354"/>
                </a:lnTo>
                <a:lnTo>
                  <a:pt x="6096" y="158369"/>
                </a:lnTo>
                <a:lnTo>
                  <a:pt x="3937" y="152781"/>
                </a:lnTo>
                <a:lnTo>
                  <a:pt x="2413" y="146685"/>
                </a:lnTo>
                <a:lnTo>
                  <a:pt x="1397" y="139954"/>
                </a:lnTo>
                <a:lnTo>
                  <a:pt x="508" y="133096"/>
                </a:lnTo>
                <a:lnTo>
                  <a:pt x="0" y="125603"/>
                </a:lnTo>
                <a:lnTo>
                  <a:pt x="0" y="11722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436868" y="4918456"/>
            <a:ext cx="152654" cy="199136"/>
          </a:xfrm>
          <a:custGeom>
            <a:avLst/>
            <a:gdLst/>
            <a:ahLst/>
            <a:cxnLst/>
            <a:rect l="l" t="t" r="r" b="b"/>
            <a:pathLst>
              <a:path w="152654" h="199136">
                <a:moveTo>
                  <a:pt x="0" y="0"/>
                </a:moveTo>
                <a:lnTo>
                  <a:pt x="69214" y="0"/>
                </a:lnTo>
                <a:lnTo>
                  <a:pt x="83771" y="564"/>
                </a:lnTo>
                <a:lnTo>
                  <a:pt x="96204" y="2235"/>
                </a:lnTo>
                <a:lnTo>
                  <a:pt x="104902" y="4445"/>
                </a:lnTo>
                <a:lnTo>
                  <a:pt x="111633" y="6604"/>
                </a:lnTo>
                <a:lnTo>
                  <a:pt x="117475" y="9525"/>
                </a:lnTo>
                <a:lnTo>
                  <a:pt x="122428" y="13081"/>
                </a:lnTo>
                <a:lnTo>
                  <a:pt x="127381" y="16510"/>
                </a:lnTo>
                <a:lnTo>
                  <a:pt x="131572" y="20447"/>
                </a:lnTo>
                <a:lnTo>
                  <a:pt x="134747" y="24765"/>
                </a:lnTo>
                <a:lnTo>
                  <a:pt x="137922" y="29083"/>
                </a:lnTo>
                <a:lnTo>
                  <a:pt x="140335" y="33655"/>
                </a:lnTo>
                <a:lnTo>
                  <a:pt x="141859" y="38481"/>
                </a:lnTo>
                <a:lnTo>
                  <a:pt x="143383" y="43307"/>
                </a:lnTo>
                <a:lnTo>
                  <a:pt x="144145" y="48133"/>
                </a:lnTo>
                <a:lnTo>
                  <a:pt x="144145" y="52959"/>
                </a:lnTo>
                <a:lnTo>
                  <a:pt x="144145" y="61595"/>
                </a:lnTo>
                <a:lnTo>
                  <a:pt x="142239" y="69469"/>
                </a:lnTo>
                <a:lnTo>
                  <a:pt x="138430" y="76708"/>
                </a:lnTo>
                <a:lnTo>
                  <a:pt x="131002" y="86327"/>
                </a:lnTo>
                <a:lnTo>
                  <a:pt x="120096" y="94161"/>
                </a:lnTo>
                <a:lnTo>
                  <a:pt x="119253" y="94615"/>
                </a:lnTo>
                <a:lnTo>
                  <a:pt x="119253" y="95250"/>
                </a:lnTo>
                <a:lnTo>
                  <a:pt x="124206" y="96901"/>
                </a:lnTo>
                <a:lnTo>
                  <a:pt x="128651" y="99060"/>
                </a:lnTo>
                <a:lnTo>
                  <a:pt x="132841" y="101727"/>
                </a:lnTo>
                <a:lnTo>
                  <a:pt x="136906" y="104394"/>
                </a:lnTo>
                <a:lnTo>
                  <a:pt x="140462" y="107442"/>
                </a:lnTo>
                <a:lnTo>
                  <a:pt x="143383" y="111125"/>
                </a:lnTo>
                <a:lnTo>
                  <a:pt x="146304" y="114681"/>
                </a:lnTo>
                <a:lnTo>
                  <a:pt x="148589" y="118872"/>
                </a:lnTo>
                <a:lnTo>
                  <a:pt x="150240" y="123444"/>
                </a:lnTo>
                <a:lnTo>
                  <a:pt x="151891" y="127889"/>
                </a:lnTo>
                <a:lnTo>
                  <a:pt x="152654" y="133096"/>
                </a:lnTo>
                <a:lnTo>
                  <a:pt x="152654" y="138684"/>
                </a:lnTo>
                <a:lnTo>
                  <a:pt x="152654" y="143510"/>
                </a:lnTo>
                <a:lnTo>
                  <a:pt x="151891" y="148844"/>
                </a:lnTo>
                <a:lnTo>
                  <a:pt x="150367" y="154305"/>
                </a:lnTo>
                <a:lnTo>
                  <a:pt x="148843" y="159893"/>
                </a:lnTo>
                <a:lnTo>
                  <a:pt x="146177" y="165227"/>
                </a:lnTo>
                <a:lnTo>
                  <a:pt x="142239" y="170434"/>
                </a:lnTo>
                <a:lnTo>
                  <a:pt x="138430" y="175641"/>
                </a:lnTo>
                <a:lnTo>
                  <a:pt x="133223" y="180467"/>
                </a:lnTo>
                <a:lnTo>
                  <a:pt x="126746" y="184785"/>
                </a:lnTo>
                <a:lnTo>
                  <a:pt x="116419" y="190491"/>
                </a:lnTo>
                <a:lnTo>
                  <a:pt x="103654" y="194970"/>
                </a:lnTo>
                <a:lnTo>
                  <a:pt x="102362" y="195326"/>
                </a:lnTo>
                <a:lnTo>
                  <a:pt x="99949" y="195834"/>
                </a:lnTo>
                <a:lnTo>
                  <a:pt x="97155" y="196469"/>
                </a:lnTo>
                <a:lnTo>
                  <a:pt x="94234" y="196850"/>
                </a:lnTo>
                <a:lnTo>
                  <a:pt x="91312" y="197358"/>
                </a:lnTo>
                <a:lnTo>
                  <a:pt x="88137" y="197866"/>
                </a:lnTo>
                <a:lnTo>
                  <a:pt x="84582" y="198120"/>
                </a:lnTo>
                <a:lnTo>
                  <a:pt x="80899" y="198501"/>
                </a:lnTo>
                <a:lnTo>
                  <a:pt x="76962" y="198755"/>
                </a:lnTo>
                <a:lnTo>
                  <a:pt x="72643" y="198882"/>
                </a:lnTo>
                <a:lnTo>
                  <a:pt x="68199" y="199009"/>
                </a:lnTo>
                <a:lnTo>
                  <a:pt x="63373" y="199136"/>
                </a:lnTo>
                <a:lnTo>
                  <a:pt x="57912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06714" y="4914773"/>
            <a:ext cx="194055" cy="206501"/>
          </a:xfrm>
          <a:custGeom>
            <a:avLst/>
            <a:gdLst/>
            <a:ahLst/>
            <a:cxnLst/>
            <a:rect l="l" t="t" r="r" b="b"/>
            <a:pathLst>
              <a:path w="194055" h="206501">
                <a:moveTo>
                  <a:pt x="97027" y="0"/>
                </a:moveTo>
                <a:lnTo>
                  <a:pt x="110569" y="699"/>
                </a:lnTo>
                <a:lnTo>
                  <a:pt x="123198" y="2781"/>
                </a:lnTo>
                <a:lnTo>
                  <a:pt x="134913" y="6227"/>
                </a:lnTo>
                <a:lnTo>
                  <a:pt x="149865" y="13405"/>
                </a:lnTo>
                <a:lnTo>
                  <a:pt x="160222" y="20738"/>
                </a:lnTo>
                <a:lnTo>
                  <a:pt x="168655" y="28828"/>
                </a:lnTo>
                <a:lnTo>
                  <a:pt x="176340" y="38662"/>
                </a:lnTo>
                <a:lnTo>
                  <a:pt x="182699" y="49676"/>
                </a:lnTo>
                <a:lnTo>
                  <a:pt x="187578" y="61468"/>
                </a:lnTo>
                <a:lnTo>
                  <a:pt x="190885" y="73228"/>
                </a:lnTo>
                <a:lnTo>
                  <a:pt x="193023" y="85648"/>
                </a:lnTo>
                <a:lnTo>
                  <a:pt x="193992" y="98769"/>
                </a:lnTo>
                <a:lnTo>
                  <a:pt x="194055" y="103250"/>
                </a:lnTo>
                <a:lnTo>
                  <a:pt x="193471" y="116612"/>
                </a:lnTo>
                <a:lnTo>
                  <a:pt x="191718" y="129258"/>
                </a:lnTo>
                <a:lnTo>
                  <a:pt x="188796" y="141231"/>
                </a:lnTo>
                <a:lnTo>
                  <a:pt x="182532" y="157164"/>
                </a:lnTo>
                <a:lnTo>
                  <a:pt x="176133" y="168144"/>
                </a:lnTo>
                <a:lnTo>
                  <a:pt x="168655" y="177672"/>
                </a:lnTo>
                <a:lnTo>
                  <a:pt x="159536" y="186326"/>
                </a:lnTo>
                <a:lnTo>
                  <a:pt x="149085" y="193559"/>
                </a:lnTo>
                <a:lnTo>
                  <a:pt x="138175" y="199008"/>
                </a:lnTo>
                <a:lnTo>
                  <a:pt x="126728" y="202849"/>
                </a:lnTo>
                <a:lnTo>
                  <a:pt x="114368" y="205334"/>
                </a:lnTo>
                <a:lnTo>
                  <a:pt x="101094" y="206441"/>
                </a:lnTo>
                <a:lnTo>
                  <a:pt x="97027" y="206501"/>
                </a:lnTo>
                <a:lnTo>
                  <a:pt x="83486" y="205802"/>
                </a:lnTo>
                <a:lnTo>
                  <a:pt x="70857" y="203720"/>
                </a:lnTo>
                <a:lnTo>
                  <a:pt x="59142" y="200274"/>
                </a:lnTo>
                <a:lnTo>
                  <a:pt x="44216" y="193115"/>
                </a:lnTo>
                <a:lnTo>
                  <a:pt x="33847" y="185808"/>
                </a:lnTo>
                <a:lnTo>
                  <a:pt x="25272" y="177672"/>
                </a:lnTo>
                <a:lnTo>
                  <a:pt x="17610" y="167821"/>
                </a:lnTo>
                <a:lnTo>
                  <a:pt x="11305" y="156786"/>
                </a:lnTo>
                <a:lnTo>
                  <a:pt x="6476" y="145033"/>
                </a:lnTo>
                <a:lnTo>
                  <a:pt x="3170" y="133273"/>
                </a:lnTo>
                <a:lnTo>
                  <a:pt x="1032" y="120853"/>
                </a:lnTo>
                <a:lnTo>
                  <a:pt x="63" y="107732"/>
                </a:lnTo>
                <a:lnTo>
                  <a:pt x="0" y="103250"/>
                </a:lnTo>
                <a:lnTo>
                  <a:pt x="584" y="89889"/>
                </a:lnTo>
                <a:lnTo>
                  <a:pt x="2337" y="77243"/>
                </a:lnTo>
                <a:lnTo>
                  <a:pt x="5259" y="65270"/>
                </a:lnTo>
                <a:lnTo>
                  <a:pt x="11499" y="49317"/>
                </a:lnTo>
                <a:lnTo>
                  <a:pt x="17850" y="38322"/>
                </a:lnTo>
                <a:lnTo>
                  <a:pt x="25272" y="28828"/>
                </a:lnTo>
                <a:lnTo>
                  <a:pt x="34455" y="20197"/>
                </a:lnTo>
                <a:lnTo>
                  <a:pt x="44904" y="12978"/>
                </a:lnTo>
                <a:lnTo>
                  <a:pt x="55879" y="7493"/>
                </a:lnTo>
                <a:lnTo>
                  <a:pt x="67327" y="3652"/>
                </a:lnTo>
                <a:lnTo>
                  <a:pt x="79687" y="1167"/>
                </a:lnTo>
                <a:lnTo>
                  <a:pt x="92961" y="60"/>
                </a:lnTo>
                <a:lnTo>
                  <a:pt x="97027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47253" y="4914773"/>
            <a:ext cx="141604" cy="206501"/>
          </a:xfrm>
          <a:custGeom>
            <a:avLst/>
            <a:gdLst/>
            <a:ahLst/>
            <a:cxnLst/>
            <a:rect l="l" t="t" r="r" b="b"/>
            <a:pathLst>
              <a:path w="141604" h="206501">
                <a:moveTo>
                  <a:pt x="72136" y="0"/>
                </a:moveTo>
                <a:lnTo>
                  <a:pt x="84778" y="475"/>
                </a:lnTo>
                <a:lnTo>
                  <a:pt x="97421" y="1902"/>
                </a:lnTo>
                <a:lnTo>
                  <a:pt x="104140" y="3047"/>
                </a:lnTo>
                <a:lnTo>
                  <a:pt x="117403" y="6204"/>
                </a:lnTo>
                <a:lnTo>
                  <a:pt x="128978" y="10017"/>
                </a:lnTo>
                <a:lnTo>
                  <a:pt x="131825" y="11175"/>
                </a:lnTo>
                <a:lnTo>
                  <a:pt x="131825" y="42418"/>
                </a:lnTo>
                <a:lnTo>
                  <a:pt x="119382" y="37954"/>
                </a:lnTo>
                <a:lnTo>
                  <a:pt x="107321" y="34617"/>
                </a:lnTo>
                <a:lnTo>
                  <a:pt x="102107" y="33527"/>
                </a:lnTo>
                <a:lnTo>
                  <a:pt x="89052" y="31541"/>
                </a:lnTo>
                <a:lnTo>
                  <a:pt x="76751" y="30742"/>
                </a:lnTo>
                <a:lnTo>
                  <a:pt x="75438" y="30733"/>
                </a:lnTo>
                <a:lnTo>
                  <a:pt x="61012" y="32023"/>
                </a:lnTo>
                <a:lnTo>
                  <a:pt x="49894" y="35936"/>
                </a:lnTo>
                <a:lnTo>
                  <a:pt x="47625" y="37337"/>
                </a:lnTo>
                <a:lnTo>
                  <a:pt x="41148" y="41656"/>
                </a:lnTo>
                <a:lnTo>
                  <a:pt x="37973" y="48259"/>
                </a:lnTo>
                <a:lnTo>
                  <a:pt x="37973" y="57022"/>
                </a:lnTo>
                <a:lnTo>
                  <a:pt x="37973" y="61975"/>
                </a:lnTo>
                <a:lnTo>
                  <a:pt x="38989" y="66166"/>
                </a:lnTo>
                <a:lnTo>
                  <a:pt x="41148" y="69468"/>
                </a:lnTo>
                <a:lnTo>
                  <a:pt x="43306" y="72770"/>
                </a:lnTo>
                <a:lnTo>
                  <a:pt x="46100" y="75437"/>
                </a:lnTo>
                <a:lnTo>
                  <a:pt x="49783" y="77596"/>
                </a:lnTo>
                <a:lnTo>
                  <a:pt x="53467" y="79756"/>
                </a:lnTo>
                <a:lnTo>
                  <a:pt x="57657" y="81406"/>
                </a:lnTo>
                <a:lnTo>
                  <a:pt x="62483" y="82676"/>
                </a:lnTo>
                <a:lnTo>
                  <a:pt x="67182" y="83946"/>
                </a:lnTo>
                <a:lnTo>
                  <a:pt x="72263" y="85216"/>
                </a:lnTo>
                <a:lnTo>
                  <a:pt x="77597" y="86232"/>
                </a:lnTo>
                <a:lnTo>
                  <a:pt x="86105" y="88010"/>
                </a:lnTo>
                <a:lnTo>
                  <a:pt x="94106" y="90169"/>
                </a:lnTo>
                <a:lnTo>
                  <a:pt x="101853" y="92456"/>
                </a:lnTo>
                <a:lnTo>
                  <a:pt x="109474" y="94741"/>
                </a:lnTo>
                <a:lnTo>
                  <a:pt x="116331" y="98043"/>
                </a:lnTo>
                <a:lnTo>
                  <a:pt x="122300" y="102234"/>
                </a:lnTo>
                <a:lnTo>
                  <a:pt x="128270" y="106425"/>
                </a:lnTo>
                <a:lnTo>
                  <a:pt x="132969" y="111759"/>
                </a:lnTo>
                <a:lnTo>
                  <a:pt x="136398" y="118490"/>
                </a:lnTo>
                <a:lnTo>
                  <a:pt x="140257" y="129557"/>
                </a:lnTo>
                <a:lnTo>
                  <a:pt x="141600" y="143222"/>
                </a:lnTo>
                <a:lnTo>
                  <a:pt x="141604" y="144144"/>
                </a:lnTo>
                <a:lnTo>
                  <a:pt x="140443" y="157692"/>
                </a:lnTo>
                <a:lnTo>
                  <a:pt x="136867" y="169416"/>
                </a:lnTo>
                <a:lnTo>
                  <a:pt x="128589" y="182590"/>
                </a:lnTo>
                <a:lnTo>
                  <a:pt x="119041" y="191183"/>
                </a:lnTo>
                <a:lnTo>
                  <a:pt x="108255" y="197403"/>
                </a:lnTo>
                <a:lnTo>
                  <a:pt x="95917" y="201845"/>
                </a:lnTo>
                <a:lnTo>
                  <a:pt x="80244" y="205075"/>
                </a:lnTo>
                <a:lnTo>
                  <a:pt x="67493" y="206264"/>
                </a:lnTo>
                <a:lnTo>
                  <a:pt x="58039" y="206501"/>
                </a:lnTo>
                <a:lnTo>
                  <a:pt x="45309" y="206018"/>
                </a:lnTo>
                <a:lnTo>
                  <a:pt x="32699" y="204538"/>
                </a:lnTo>
                <a:lnTo>
                  <a:pt x="26035" y="203326"/>
                </a:lnTo>
                <a:lnTo>
                  <a:pt x="12711" y="199830"/>
                </a:lnTo>
                <a:lnTo>
                  <a:pt x="1641" y="195214"/>
                </a:lnTo>
                <a:lnTo>
                  <a:pt x="0" y="194309"/>
                </a:lnTo>
                <a:lnTo>
                  <a:pt x="0" y="163575"/>
                </a:lnTo>
                <a:lnTo>
                  <a:pt x="12226" y="168310"/>
                </a:lnTo>
                <a:lnTo>
                  <a:pt x="24240" y="171850"/>
                </a:lnTo>
                <a:lnTo>
                  <a:pt x="28701" y="172846"/>
                </a:lnTo>
                <a:lnTo>
                  <a:pt x="41100" y="174828"/>
                </a:lnTo>
                <a:lnTo>
                  <a:pt x="53874" y="175721"/>
                </a:lnTo>
                <a:lnTo>
                  <a:pt x="57530" y="175768"/>
                </a:lnTo>
                <a:lnTo>
                  <a:pt x="63373" y="175768"/>
                </a:lnTo>
                <a:lnTo>
                  <a:pt x="68961" y="175259"/>
                </a:lnTo>
                <a:lnTo>
                  <a:pt x="74549" y="174370"/>
                </a:lnTo>
                <a:lnTo>
                  <a:pt x="80137" y="173354"/>
                </a:lnTo>
                <a:lnTo>
                  <a:pt x="85090" y="171703"/>
                </a:lnTo>
                <a:lnTo>
                  <a:pt x="89535" y="169418"/>
                </a:lnTo>
                <a:lnTo>
                  <a:pt x="93852" y="167258"/>
                </a:lnTo>
                <a:lnTo>
                  <a:pt x="97408" y="164083"/>
                </a:lnTo>
                <a:lnTo>
                  <a:pt x="100075" y="160146"/>
                </a:lnTo>
                <a:lnTo>
                  <a:pt x="102743" y="156209"/>
                </a:lnTo>
                <a:lnTo>
                  <a:pt x="104140" y="151383"/>
                </a:lnTo>
                <a:lnTo>
                  <a:pt x="104140" y="145669"/>
                </a:lnTo>
                <a:lnTo>
                  <a:pt x="104140" y="140588"/>
                </a:lnTo>
                <a:lnTo>
                  <a:pt x="102870" y="136525"/>
                </a:lnTo>
                <a:lnTo>
                  <a:pt x="100456" y="133350"/>
                </a:lnTo>
                <a:lnTo>
                  <a:pt x="97917" y="130301"/>
                </a:lnTo>
                <a:lnTo>
                  <a:pt x="94615" y="127762"/>
                </a:lnTo>
                <a:lnTo>
                  <a:pt x="90297" y="125729"/>
                </a:lnTo>
                <a:lnTo>
                  <a:pt x="85978" y="123697"/>
                </a:lnTo>
                <a:lnTo>
                  <a:pt x="81279" y="122174"/>
                </a:lnTo>
                <a:lnTo>
                  <a:pt x="75946" y="120903"/>
                </a:lnTo>
                <a:lnTo>
                  <a:pt x="70612" y="119633"/>
                </a:lnTo>
                <a:lnTo>
                  <a:pt x="65024" y="118490"/>
                </a:lnTo>
                <a:lnTo>
                  <a:pt x="59181" y="117220"/>
                </a:lnTo>
                <a:lnTo>
                  <a:pt x="51435" y="115569"/>
                </a:lnTo>
                <a:lnTo>
                  <a:pt x="44069" y="113537"/>
                </a:lnTo>
                <a:lnTo>
                  <a:pt x="37083" y="111251"/>
                </a:lnTo>
                <a:lnTo>
                  <a:pt x="29972" y="108838"/>
                </a:lnTo>
                <a:lnTo>
                  <a:pt x="23749" y="105663"/>
                </a:lnTo>
                <a:lnTo>
                  <a:pt x="18415" y="101600"/>
                </a:lnTo>
                <a:lnTo>
                  <a:pt x="13080" y="97408"/>
                </a:lnTo>
                <a:lnTo>
                  <a:pt x="8763" y="92201"/>
                </a:lnTo>
                <a:lnTo>
                  <a:pt x="5588" y="85851"/>
                </a:lnTo>
                <a:lnTo>
                  <a:pt x="2413" y="79501"/>
                </a:lnTo>
                <a:lnTo>
                  <a:pt x="889" y="71500"/>
                </a:lnTo>
                <a:lnTo>
                  <a:pt x="889" y="61975"/>
                </a:lnTo>
                <a:lnTo>
                  <a:pt x="2000" y="48575"/>
                </a:lnTo>
                <a:lnTo>
                  <a:pt x="5382" y="36746"/>
                </a:lnTo>
                <a:lnTo>
                  <a:pt x="6350" y="34543"/>
                </a:lnTo>
                <a:lnTo>
                  <a:pt x="10032" y="26796"/>
                </a:lnTo>
                <a:lnTo>
                  <a:pt x="14986" y="20319"/>
                </a:lnTo>
                <a:lnTo>
                  <a:pt x="21336" y="15239"/>
                </a:lnTo>
                <a:lnTo>
                  <a:pt x="27686" y="10159"/>
                </a:lnTo>
                <a:lnTo>
                  <a:pt x="35051" y="6350"/>
                </a:lnTo>
                <a:lnTo>
                  <a:pt x="43561" y="3809"/>
                </a:lnTo>
                <a:lnTo>
                  <a:pt x="55304" y="1192"/>
                </a:lnTo>
                <a:lnTo>
                  <a:pt x="68378" y="53"/>
                </a:lnTo>
                <a:lnTo>
                  <a:pt x="72136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82458" y="4914773"/>
            <a:ext cx="149860" cy="206501"/>
          </a:xfrm>
          <a:custGeom>
            <a:avLst/>
            <a:gdLst/>
            <a:ahLst/>
            <a:cxnLst/>
            <a:rect l="l" t="t" r="r" b="b"/>
            <a:pathLst>
              <a:path w="149860" h="206501">
                <a:moveTo>
                  <a:pt x="103632" y="0"/>
                </a:moveTo>
                <a:lnTo>
                  <a:pt x="112141" y="0"/>
                </a:lnTo>
                <a:lnTo>
                  <a:pt x="120142" y="507"/>
                </a:lnTo>
                <a:lnTo>
                  <a:pt x="127635" y="1650"/>
                </a:lnTo>
                <a:lnTo>
                  <a:pt x="135127" y="2793"/>
                </a:lnTo>
                <a:lnTo>
                  <a:pt x="141986" y="4444"/>
                </a:lnTo>
                <a:lnTo>
                  <a:pt x="148082" y="6476"/>
                </a:lnTo>
                <a:lnTo>
                  <a:pt x="148082" y="37464"/>
                </a:lnTo>
                <a:lnTo>
                  <a:pt x="140081" y="35051"/>
                </a:lnTo>
                <a:lnTo>
                  <a:pt x="132715" y="33274"/>
                </a:lnTo>
                <a:lnTo>
                  <a:pt x="125857" y="32257"/>
                </a:lnTo>
                <a:lnTo>
                  <a:pt x="118999" y="31241"/>
                </a:lnTo>
                <a:lnTo>
                  <a:pt x="112268" y="30733"/>
                </a:lnTo>
                <a:lnTo>
                  <a:pt x="105791" y="30733"/>
                </a:lnTo>
                <a:lnTo>
                  <a:pt x="92726" y="31762"/>
                </a:lnTo>
                <a:lnTo>
                  <a:pt x="80610" y="34846"/>
                </a:lnTo>
                <a:lnTo>
                  <a:pt x="66849" y="41579"/>
                </a:lnTo>
                <a:lnTo>
                  <a:pt x="57084" y="49584"/>
                </a:lnTo>
                <a:lnTo>
                  <a:pt x="49183" y="59682"/>
                </a:lnTo>
                <a:lnTo>
                  <a:pt x="43361" y="71349"/>
                </a:lnTo>
                <a:lnTo>
                  <a:pt x="39414" y="84728"/>
                </a:lnTo>
                <a:lnTo>
                  <a:pt x="37798" y="97584"/>
                </a:lnTo>
                <a:lnTo>
                  <a:pt x="37592" y="104647"/>
                </a:lnTo>
                <a:lnTo>
                  <a:pt x="38349" y="118222"/>
                </a:lnTo>
                <a:lnTo>
                  <a:pt x="40622" y="130407"/>
                </a:lnTo>
                <a:lnTo>
                  <a:pt x="42164" y="135508"/>
                </a:lnTo>
                <a:lnTo>
                  <a:pt x="47699" y="147494"/>
                </a:lnTo>
                <a:lnTo>
                  <a:pt x="55150" y="157374"/>
                </a:lnTo>
                <a:lnTo>
                  <a:pt x="55499" y="157733"/>
                </a:lnTo>
                <a:lnTo>
                  <a:pt x="61214" y="163702"/>
                </a:lnTo>
                <a:lnTo>
                  <a:pt x="68199" y="168147"/>
                </a:lnTo>
                <a:lnTo>
                  <a:pt x="76581" y="171195"/>
                </a:lnTo>
                <a:lnTo>
                  <a:pt x="88270" y="174357"/>
                </a:lnTo>
                <a:lnTo>
                  <a:pt x="101315" y="175711"/>
                </a:lnTo>
                <a:lnTo>
                  <a:pt x="104775" y="175768"/>
                </a:lnTo>
                <a:lnTo>
                  <a:pt x="112268" y="175768"/>
                </a:lnTo>
                <a:lnTo>
                  <a:pt x="120015" y="175132"/>
                </a:lnTo>
                <a:lnTo>
                  <a:pt x="127762" y="173989"/>
                </a:lnTo>
                <a:lnTo>
                  <a:pt x="135636" y="172719"/>
                </a:lnTo>
                <a:lnTo>
                  <a:pt x="143001" y="171069"/>
                </a:lnTo>
                <a:lnTo>
                  <a:pt x="149860" y="168782"/>
                </a:lnTo>
                <a:lnTo>
                  <a:pt x="149860" y="200151"/>
                </a:lnTo>
                <a:lnTo>
                  <a:pt x="142875" y="202183"/>
                </a:lnTo>
                <a:lnTo>
                  <a:pt x="135382" y="203707"/>
                </a:lnTo>
                <a:lnTo>
                  <a:pt x="127381" y="204850"/>
                </a:lnTo>
                <a:lnTo>
                  <a:pt x="119252" y="205994"/>
                </a:lnTo>
                <a:lnTo>
                  <a:pt x="110998" y="206501"/>
                </a:lnTo>
                <a:lnTo>
                  <a:pt x="102362" y="206501"/>
                </a:lnTo>
                <a:lnTo>
                  <a:pt x="88594" y="205929"/>
                </a:lnTo>
                <a:lnTo>
                  <a:pt x="75790" y="204212"/>
                </a:lnTo>
                <a:lnTo>
                  <a:pt x="63950" y="201349"/>
                </a:lnTo>
                <a:lnTo>
                  <a:pt x="45705" y="193823"/>
                </a:lnTo>
                <a:lnTo>
                  <a:pt x="34994" y="186986"/>
                </a:lnTo>
                <a:lnTo>
                  <a:pt x="25781" y="178943"/>
                </a:lnTo>
                <a:lnTo>
                  <a:pt x="17695" y="169304"/>
                </a:lnTo>
                <a:lnTo>
                  <a:pt x="11160" y="158413"/>
                </a:lnTo>
                <a:lnTo>
                  <a:pt x="6476" y="147319"/>
                </a:lnTo>
                <a:lnTo>
                  <a:pt x="3087" y="135629"/>
                </a:lnTo>
                <a:lnTo>
                  <a:pt x="939" y="123185"/>
                </a:lnTo>
                <a:lnTo>
                  <a:pt x="32" y="109966"/>
                </a:lnTo>
                <a:lnTo>
                  <a:pt x="0" y="106806"/>
                </a:lnTo>
                <a:lnTo>
                  <a:pt x="602" y="93635"/>
                </a:lnTo>
                <a:lnTo>
                  <a:pt x="2410" y="80998"/>
                </a:lnTo>
                <a:lnTo>
                  <a:pt x="5423" y="68898"/>
                </a:lnTo>
                <a:lnTo>
                  <a:pt x="11968" y="52457"/>
                </a:lnTo>
                <a:lnTo>
                  <a:pt x="18385" y="41463"/>
                </a:lnTo>
                <a:lnTo>
                  <a:pt x="26057" y="31559"/>
                </a:lnTo>
                <a:lnTo>
                  <a:pt x="35855" y="22202"/>
                </a:lnTo>
                <a:lnTo>
                  <a:pt x="46216" y="14923"/>
                </a:lnTo>
                <a:lnTo>
                  <a:pt x="57930" y="8896"/>
                </a:lnTo>
                <a:lnTo>
                  <a:pt x="70916" y="4290"/>
                </a:lnTo>
                <a:lnTo>
                  <a:pt x="83186" y="1628"/>
                </a:lnTo>
                <a:lnTo>
                  <a:pt x="96247" y="236"/>
                </a:lnTo>
                <a:lnTo>
                  <a:pt x="103632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30185" y="4914773"/>
            <a:ext cx="169164" cy="206501"/>
          </a:xfrm>
          <a:custGeom>
            <a:avLst/>
            <a:gdLst/>
            <a:ahLst/>
            <a:cxnLst/>
            <a:rect l="l" t="t" r="r" b="b"/>
            <a:pathLst>
              <a:path w="169164" h="206501">
                <a:moveTo>
                  <a:pt x="111252" y="0"/>
                </a:moveTo>
                <a:lnTo>
                  <a:pt x="124291" y="396"/>
                </a:lnTo>
                <a:lnTo>
                  <a:pt x="136733" y="1673"/>
                </a:lnTo>
                <a:lnTo>
                  <a:pt x="139827" y="2158"/>
                </a:lnTo>
                <a:lnTo>
                  <a:pt x="148844" y="3556"/>
                </a:lnTo>
                <a:lnTo>
                  <a:pt x="156210" y="5333"/>
                </a:lnTo>
                <a:lnTo>
                  <a:pt x="162052" y="7365"/>
                </a:lnTo>
                <a:lnTo>
                  <a:pt x="162052" y="38353"/>
                </a:lnTo>
                <a:lnTo>
                  <a:pt x="154305" y="35940"/>
                </a:lnTo>
                <a:lnTo>
                  <a:pt x="146431" y="34035"/>
                </a:lnTo>
                <a:lnTo>
                  <a:pt x="138557" y="32765"/>
                </a:lnTo>
                <a:lnTo>
                  <a:pt x="130683" y="31368"/>
                </a:lnTo>
                <a:lnTo>
                  <a:pt x="122682" y="30733"/>
                </a:lnTo>
                <a:lnTo>
                  <a:pt x="114681" y="30733"/>
                </a:lnTo>
                <a:lnTo>
                  <a:pt x="101633" y="31570"/>
                </a:lnTo>
                <a:lnTo>
                  <a:pt x="89289" y="34045"/>
                </a:lnTo>
                <a:lnTo>
                  <a:pt x="84328" y="35559"/>
                </a:lnTo>
                <a:lnTo>
                  <a:pt x="72471" y="40849"/>
                </a:lnTo>
                <a:lnTo>
                  <a:pt x="62071" y="47951"/>
                </a:lnTo>
                <a:lnTo>
                  <a:pt x="51456" y="59281"/>
                </a:lnTo>
                <a:lnTo>
                  <a:pt x="44844" y="70332"/>
                </a:lnTo>
                <a:lnTo>
                  <a:pt x="39830" y="84639"/>
                </a:lnTo>
                <a:lnTo>
                  <a:pt x="37885" y="97402"/>
                </a:lnTo>
                <a:lnTo>
                  <a:pt x="37592" y="105156"/>
                </a:lnTo>
                <a:lnTo>
                  <a:pt x="38598" y="120222"/>
                </a:lnTo>
                <a:lnTo>
                  <a:pt x="41451" y="133489"/>
                </a:lnTo>
                <a:lnTo>
                  <a:pt x="46159" y="144959"/>
                </a:lnTo>
                <a:lnTo>
                  <a:pt x="52731" y="154630"/>
                </a:lnTo>
                <a:lnTo>
                  <a:pt x="65360" y="165307"/>
                </a:lnTo>
                <a:lnTo>
                  <a:pt x="76315" y="170643"/>
                </a:lnTo>
                <a:lnTo>
                  <a:pt x="88882" y="174103"/>
                </a:lnTo>
                <a:lnTo>
                  <a:pt x="103069" y="175669"/>
                </a:lnTo>
                <a:lnTo>
                  <a:pt x="107950" y="175768"/>
                </a:lnTo>
                <a:lnTo>
                  <a:pt x="112141" y="175768"/>
                </a:lnTo>
                <a:lnTo>
                  <a:pt x="116459" y="175513"/>
                </a:lnTo>
                <a:lnTo>
                  <a:pt x="120904" y="175006"/>
                </a:lnTo>
                <a:lnTo>
                  <a:pt x="125475" y="174625"/>
                </a:lnTo>
                <a:lnTo>
                  <a:pt x="129286" y="173989"/>
                </a:lnTo>
                <a:lnTo>
                  <a:pt x="132715" y="173354"/>
                </a:lnTo>
                <a:lnTo>
                  <a:pt x="132715" y="126745"/>
                </a:lnTo>
                <a:lnTo>
                  <a:pt x="88011" y="126745"/>
                </a:lnTo>
                <a:lnTo>
                  <a:pt x="88011" y="96265"/>
                </a:lnTo>
                <a:lnTo>
                  <a:pt x="169164" y="96265"/>
                </a:lnTo>
                <a:lnTo>
                  <a:pt x="169164" y="196722"/>
                </a:lnTo>
                <a:lnTo>
                  <a:pt x="166243" y="197865"/>
                </a:lnTo>
                <a:lnTo>
                  <a:pt x="162433" y="199008"/>
                </a:lnTo>
                <a:lnTo>
                  <a:pt x="157734" y="200151"/>
                </a:lnTo>
                <a:lnTo>
                  <a:pt x="153162" y="201294"/>
                </a:lnTo>
                <a:lnTo>
                  <a:pt x="147955" y="202437"/>
                </a:lnTo>
                <a:lnTo>
                  <a:pt x="142367" y="203326"/>
                </a:lnTo>
                <a:lnTo>
                  <a:pt x="136652" y="204343"/>
                </a:lnTo>
                <a:lnTo>
                  <a:pt x="130683" y="205104"/>
                </a:lnTo>
                <a:lnTo>
                  <a:pt x="124714" y="205612"/>
                </a:lnTo>
                <a:lnTo>
                  <a:pt x="118618" y="206247"/>
                </a:lnTo>
                <a:lnTo>
                  <a:pt x="112649" y="206501"/>
                </a:lnTo>
                <a:lnTo>
                  <a:pt x="106680" y="206501"/>
                </a:lnTo>
                <a:lnTo>
                  <a:pt x="92784" y="205982"/>
                </a:lnTo>
                <a:lnTo>
                  <a:pt x="79871" y="204424"/>
                </a:lnTo>
                <a:lnTo>
                  <a:pt x="67943" y="201828"/>
                </a:lnTo>
                <a:lnTo>
                  <a:pt x="59817" y="199262"/>
                </a:lnTo>
                <a:lnTo>
                  <a:pt x="47509" y="193992"/>
                </a:lnTo>
                <a:lnTo>
                  <a:pt x="36630" y="187400"/>
                </a:lnTo>
                <a:lnTo>
                  <a:pt x="27153" y="179538"/>
                </a:lnTo>
                <a:lnTo>
                  <a:pt x="18182" y="169414"/>
                </a:lnTo>
                <a:lnTo>
                  <a:pt x="11410" y="158657"/>
                </a:lnTo>
                <a:lnTo>
                  <a:pt x="6604" y="147827"/>
                </a:lnTo>
                <a:lnTo>
                  <a:pt x="3096" y="136117"/>
                </a:lnTo>
                <a:lnTo>
                  <a:pt x="910" y="123658"/>
                </a:lnTo>
                <a:lnTo>
                  <a:pt x="23" y="110452"/>
                </a:lnTo>
                <a:lnTo>
                  <a:pt x="0" y="107822"/>
                </a:lnTo>
                <a:lnTo>
                  <a:pt x="628" y="94879"/>
                </a:lnTo>
                <a:lnTo>
                  <a:pt x="2514" y="82434"/>
                </a:lnTo>
                <a:lnTo>
                  <a:pt x="7297" y="66026"/>
                </a:lnTo>
                <a:lnTo>
                  <a:pt x="12477" y="54564"/>
                </a:lnTo>
                <a:lnTo>
                  <a:pt x="20692" y="41645"/>
                </a:lnTo>
                <a:lnTo>
                  <a:pt x="28901" y="31957"/>
                </a:lnTo>
                <a:lnTo>
                  <a:pt x="39642" y="22294"/>
                </a:lnTo>
                <a:lnTo>
                  <a:pt x="50351" y="15199"/>
                </a:lnTo>
                <a:lnTo>
                  <a:pt x="63557" y="8751"/>
                </a:lnTo>
                <a:lnTo>
                  <a:pt x="75722" y="4581"/>
                </a:lnTo>
                <a:lnTo>
                  <a:pt x="91624" y="1272"/>
                </a:lnTo>
                <a:lnTo>
                  <a:pt x="104396" y="145"/>
                </a:lnTo>
                <a:lnTo>
                  <a:pt x="111252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28900" y="1659636"/>
            <a:ext cx="4055363" cy="3081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-41148" y="1591055"/>
            <a:ext cx="3936491" cy="32324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55320" y="1624583"/>
            <a:ext cx="2072639" cy="4846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57910" y="1504696"/>
            <a:ext cx="1656689" cy="199136"/>
          </a:xfrm>
          <a:custGeom>
            <a:avLst/>
            <a:gdLst/>
            <a:ahLst/>
            <a:cxnLst/>
            <a:rect l="l" t="t" r="r" b="b"/>
            <a:pathLst>
              <a:path w="1656689" h="199136">
                <a:moveTo>
                  <a:pt x="1174470" y="168655"/>
                </a:moveTo>
                <a:lnTo>
                  <a:pt x="1174470" y="112521"/>
                </a:lnTo>
                <a:lnTo>
                  <a:pt x="1253845" y="112521"/>
                </a:lnTo>
                <a:lnTo>
                  <a:pt x="1253845" y="82041"/>
                </a:lnTo>
                <a:lnTo>
                  <a:pt x="1174470" y="82041"/>
                </a:lnTo>
                <a:lnTo>
                  <a:pt x="1174470" y="30479"/>
                </a:lnTo>
                <a:lnTo>
                  <a:pt x="1267053" y="30479"/>
                </a:lnTo>
                <a:lnTo>
                  <a:pt x="1267053" y="0"/>
                </a:lnTo>
                <a:lnTo>
                  <a:pt x="1138021" y="0"/>
                </a:lnTo>
                <a:lnTo>
                  <a:pt x="1138021" y="199136"/>
                </a:lnTo>
                <a:lnTo>
                  <a:pt x="1272387" y="199136"/>
                </a:lnTo>
                <a:lnTo>
                  <a:pt x="1272387" y="168655"/>
                </a:lnTo>
                <a:lnTo>
                  <a:pt x="1174470" y="168655"/>
                </a:lnTo>
                <a:close/>
              </a:path>
              <a:path w="1656689" h="199136">
                <a:moveTo>
                  <a:pt x="781151" y="199136"/>
                </a:moveTo>
                <a:lnTo>
                  <a:pt x="824966" y="199136"/>
                </a:lnTo>
                <a:lnTo>
                  <a:pt x="765657" y="117220"/>
                </a:lnTo>
                <a:lnTo>
                  <a:pt x="765657" y="116712"/>
                </a:lnTo>
                <a:lnTo>
                  <a:pt x="769748" y="115438"/>
                </a:lnTo>
                <a:lnTo>
                  <a:pt x="782612" y="110078"/>
                </a:lnTo>
                <a:lnTo>
                  <a:pt x="775309" y="65277"/>
                </a:lnTo>
                <a:lnTo>
                  <a:pt x="773912" y="70865"/>
                </a:lnTo>
                <a:lnTo>
                  <a:pt x="771118" y="75691"/>
                </a:lnTo>
                <a:lnTo>
                  <a:pt x="768324" y="80517"/>
                </a:lnTo>
                <a:lnTo>
                  <a:pt x="763244" y="84327"/>
                </a:lnTo>
                <a:lnTo>
                  <a:pt x="755878" y="87121"/>
                </a:lnTo>
                <a:lnTo>
                  <a:pt x="751941" y="88518"/>
                </a:lnTo>
                <a:lnTo>
                  <a:pt x="746988" y="89662"/>
                </a:lnTo>
                <a:lnTo>
                  <a:pt x="741146" y="90424"/>
                </a:lnTo>
                <a:lnTo>
                  <a:pt x="735431" y="91186"/>
                </a:lnTo>
                <a:lnTo>
                  <a:pt x="728319" y="91566"/>
                </a:lnTo>
                <a:lnTo>
                  <a:pt x="702030" y="91566"/>
                </a:lnTo>
                <a:lnTo>
                  <a:pt x="702030" y="30479"/>
                </a:lnTo>
                <a:lnTo>
                  <a:pt x="665454" y="0"/>
                </a:lnTo>
                <a:lnTo>
                  <a:pt x="665454" y="199136"/>
                </a:lnTo>
                <a:lnTo>
                  <a:pt x="702030" y="199136"/>
                </a:lnTo>
                <a:lnTo>
                  <a:pt x="702030" y="122046"/>
                </a:lnTo>
                <a:lnTo>
                  <a:pt x="726922" y="122046"/>
                </a:lnTo>
                <a:lnTo>
                  <a:pt x="781151" y="199136"/>
                </a:lnTo>
                <a:close/>
              </a:path>
              <a:path w="1656689" h="199136">
                <a:moveTo>
                  <a:pt x="739225" y="376"/>
                </a:moveTo>
                <a:lnTo>
                  <a:pt x="726033" y="0"/>
                </a:lnTo>
                <a:lnTo>
                  <a:pt x="665454" y="0"/>
                </a:lnTo>
                <a:lnTo>
                  <a:pt x="702030" y="30479"/>
                </a:lnTo>
                <a:lnTo>
                  <a:pt x="735812" y="30479"/>
                </a:lnTo>
                <a:lnTo>
                  <a:pt x="742289" y="30861"/>
                </a:lnTo>
                <a:lnTo>
                  <a:pt x="747496" y="31623"/>
                </a:lnTo>
                <a:lnTo>
                  <a:pt x="752830" y="32384"/>
                </a:lnTo>
                <a:lnTo>
                  <a:pt x="757148" y="33527"/>
                </a:lnTo>
                <a:lnTo>
                  <a:pt x="760577" y="35178"/>
                </a:lnTo>
                <a:lnTo>
                  <a:pt x="766038" y="37464"/>
                </a:lnTo>
                <a:lnTo>
                  <a:pt x="769721" y="40766"/>
                </a:lnTo>
                <a:lnTo>
                  <a:pt x="772007" y="44830"/>
                </a:lnTo>
                <a:lnTo>
                  <a:pt x="774293" y="49021"/>
                </a:lnTo>
                <a:lnTo>
                  <a:pt x="775309" y="53720"/>
                </a:lnTo>
                <a:lnTo>
                  <a:pt x="775309" y="65277"/>
                </a:lnTo>
                <a:lnTo>
                  <a:pt x="782612" y="110078"/>
                </a:lnTo>
                <a:lnTo>
                  <a:pt x="793130" y="103321"/>
                </a:lnTo>
                <a:lnTo>
                  <a:pt x="801344" y="95123"/>
                </a:lnTo>
                <a:lnTo>
                  <a:pt x="807461" y="85321"/>
                </a:lnTo>
                <a:lnTo>
                  <a:pt x="811531" y="73296"/>
                </a:lnTo>
                <a:lnTo>
                  <a:pt x="812901" y="59816"/>
                </a:lnTo>
                <a:lnTo>
                  <a:pt x="812240" y="49770"/>
                </a:lnTo>
                <a:lnTo>
                  <a:pt x="809099" y="37336"/>
                </a:lnTo>
                <a:lnTo>
                  <a:pt x="803376" y="26669"/>
                </a:lnTo>
                <a:lnTo>
                  <a:pt x="798232" y="20622"/>
                </a:lnTo>
                <a:lnTo>
                  <a:pt x="788390" y="12816"/>
                </a:lnTo>
                <a:lnTo>
                  <a:pt x="776198" y="6857"/>
                </a:lnTo>
                <a:lnTo>
                  <a:pt x="770102" y="4571"/>
                </a:lnTo>
                <a:lnTo>
                  <a:pt x="762736" y="2793"/>
                </a:lnTo>
                <a:lnTo>
                  <a:pt x="754100" y="1777"/>
                </a:lnTo>
                <a:lnTo>
                  <a:pt x="751570" y="1460"/>
                </a:lnTo>
                <a:lnTo>
                  <a:pt x="739225" y="376"/>
                </a:lnTo>
                <a:close/>
              </a:path>
              <a:path w="1656689" h="199136">
                <a:moveTo>
                  <a:pt x="580110" y="0"/>
                </a:moveTo>
                <a:lnTo>
                  <a:pt x="580110" y="199136"/>
                </a:lnTo>
                <a:lnTo>
                  <a:pt x="616686" y="199136"/>
                </a:lnTo>
                <a:lnTo>
                  <a:pt x="616686" y="0"/>
                </a:lnTo>
                <a:lnTo>
                  <a:pt x="580110" y="0"/>
                </a:lnTo>
                <a:close/>
              </a:path>
              <a:path w="1656689" h="199136">
                <a:moveTo>
                  <a:pt x="442950" y="168655"/>
                </a:moveTo>
                <a:lnTo>
                  <a:pt x="442950" y="112521"/>
                </a:lnTo>
                <a:lnTo>
                  <a:pt x="522325" y="112521"/>
                </a:lnTo>
                <a:lnTo>
                  <a:pt x="522325" y="82041"/>
                </a:lnTo>
                <a:lnTo>
                  <a:pt x="442950" y="82041"/>
                </a:lnTo>
                <a:lnTo>
                  <a:pt x="442950" y="30479"/>
                </a:lnTo>
                <a:lnTo>
                  <a:pt x="535533" y="30479"/>
                </a:lnTo>
                <a:lnTo>
                  <a:pt x="535533" y="0"/>
                </a:lnTo>
                <a:lnTo>
                  <a:pt x="406438" y="0"/>
                </a:lnTo>
                <a:lnTo>
                  <a:pt x="406438" y="199136"/>
                </a:lnTo>
                <a:lnTo>
                  <a:pt x="540867" y="199136"/>
                </a:lnTo>
                <a:lnTo>
                  <a:pt x="540867" y="168655"/>
                </a:lnTo>
                <a:lnTo>
                  <a:pt x="442950" y="168655"/>
                </a:lnTo>
                <a:close/>
              </a:path>
              <a:path w="1656689" h="199136">
                <a:moveTo>
                  <a:pt x="358279" y="0"/>
                </a:moveTo>
                <a:lnTo>
                  <a:pt x="321817" y="0"/>
                </a:lnTo>
                <a:lnTo>
                  <a:pt x="321817" y="82041"/>
                </a:lnTo>
                <a:lnTo>
                  <a:pt x="229539" y="82041"/>
                </a:lnTo>
                <a:lnTo>
                  <a:pt x="229539" y="0"/>
                </a:lnTo>
                <a:lnTo>
                  <a:pt x="193078" y="0"/>
                </a:lnTo>
                <a:lnTo>
                  <a:pt x="193078" y="199136"/>
                </a:lnTo>
                <a:lnTo>
                  <a:pt x="229539" y="199136"/>
                </a:lnTo>
                <a:lnTo>
                  <a:pt x="229539" y="112521"/>
                </a:lnTo>
                <a:lnTo>
                  <a:pt x="321817" y="112521"/>
                </a:lnTo>
                <a:lnTo>
                  <a:pt x="321817" y="199136"/>
                </a:lnTo>
                <a:lnTo>
                  <a:pt x="358279" y="199136"/>
                </a:lnTo>
                <a:lnTo>
                  <a:pt x="358279" y="0"/>
                </a:lnTo>
                <a:close/>
              </a:path>
              <a:path w="1656689" h="199136">
                <a:moveTo>
                  <a:pt x="64287" y="199136"/>
                </a:moveTo>
                <a:lnTo>
                  <a:pt x="100749" y="199136"/>
                </a:lnTo>
                <a:lnTo>
                  <a:pt x="100749" y="30479"/>
                </a:lnTo>
                <a:lnTo>
                  <a:pt x="164896" y="30479"/>
                </a:lnTo>
                <a:lnTo>
                  <a:pt x="164896" y="0"/>
                </a:lnTo>
                <a:lnTo>
                  <a:pt x="0" y="0"/>
                </a:lnTo>
                <a:lnTo>
                  <a:pt x="0" y="30479"/>
                </a:lnTo>
                <a:lnTo>
                  <a:pt x="64287" y="30479"/>
                </a:lnTo>
                <a:lnTo>
                  <a:pt x="64287" y="199136"/>
                </a:lnTo>
                <a:close/>
              </a:path>
              <a:path w="1656689" h="199136">
                <a:moveTo>
                  <a:pt x="1053078" y="93991"/>
                </a:moveTo>
                <a:lnTo>
                  <a:pt x="1053261" y="103990"/>
                </a:lnTo>
                <a:lnTo>
                  <a:pt x="1053636" y="116117"/>
                </a:lnTo>
                <a:lnTo>
                  <a:pt x="1054203" y="130355"/>
                </a:lnTo>
                <a:lnTo>
                  <a:pt x="1054963" y="146684"/>
                </a:lnTo>
                <a:lnTo>
                  <a:pt x="1053696" y="146026"/>
                </a:lnTo>
                <a:lnTo>
                  <a:pt x="1048021" y="136404"/>
                </a:lnTo>
                <a:lnTo>
                  <a:pt x="1041740" y="126249"/>
                </a:lnTo>
                <a:lnTo>
                  <a:pt x="1034842" y="115560"/>
                </a:lnTo>
                <a:lnTo>
                  <a:pt x="1027316" y="104338"/>
                </a:lnTo>
                <a:lnTo>
                  <a:pt x="1019149" y="92582"/>
                </a:lnTo>
                <a:lnTo>
                  <a:pt x="953744" y="0"/>
                </a:lnTo>
                <a:lnTo>
                  <a:pt x="915390" y="0"/>
                </a:lnTo>
                <a:lnTo>
                  <a:pt x="915390" y="199136"/>
                </a:lnTo>
                <a:lnTo>
                  <a:pt x="951966" y="199136"/>
                </a:lnTo>
                <a:lnTo>
                  <a:pt x="951945" y="104523"/>
                </a:lnTo>
                <a:lnTo>
                  <a:pt x="951764" y="93923"/>
                </a:lnTo>
                <a:lnTo>
                  <a:pt x="951405" y="81686"/>
                </a:lnTo>
                <a:lnTo>
                  <a:pt x="950877" y="67786"/>
                </a:lnTo>
                <a:lnTo>
                  <a:pt x="950188" y="52196"/>
                </a:lnTo>
                <a:lnTo>
                  <a:pt x="952227" y="54167"/>
                </a:lnTo>
                <a:lnTo>
                  <a:pt x="959254" y="65966"/>
                </a:lnTo>
                <a:lnTo>
                  <a:pt x="966188" y="77192"/>
                </a:lnTo>
                <a:lnTo>
                  <a:pt x="973025" y="87847"/>
                </a:lnTo>
                <a:lnTo>
                  <a:pt x="979758" y="97930"/>
                </a:lnTo>
                <a:lnTo>
                  <a:pt x="986383" y="107441"/>
                </a:lnTo>
                <a:lnTo>
                  <a:pt x="1051280" y="199136"/>
                </a:lnTo>
                <a:lnTo>
                  <a:pt x="1089634" y="199136"/>
                </a:lnTo>
                <a:lnTo>
                  <a:pt x="1089634" y="0"/>
                </a:lnTo>
                <a:lnTo>
                  <a:pt x="1053058" y="0"/>
                </a:lnTo>
                <a:lnTo>
                  <a:pt x="1053078" y="93991"/>
                </a:lnTo>
                <a:close/>
              </a:path>
              <a:path w="1656689" h="199136">
                <a:moveTo>
                  <a:pt x="1653133" y="128904"/>
                </a:moveTo>
                <a:lnTo>
                  <a:pt x="1654206" y="124340"/>
                </a:lnTo>
                <a:lnTo>
                  <a:pt x="1656078" y="111974"/>
                </a:lnTo>
                <a:lnTo>
                  <a:pt x="1656689" y="98805"/>
                </a:lnTo>
                <a:lnTo>
                  <a:pt x="1656520" y="92097"/>
                </a:lnTo>
                <a:lnTo>
                  <a:pt x="1655179" y="79301"/>
                </a:lnTo>
                <a:lnTo>
                  <a:pt x="1652498" y="67309"/>
                </a:lnTo>
                <a:lnTo>
                  <a:pt x="1646435" y="51822"/>
                </a:lnTo>
                <a:lnTo>
                  <a:pt x="1639925" y="41020"/>
                </a:lnTo>
                <a:lnTo>
                  <a:pt x="1629470" y="28898"/>
                </a:lnTo>
                <a:lnTo>
                  <a:pt x="1619478" y="20700"/>
                </a:lnTo>
                <a:lnTo>
                  <a:pt x="1614788" y="17616"/>
                </a:lnTo>
                <a:lnTo>
                  <a:pt x="1603692" y="11733"/>
                </a:lnTo>
                <a:lnTo>
                  <a:pt x="1591411" y="6984"/>
                </a:lnTo>
                <a:lnTo>
                  <a:pt x="1583918" y="4825"/>
                </a:lnTo>
                <a:lnTo>
                  <a:pt x="1579600" y="3937"/>
                </a:lnTo>
                <a:lnTo>
                  <a:pt x="1575409" y="3048"/>
                </a:lnTo>
                <a:lnTo>
                  <a:pt x="1570964" y="2412"/>
                </a:lnTo>
                <a:lnTo>
                  <a:pt x="1566392" y="1777"/>
                </a:lnTo>
                <a:lnTo>
                  <a:pt x="1561820" y="1142"/>
                </a:lnTo>
                <a:lnTo>
                  <a:pt x="1557121" y="762"/>
                </a:lnTo>
                <a:lnTo>
                  <a:pt x="1552295" y="507"/>
                </a:lnTo>
                <a:lnTo>
                  <a:pt x="1547469" y="126"/>
                </a:lnTo>
                <a:lnTo>
                  <a:pt x="1485493" y="0"/>
                </a:lnTo>
                <a:lnTo>
                  <a:pt x="1485493" y="199136"/>
                </a:lnTo>
                <a:lnTo>
                  <a:pt x="1532737" y="199136"/>
                </a:lnTo>
                <a:lnTo>
                  <a:pt x="1544468" y="198927"/>
                </a:lnTo>
                <a:lnTo>
                  <a:pt x="1536928" y="168655"/>
                </a:lnTo>
                <a:lnTo>
                  <a:pt x="1521942" y="168655"/>
                </a:lnTo>
                <a:lnTo>
                  <a:pt x="1521942" y="30479"/>
                </a:lnTo>
                <a:lnTo>
                  <a:pt x="1546580" y="30479"/>
                </a:lnTo>
                <a:lnTo>
                  <a:pt x="1554327" y="30987"/>
                </a:lnTo>
                <a:lnTo>
                  <a:pt x="1561312" y="32003"/>
                </a:lnTo>
                <a:lnTo>
                  <a:pt x="1568297" y="33019"/>
                </a:lnTo>
                <a:lnTo>
                  <a:pt x="1574520" y="34543"/>
                </a:lnTo>
                <a:lnTo>
                  <a:pt x="1580235" y="36702"/>
                </a:lnTo>
                <a:lnTo>
                  <a:pt x="1586331" y="39115"/>
                </a:lnTo>
                <a:lnTo>
                  <a:pt x="1591665" y="42163"/>
                </a:lnTo>
                <a:lnTo>
                  <a:pt x="1596491" y="45846"/>
                </a:lnTo>
                <a:lnTo>
                  <a:pt x="1601317" y="49529"/>
                </a:lnTo>
                <a:lnTo>
                  <a:pt x="1605381" y="53848"/>
                </a:lnTo>
                <a:lnTo>
                  <a:pt x="1608810" y="59054"/>
                </a:lnTo>
                <a:lnTo>
                  <a:pt x="1612239" y="64134"/>
                </a:lnTo>
                <a:lnTo>
                  <a:pt x="1614779" y="69976"/>
                </a:lnTo>
                <a:lnTo>
                  <a:pt x="1616557" y="76453"/>
                </a:lnTo>
                <a:lnTo>
                  <a:pt x="1618335" y="83057"/>
                </a:lnTo>
                <a:lnTo>
                  <a:pt x="1619224" y="90424"/>
                </a:lnTo>
                <a:lnTo>
                  <a:pt x="1619218" y="99856"/>
                </a:lnTo>
                <a:lnTo>
                  <a:pt x="1618226" y="113922"/>
                </a:lnTo>
                <a:lnTo>
                  <a:pt x="1615528" y="126280"/>
                </a:lnTo>
                <a:lnTo>
                  <a:pt x="1611096" y="136905"/>
                </a:lnTo>
                <a:lnTo>
                  <a:pt x="1606750" y="143657"/>
                </a:lnTo>
                <a:lnTo>
                  <a:pt x="1597952" y="152792"/>
                </a:lnTo>
                <a:lnTo>
                  <a:pt x="1586966" y="159892"/>
                </a:lnTo>
                <a:lnTo>
                  <a:pt x="1577058" y="163726"/>
                </a:lnTo>
                <a:lnTo>
                  <a:pt x="1568932" y="196723"/>
                </a:lnTo>
                <a:lnTo>
                  <a:pt x="1573384" y="196025"/>
                </a:lnTo>
                <a:lnTo>
                  <a:pt x="1586151" y="193270"/>
                </a:lnTo>
                <a:lnTo>
                  <a:pt x="1597634" y="189611"/>
                </a:lnTo>
                <a:lnTo>
                  <a:pt x="1602219" y="187782"/>
                </a:lnTo>
                <a:lnTo>
                  <a:pt x="1613822" y="182003"/>
                </a:lnTo>
                <a:lnTo>
                  <a:pt x="1623923" y="175132"/>
                </a:lnTo>
                <a:lnTo>
                  <a:pt x="1634737" y="164788"/>
                </a:lnTo>
                <a:lnTo>
                  <a:pt x="1642338" y="154686"/>
                </a:lnTo>
                <a:lnTo>
                  <a:pt x="1649124" y="141232"/>
                </a:lnTo>
                <a:lnTo>
                  <a:pt x="1653133" y="128904"/>
                </a:lnTo>
                <a:close/>
              </a:path>
              <a:path w="1656689" h="199136">
                <a:moveTo>
                  <a:pt x="1536928" y="168655"/>
                </a:moveTo>
                <a:lnTo>
                  <a:pt x="1544468" y="198927"/>
                </a:lnTo>
                <a:lnTo>
                  <a:pt x="1557214" y="198135"/>
                </a:lnTo>
                <a:lnTo>
                  <a:pt x="1568932" y="196723"/>
                </a:lnTo>
                <a:lnTo>
                  <a:pt x="1577058" y="163726"/>
                </a:lnTo>
                <a:lnTo>
                  <a:pt x="1565424" y="166465"/>
                </a:lnTo>
                <a:lnTo>
                  <a:pt x="1552051" y="168108"/>
                </a:lnTo>
                <a:lnTo>
                  <a:pt x="1536928" y="168655"/>
                </a:lnTo>
                <a:close/>
              </a:path>
              <a:path w="1656689" h="199136">
                <a:moveTo>
                  <a:pt x="1348206" y="168655"/>
                </a:moveTo>
                <a:lnTo>
                  <a:pt x="1348206" y="112521"/>
                </a:lnTo>
                <a:lnTo>
                  <a:pt x="1427581" y="112521"/>
                </a:lnTo>
                <a:lnTo>
                  <a:pt x="1427581" y="82041"/>
                </a:lnTo>
                <a:lnTo>
                  <a:pt x="1348206" y="82041"/>
                </a:lnTo>
                <a:lnTo>
                  <a:pt x="1348206" y="30479"/>
                </a:lnTo>
                <a:lnTo>
                  <a:pt x="1440789" y="30479"/>
                </a:lnTo>
                <a:lnTo>
                  <a:pt x="1440789" y="0"/>
                </a:lnTo>
                <a:lnTo>
                  <a:pt x="1311630" y="0"/>
                </a:lnTo>
                <a:lnTo>
                  <a:pt x="1311630" y="199136"/>
                </a:lnTo>
                <a:lnTo>
                  <a:pt x="1446123" y="199136"/>
                </a:lnTo>
                <a:lnTo>
                  <a:pt x="1446123" y="168655"/>
                </a:lnTo>
                <a:lnTo>
                  <a:pt x="1348206" y="1686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79853" y="1535176"/>
            <a:ext cx="97282" cy="138175"/>
          </a:xfrm>
          <a:custGeom>
            <a:avLst/>
            <a:gdLst/>
            <a:ahLst/>
            <a:cxnLst/>
            <a:rect l="l" t="t" r="r" b="b"/>
            <a:pathLst>
              <a:path w="97282" h="138175">
                <a:moveTo>
                  <a:pt x="0" y="0"/>
                </a:moveTo>
                <a:lnTo>
                  <a:pt x="0" y="138175"/>
                </a:lnTo>
                <a:lnTo>
                  <a:pt x="14986" y="138175"/>
                </a:lnTo>
                <a:lnTo>
                  <a:pt x="30109" y="137628"/>
                </a:lnTo>
                <a:lnTo>
                  <a:pt x="43481" y="135985"/>
                </a:lnTo>
                <a:lnTo>
                  <a:pt x="55116" y="133246"/>
                </a:lnTo>
                <a:lnTo>
                  <a:pt x="65024" y="129412"/>
                </a:lnTo>
                <a:lnTo>
                  <a:pt x="76009" y="122312"/>
                </a:lnTo>
                <a:lnTo>
                  <a:pt x="84808" y="113177"/>
                </a:lnTo>
                <a:lnTo>
                  <a:pt x="89154" y="106425"/>
                </a:lnTo>
                <a:lnTo>
                  <a:pt x="93585" y="95800"/>
                </a:lnTo>
                <a:lnTo>
                  <a:pt x="96284" y="83442"/>
                </a:lnTo>
                <a:lnTo>
                  <a:pt x="97275" y="69376"/>
                </a:lnTo>
                <a:lnTo>
                  <a:pt x="97282" y="68072"/>
                </a:lnTo>
                <a:lnTo>
                  <a:pt x="97282" y="59944"/>
                </a:lnTo>
                <a:lnTo>
                  <a:pt x="96393" y="52577"/>
                </a:lnTo>
                <a:lnTo>
                  <a:pt x="94615" y="45974"/>
                </a:lnTo>
                <a:lnTo>
                  <a:pt x="92837" y="39497"/>
                </a:lnTo>
                <a:lnTo>
                  <a:pt x="90297" y="33654"/>
                </a:lnTo>
                <a:lnTo>
                  <a:pt x="86868" y="28575"/>
                </a:lnTo>
                <a:lnTo>
                  <a:pt x="83439" y="23368"/>
                </a:lnTo>
                <a:lnTo>
                  <a:pt x="79375" y="19050"/>
                </a:lnTo>
                <a:lnTo>
                  <a:pt x="74549" y="15366"/>
                </a:lnTo>
                <a:lnTo>
                  <a:pt x="69723" y="11684"/>
                </a:lnTo>
                <a:lnTo>
                  <a:pt x="64389" y="8636"/>
                </a:lnTo>
                <a:lnTo>
                  <a:pt x="58293" y="6223"/>
                </a:lnTo>
                <a:lnTo>
                  <a:pt x="52578" y="4063"/>
                </a:lnTo>
                <a:lnTo>
                  <a:pt x="46355" y="2539"/>
                </a:lnTo>
                <a:lnTo>
                  <a:pt x="39370" y="1524"/>
                </a:lnTo>
                <a:lnTo>
                  <a:pt x="32385" y="508"/>
                </a:lnTo>
                <a:lnTo>
                  <a:pt x="24638" y="0"/>
                </a:lnTo>
                <a:lnTo>
                  <a:pt x="16002" y="0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59941" y="1535176"/>
            <a:ext cx="73278" cy="61087"/>
          </a:xfrm>
          <a:custGeom>
            <a:avLst/>
            <a:gdLst/>
            <a:ahLst/>
            <a:cxnLst/>
            <a:rect l="l" t="t" r="r" b="b"/>
            <a:pathLst>
              <a:path w="73278" h="61087">
                <a:moveTo>
                  <a:pt x="0" y="0"/>
                </a:moveTo>
                <a:lnTo>
                  <a:pt x="0" y="61087"/>
                </a:lnTo>
                <a:lnTo>
                  <a:pt x="17906" y="61087"/>
                </a:lnTo>
                <a:lnTo>
                  <a:pt x="26289" y="61087"/>
                </a:lnTo>
                <a:lnTo>
                  <a:pt x="33400" y="60706"/>
                </a:lnTo>
                <a:lnTo>
                  <a:pt x="39115" y="59944"/>
                </a:lnTo>
                <a:lnTo>
                  <a:pt x="44958" y="59182"/>
                </a:lnTo>
                <a:lnTo>
                  <a:pt x="49911" y="58038"/>
                </a:lnTo>
                <a:lnTo>
                  <a:pt x="53847" y="56641"/>
                </a:lnTo>
                <a:lnTo>
                  <a:pt x="61214" y="53848"/>
                </a:lnTo>
                <a:lnTo>
                  <a:pt x="66294" y="50037"/>
                </a:lnTo>
                <a:lnTo>
                  <a:pt x="69088" y="45212"/>
                </a:lnTo>
                <a:lnTo>
                  <a:pt x="71882" y="40386"/>
                </a:lnTo>
                <a:lnTo>
                  <a:pt x="73278" y="34798"/>
                </a:lnTo>
                <a:lnTo>
                  <a:pt x="73278" y="28575"/>
                </a:lnTo>
                <a:lnTo>
                  <a:pt x="73278" y="23240"/>
                </a:lnTo>
                <a:lnTo>
                  <a:pt x="72263" y="18541"/>
                </a:lnTo>
                <a:lnTo>
                  <a:pt x="69977" y="14350"/>
                </a:lnTo>
                <a:lnTo>
                  <a:pt x="67690" y="10287"/>
                </a:lnTo>
                <a:lnTo>
                  <a:pt x="64008" y="6985"/>
                </a:lnTo>
                <a:lnTo>
                  <a:pt x="58546" y="4699"/>
                </a:lnTo>
                <a:lnTo>
                  <a:pt x="55118" y="3048"/>
                </a:lnTo>
                <a:lnTo>
                  <a:pt x="50800" y="1904"/>
                </a:lnTo>
                <a:lnTo>
                  <a:pt x="45465" y="1143"/>
                </a:lnTo>
                <a:lnTo>
                  <a:pt x="40259" y="381"/>
                </a:lnTo>
                <a:lnTo>
                  <a:pt x="33781" y="0"/>
                </a:lnTo>
                <a:lnTo>
                  <a:pt x="26034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43404" y="1504696"/>
            <a:ext cx="171195" cy="199136"/>
          </a:xfrm>
          <a:custGeom>
            <a:avLst/>
            <a:gdLst/>
            <a:ahLst/>
            <a:cxnLst/>
            <a:rect l="l" t="t" r="r" b="b"/>
            <a:pathLst>
              <a:path w="171195" h="199136">
                <a:moveTo>
                  <a:pt x="0" y="0"/>
                </a:moveTo>
                <a:lnTo>
                  <a:pt x="52577" y="0"/>
                </a:lnTo>
                <a:lnTo>
                  <a:pt x="57276" y="0"/>
                </a:lnTo>
                <a:lnTo>
                  <a:pt x="61975" y="126"/>
                </a:lnTo>
                <a:lnTo>
                  <a:pt x="66801" y="507"/>
                </a:lnTo>
                <a:lnTo>
                  <a:pt x="71627" y="762"/>
                </a:lnTo>
                <a:lnTo>
                  <a:pt x="76326" y="1142"/>
                </a:lnTo>
                <a:lnTo>
                  <a:pt x="80898" y="1777"/>
                </a:lnTo>
                <a:lnTo>
                  <a:pt x="85470" y="2412"/>
                </a:lnTo>
                <a:lnTo>
                  <a:pt x="89915" y="3048"/>
                </a:lnTo>
                <a:lnTo>
                  <a:pt x="94106" y="3937"/>
                </a:lnTo>
                <a:lnTo>
                  <a:pt x="98425" y="4825"/>
                </a:lnTo>
                <a:lnTo>
                  <a:pt x="102362" y="5841"/>
                </a:lnTo>
                <a:lnTo>
                  <a:pt x="118198" y="11733"/>
                </a:lnTo>
                <a:lnTo>
                  <a:pt x="129294" y="17616"/>
                </a:lnTo>
                <a:lnTo>
                  <a:pt x="143977" y="28898"/>
                </a:lnTo>
                <a:lnTo>
                  <a:pt x="152425" y="38296"/>
                </a:lnTo>
                <a:lnTo>
                  <a:pt x="160941" y="51822"/>
                </a:lnTo>
                <a:lnTo>
                  <a:pt x="165859" y="63636"/>
                </a:lnTo>
                <a:lnTo>
                  <a:pt x="169685" y="79301"/>
                </a:lnTo>
                <a:lnTo>
                  <a:pt x="171027" y="92097"/>
                </a:lnTo>
                <a:lnTo>
                  <a:pt x="171195" y="98805"/>
                </a:lnTo>
                <a:lnTo>
                  <a:pt x="170584" y="111974"/>
                </a:lnTo>
                <a:lnTo>
                  <a:pt x="168712" y="124340"/>
                </a:lnTo>
                <a:lnTo>
                  <a:pt x="163630" y="141232"/>
                </a:lnTo>
                <a:lnTo>
                  <a:pt x="158134" y="152543"/>
                </a:lnTo>
                <a:lnTo>
                  <a:pt x="149244" y="164788"/>
                </a:lnTo>
                <a:lnTo>
                  <a:pt x="140107" y="173741"/>
                </a:lnTo>
                <a:lnTo>
                  <a:pt x="128328" y="182003"/>
                </a:lnTo>
                <a:lnTo>
                  <a:pt x="116726" y="187782"/>
                </a:lnTo>
                <a:lnTo>
                  <a:pt x="100658" y="193270"/>
                </a:lnTo>
                <a:lnTo>
                  <a:pt x="87890" y="196025"/>
                </a:lnTo>
                <a:lnTo>
                  <a:pt x="71720" y="198135"/>
                </a:lnTo>
                <a:lnTo>
                  <a:pt x="58975" y="198927"/>
                </a:lnTo>
                <a:lnTo>
                  <a:pt x="47243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169541" y="1504696"/>
            <a:ext cx="134492" cy="199136"/>
          </a:xfrm>
          <a:custGeom>
            <a:avLst/>
            <a:gdLst/>
            <a:ahLst/>
            <a:cxnLst/>
            <a:rect l="l" t="t" r="r" b="b"/>
            <a:pathLst>
              <a:path w="134492" h="199136">
                <a:moveTo>
                  <a:pt x="0" y="0"/>
                </a:moveTo>
                <a:lnTo>
                  <a:pt x="129158" y="0"/>
                </a:lnTo>
                <a:lnTo>
                  <a:pt x="129158" y="30479"/>
                </a:lnTo>
                <a:lnTo>
                  <a:pt x="36575" y="30479"/>
                </a:lnTo>
                <a:lnTo>
                  <a:pt x="36575" y="82041"/>
                </a:lnTo>
                <a:lnTo>
                  <a:pt x="115950" y="82041"/>
                </a:lnTo>
                <a:lnTo>
                  <a:pt x="115950" y="112521"/>
                </a:lnTo>
                <a:lnTo>
                  <a:pt x="36575" y="112521"/>
                </a:lnTo>
                <a:lnTo>
                  <a:pt x="36575" y="168655"/>
                </a:lnTo>
                <a:lnTo>
                  <a:pt x="134492" y="168655"/>
                </a:lnTo>
                <a:lnTo>
                  <a:pt x="134492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995932" y="1504696"/>
            <a:ext cx="134366" cy="199136"/>
          </a:xfrm>
          <a:custGeom>
            <a:avLst/>
            <a:gdLst/>
            <a:ahLst/>
            <a:cxnLst/>
            <a:rect l="l" t="t" r="r" b="b"/>
            <a:pathLst>
              <a:path w="134366" h="199136">
                <a:moveTo>
                  <a:pt x="0" y="0"/>
                </a:moveTo>
                <a:lnTo>
                  <a:pt x="129031" y="0"/>
                </a:lnTo>
                <a:lnTo>
                  <a:pt x="129031" y="30479"/>
                </a:lnTo>
                <a:lnTo>
                  <a:pt x="36449" y="30479"/>
                </a:lnTo>
                <a:lnTo>
                  <a:pt x="36449" y="82041"/>
                </a:lnTo>
                <a:lnTo>
                  <a:pt x="115824" y="82041"/>
                </a:lnTo>
                <a:lnTo>
                  <a:pt x="115824" y="112521"/>
                </a:lnTo>
                <a:lnTo>
                  <a:pt x="36449" y="112521"/>
                </a:lnTo>
                <a:lnTo>
                  <a:pt x="36449" y="168655"/>
                </a:lnTo>
                <a:lnTo>
                  <a:pt x="134366" y="168655"/>
                </a:lnTo>
                <a:lnTo>
                  <a:pt x="134366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773301" y="1504696"/>
            <a:ext cx="174244" cy="199136"/>
          </a:xfrm>
          <a:custGeom>
            <a:avLst/>
            <a:gdLst/>
            <a:ahLst/>
            <a:cxnLst/>
            <a:rect l="l" t="t" r="r" b="b"/>
            <a:pathLst>
              <a:path w="174244" h="199136">
                <a:moveTo>
                  <a:pt x="0" y="0"/>
                </a:moveTo>
                <a:lnTo>
                  <a:pt x="38354" y="0"/>
                </a:lnTo>
                <a:lnTo>
                  <a:pt x="103759" y="92582"/>
                </a:lnTo>
                <a:lnTo>
                  <a:pt x="111925" y="104338"/>
                </a:lnTo>
                <a:lnTo>
                  <a:pt x="119452" y="115560"/>
                </a:lnTo>
                <a:lnTo>
                  <a:pt x="126350" y="126249"/>
                </a:lnTo>
                <a:lnTo>
                  <a:pt x="132630" y="136404"/>
                </a:lnTo>
                <a:lnTo>
                  <a:pt x="138306" y="146026"/>
                </a:lnTo>
                <a:lnTo>
                  <a:pt x="138684" y="146684"/>
                </a:lnTo>
                <a:lnTo>
                  <a:pt x="139573" y="146684"/>
                </a:lnTo>
                <a:lnTo>
                  <a:pt x="138813" y="130355"/>
                </a:lnTo>
                <a:lnTo>
                  <a:pt x="138245" y="116117"/>
                </a:lnTo>
                <a:lnTo>
                  <a:pt x="137870" y="103990"/>
                </a:lnTo>
                <a:lnTo>
                  <a:pt x="137687" y="93991"/>
                </a:lnTo>
                <a:lnTo>
                  <a:pt x="137668" y="0"/>
                </a:lnTo>
                <a:lnTo>
                  <a:pt x="174244" y="0"/>
                </a:lnTo>
                <a:lnTo>
                  <a:pt x="174244" y="199136"/>
                </a:lnTo>
                <a:lnTo>
                  <a:pt x="135890" y="199136"/>
                </a:lnTo>
                <a:lnTo>
                  <a:pt x="70993" y="107441"/>
                </a:lnTo>
                <a:lnTo>
                  <a:pt x="64368" y="97930"/>
                </a:lnTo>
                <a:lnTo>
                  <a:pt x="57634" y="87847"/>
                </a:lnTo>
                <a:lnTo>
                  <a:pt x="50798" y="77192"/>
                </a:lnTo>
                <a:lnTo>
                  <a:pt x="43863" y="65966"/>
                </a:lnTo>
                <a:lnTo>
                  <a:pt x="36836" y="54167"/>
                </a:lnTo>
                <a:lnTo>
                  <a:pt x="35687" y="52196"/>
                </a:lnTo>
                <a:lnTo>
                  <a:pt x="34798" y="52196"/>
                </a:lnTo>
                <a:lnTo>
                  <a:pt x="35487" y="67786"/>
                </a:lnTo>
                <a:lnTo>
                  <a:pt x="36015" y="81686"/>
                </a:lnTo>
                <a:lnTo>
                  <a:pt x="36374" y="93923"/>
                </a:lnTo>
                <a:lnTo>
                  <a:pt x="36554" y="104523"/>
                </a:lnTo>
                <a:lnTo>
                  <a:pt x="36575" y="108965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523365" y="1504696"/>
            <a:ext cx="159511" cy="199136"/>
          </a:xfrm>
          <a:custGeom>
            <a:avLst/>
            <a:gdLst/>
            <a:ahLst/>
            <a:cxnLst/>
            <a:rect l="l" t="t" r="r" b="b"/>
            <a:pathLst>
              <a:path w="159511" h="199136">
                <a:moveTo>
                  <a:pt x="0" y="0"/>
                </a:moveTo>
                <a:lnTo>
                  <a:pt x="60578" y="0"/>
                </a:lnTo>
                <a:lnTo>
                  <a:pt x="73771" y="376"/>
                </a:lnTo>
                <a:lnTo>
                  <a:pt x="86115" y="1460"/>
                </a:lnTo>
                <a:lnTo>
                  <a:pt x="88646" y="1777"/>
                </a:lnTo>
                <a:lnTo>
                  <a:pt x="97281" y="2793"/>
                </a:lnTo>
                <a:lnTo>
                  <a:pt x="104647" y="4571"/>
                </a:lnTo>
                <a:lnTo>
                  <a:pt x="110743" y="6857"/>
                </a:lnTo>
                <a:lnTo>
                  <a:pt x="122935" y="12816"/>
                </a:lnTo>
                <a:lnTo>
                  <a:pt x="132777" y="20622"/>
                </a:lnTo>
                <a:lnTo>
                  <a:pt x="137922" y="26669"/>
                </a:lnTo>
                <a:lnTo>
                  <a:pt x="143645" y="37336"/>
                </a:lnTo>
                <a:lnTo>
                  <a:pt x="146785" y="49770"/>
                </a:lnTo>
                <a:lnTo>
                  <a:pt x="147447" y="59816"/>
                </a:lnTo>
                <a:lnTo>
                  <a:pt x="146076" y="73296"/>
                </a:lnTo>
                <a:lnTo>
                  <a:pt x="142006" y="85321"/>
                </a:lnTo>
                <a:lnTo>
                  <a:pt x="135890" y="95123"/>
                </a:lnTo>
                <a:lnTo>
                  <a:pt x="127675" y="103321"/>
                </a:lnTo>
                <a:lnTo>
                  <a:pt x="117158" y="110078"/>
                </a:lnTo>
                <a:lnTo>
                  <a:pt x="104293" y="115438"/>
                </a:lnTo>
                <a:lnTo>
                  <a:pt x="100203" y="116712"/>
                </a:lnTo>
                <a:lnTo>
                  <a:pt x="100203" y="117220"/>
                </a:lnTo>
                <a:lnTo>
                  <a:pt x="159511" y="199136"/>
                </a:lnTo>
                <a:lnTo>
                  <a:pt x="115697" y="199136"/>
                </a:lnTo>
                <a:lnTo>
                  <a:pt x="61468" y="122046"/>
                </a:lnTo>
                <a:lnTo>
                  <a:pt x="36575" y="122046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38021" y="1504696"/>
            <a:ext cx="36575" cy="199136"/>
          </a:xfrm>
          <a:custGeom>
            <a:avLst/>
            <a:gdLst/>
            <a:ahLst/>
            <a:cxnLst/>
            <a:rect l="l" t="t" r="r" b="b"/>
            <a:pathLst>
              <a:path w="36575" h="199136">
                <a:moveTo>
                  <a:pt x="0" y="0"/>
                </a:moveTo>
                <a:lnTo>
                  <a:pt x="36575" y="0"/>
                </a:lnTo>
                <a:lnTo>
                  <a:pt x="36575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64348" y="1504696"/>
            <a:ext cx="134429" cy="199136"/>
          </a:xfrm>
          <a:custGeom>
            <a:avLst/>
            <a:gdLst/>
            <a:ahLst/>
            <a:cxnLst/>
            <a:rect l="l" t="t" r="r" b="b"/>
            <a:pathLst>
              <a:path w="134429" h="199136">
                <a:moveTo>
                  <a:pt x="0" y="0"/>
                </a:moveTo>
                <a:lnTo>
                  <a:pt x="129095" y="0"/>
                </a:lnTo>
                <a:lnTo>
                  <a:pt x="129095" y="30479"/>
                </a:lnTo>
                <a:lnTo>
                  <a:pt x="36512" y="30479"/>
                </a:lnTo>
                <a:lnTo>
                  <a:pt x="36512" y="82041"/>
                </a:lnTo>
                <a:lnTo>
                  <a:pt x="115887" y="82041"/>
                </a:lnTo>
                <a:lnTo>
                  <a:pt x="115887" y="112521"/>
                </a:lnTo>
                <a:lnTo>
                  <a:pt x="36512" y="112521"/>
                </a:lnTo>
                <a:lnTo>
                  <a:pt x="36512" y="168655"/>
                </a:lnTo>
                <a:lnTo>
                  <a:pt x="134429" y="168655"/>
                </a:lnTo>
                <a:lnTo>
                  <a:pt x="134429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50988" y="1504696"/>
            <a:ext cx="165201" cy="199136"/>
          </a:xfrm>
          <a:custGeom>
            <a:avLst/>
            <a:gdLst/>
            <a:ahLst/>
            <a:cxnLst/>
            <a:rect l="l" t="t" r="r" b="b"/>
            <a:pathLst>
              <a:path w="165201" h="199136">
                <a:moveTo>
                  <a:pt x="0" y="0"/>
                </a:moveTo>
                <a:lnTo>
                  <a:pt x="36461" y="0"/>
                </a:lnTo>
                <a:lnTo>
                  <a:pt x="36461" y="82041"/>
                </a:lnTo>
                <a:lnTo>
                  <a:pt x="128739" y="82041"/>
                </a:lnTo>
                <a:lnTo>
                  <a:pt x="128739" y="0"/>
                </a:lnTo>
                <a:lnTo>
                  <a:pt x="165201" y="0"/>
                </a:lnTo>
                <a:lnTo>
                  <a:pt x="165201" y="199136"/>
                </a:lnTo>
                <a:lnTo>
                  <a:pt x="128739" y="199136"/>
                </a:lnTo>
                <a:lnTo>
                  <a:pt x="128739" y="112521"/>
                </a:lnTo>
                <a:lnTo>
                  <a:pt x="36461" y="112521"/>
                </a:lnTo>
                <a:lnTo>
                  <a:pt x="36461" y="199136"/>
                </a:lnTo>
                <a:lnTo>
                  <a:pt x="0" y="199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57910" y="1504696"/>
            <a:ext cx="164896" cy="199136"/>
          </a:xfrm>
          <a:custGeom>
            <a:avLst/>
            <a:gdLst/>
            <a:ahLst/>
            <a:cxnLst/>
            <a:rect l="l" t="t" r="r" b="b"/>
            <a:pathLst>
              <a:path w="164896" h="199136">
                <a:moveTo>
                  <a:pt x="0" y="0"/>
                </a:moveTo>
                <a:lnTo>
                  <a:pt x="164896" y="0"/>
                </a:lnTo>
                <a:lnTo>
                  <a:pt x="164896" y="30479"/>
                </a:lnTo>
                <a:lnTo>
                  <a:pt x="100749" y="30479"/>
                </a:lnTo>
                <a:lnTo>
                  <a:pt x="100749" y="199136"/>
                </a:lnTo>
                <a:lnTo>
                  <a:pt x="64287" y="199136"/>
                </a:lnTo>
                <a:lnTo>
                  <a:pt x="64287" y="30479"/>
                </a:lnTo>
                <a:lnTo>
                  <a:pt x="0" y="3047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468A4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17611" y="4933696"/>
            <a:ext cx="129032" cy="168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8372348" y="4567936"/>
            <a:ext cx="129031" cy="168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7058659" y="4567936"/>
            <a:ext cx="134366" cy="1686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7193026" y="4567936"/>
            <a:ext cx="139128" cy="18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7332154" y="4567936"/>
            <a:ext cx="82359" cy="1838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6527292" y="4552696"/>
            <a:ext cx="82486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6609778" y="4552696"/>
            <a:ext cx="147002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5030597" y="1504696"/>
            <a:ext cx="82550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5113147" y="1504696"/>
            <a:ext cx="147065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4690237" y="1504696"/>
            <a:ext cx="111378" cy="183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1995932" y="1519936"/>
            <a:ext cx="173609" cy="168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2169541" y="1519936"/>
            <a:ext cx="129158" cy="168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1087450" y="1519936"/>
            <a:ext cx="110509" cy="820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00"/>
              </a:lnSpc>
              <a:spcBef>
                <a:spcPts val="45"/>
              </a:spcBef>
            </a:pPr>
            <a:endParaRPr sz="600"/>
          </a:p>
        </p:txBody>
      </p:sp>
      <p:sp>
        <p:nvSpPr>
          <p:cNvPr id="7" name="object 7"/>
          <p:cNvSpPr txBox="1"/>
          <p:nvPr/>
        </p:nvSpPr>
        <p:spPr>
          <a:xfrm>
            <a:off x="1197959" y="1519936"/>
            <a:ext cx="66389" cy="168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1264348" y="1519936"/>
            <a:ext cx="191960" cy="1686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087450" y="1601977"/>
            <a:ext cx="110509" cy="866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32"/>
              </a:spcBef>
            </a:pPr>
            <a:endParaRPr sz="650"/>
          </a:p>
        </p:txBody>
      </p:sp>
      <p:sp>
        <p:nvSpPr>
          <p:cNvPr id="4" name="object 4"/>
          <p:cNvSpPr txBox="1"/>
          <p:nvPr/>
        </p:nvSpPr>
        <p:spPr>
          <a:xfrm>
            <a:off x="857910" y="1504696"/>
            <a:ext cx="82518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940428" y="1504696"/>
            <a:ext cx="110559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050988" y="1504696"/>
            <a:ext cx="36461" cy="199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object 16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778508" y="256031"/>
            <a:ext cx="5449824" cy="8188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30624" y="1469136"/>
            <a:ext cx="734568" cy="441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44263" y="1598676"/>
            <a:ext cx="29008" cy="175260"/>
          </a:xfrm>
          <a:custGeom>
            <a:avLst/>
            <a:gdLst/>
            <a:ahLst/>
            <a:cxnLst/>
            <a:rect l="l" t="t" r="r" b="b"/>
            <a:pathLst>
              <a:path w="29008" h="175260">
                <a:moveTo>
                  <a:pt x="0" y="121158"/>
                </a:moveTo>
                <a:lnTo>
                  <a:pt x="8" y="123508"/>
                </a:lnTo>
                <a:lnTo>
                  <a:pt x="358" y="136052"/>
                </a:lnTo>
                <a:lnTo>
                  <a:pt x="1270" y="148971"/>
                </a:lnTo>
                <a:lnTo>
                  <a:pt x="3087" y="163365"/>
                </a:lnTo>
                <a:lnTo>
                  <a:pt x="5207" y="175260"/>
                </a:lnTo>
                <a:lnTo>
                  <a:pt x="11175" y="174116"/>
                </a:lnTo>
                <a:lnTo>
                  <a:pt x="15112" y="172465"/>
                </a:lnTo>
                <a:lnTo>
                  <a:pt x="19176" y="167894"/>
                </a:lnTo>
                <a:lnTo>
                  <a:pt x="20192" y="164719"/>
                </a:lnTo>
                <a:lnTo>
                  <a:pt x="20192" y="159003"/>
                </a:lnTo>
                <a:lnTo>
                  <a:pt x="19685" y="155701"/>
                </a:lnTo>
                <a:lnTo>
                  <a:pt x="18796" y="150749"/>
                </a:lnTo>
                <a:lnTo>
                  <a:pt x="17907" y="145923"/>
                </a:lnTo>
                <a:lnTo>
                  <a:pt x="17399" y="141986"/>
                </a:lnTo>
                <a:lnTo>
                  <a:pt x="17399" y="52450"/>
                </a:lnTo>
                <a:lnTo>
                  <a:pt x="18796" y="44831"/>
                </a:lnTo>
                <a:lnTo>
                  <a:pt x="21462" y="40132"/>
                </a:lnTo>
                <a:lnTo>
                  <a:pt x="29008" y="10275"/>
                </a:lnTo>
                <a:lnTo>
                  <a:pt x="20954" y="5714"/>
                </a:lnTo>
                <a:lnTo>
                  <a:pt x="15494" y="1904"/>
                </a:lnTo>
                <a:lnTo>
                  <a:pt x="11302" y="0"/>
                </a:lnTo>
                <a:lnTo>
                  <a:pt x="5079" y="0"/>
                </a:lnTo>
                <a:lnTo>
                  <a:pt x="2921" y="1524"/>
                </a:lnTo>
                <a:lnTo>
                  <a:pt x="1650" y="4572"/>
                </a:lnTo>
                <a:lnTo>
                  <a:pt x="508" y="7747"/>
                </a:lnTo>
                <a:lnTo>
                  <a:pt x="0" y="12191"/>
                </a:lnTo>
                <a:lnTo>
                  <a:pt x="0" y="22351"/>
                </a:lnTo>
                <a:lnTo>
                  <a:pt x="381" y="28194"/>
                </a:lnTo>
                <a:lnTo>
                  <a:pt x="1015" y="35687"/>
                </a:lnTo>
                <a:lnTo>
                  <a:pt x="1777" y="43052"/>
                </a:lnTo>
                <a:lnTo>
                  <a:pt x="2159" y="47371"/>
                </a:lnTo>
                <a:lnTo>
                  <a:pt x="2114" y="51217"/>
                </a:lnTo>
                <a:lnTo>
                  <a:pt x="1844" y="59906"/>
                </a:lnTo>
                <a:lnTo>
                  <a:pt x="1313" y="74383"/>
                </a:lnTo>
                <a:lnTo>
                  <a:pt x="508" y="94614"/>
                </a:lnTo>
                <a:lnTo>
                  <a:pt x="459" y="95642"/>
                </a:lnTo>
                <a:lnTo>
                  <a:pt x="101" y="107747"/>
                </a:lnTo>
                <a:lnTo>
                  <a:pt x="0" y="121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61662" y="1608951"/>
            <a:ext cx="117348" cy="159142"/>
          </a:xfrm>
          <a:custGeom>
            <a:avLst/>
            <a:gdLst/>
            <a:ahLst/>
            <a:cxnLst/>
            <a:rect l="l" t="t" r="r" b="b"/>
            <a:pathLst>
              <a:path w="117348" h="159142">
                <a:moveTo>
                  <a:pt x="3175" y="85990"/>
                </a:moveTo>
                <a:lnTo>
                  <a:pt x="635" y="81037"/>
                </a:lnTo>
                <a:lnTo>
                  <a:pt x="0" y="76211"/>
                </a:lnTo>
                <a:lnTo>
                  <a:pt x="0" y="119264"/>
                </a:lnTo>
                <a:lnTo>
                  <a:pt x="2539" y="114565"/>
                </a:lnTo>
                <a:lnTo>
                  <a:pt x="7620" y="111517"/>
                </a:lnTo>
                <a:lnTo>
                  <a:pt x="12700" y="108342"/>
                </a:lnTo>
                <a:lnTo>
                  <a:pt x="18668" y="106818"/>
                </a:lnTo>
                <a:lnTo>
                  <a:pt x="30734" y="106818"/>
                </a:lnTo>
                <a:lnTo>
                  <a:pt x="35687" y="107707"/>
                </a:lnTo>
                <a:lnTo>
                  <a:pt x="40512" y="109739"/>
                </a:lnTo>
                <a:lnTo>
                  <a:pt x="45465" y="111644"/>
                </a:lnTo>
                <a:lnTo>
                  <a:pt x="51942" y="116978"/>
                </a:lnTo>
                <a:lnTo>
                  <a:pt x="60071" y="125741"/>
                </a:lnTo>
                <a:lnTo>
                  <a:pt x="63594" y="129522"/>
                </a:lnTo>
                <a:lnTo>
                  <a:pt x="72235" y="138796"/>
                </a:lnTo>
                <a:lnTo>
                  <a:pt x="80899" y="148093"/>
                </a:lnTo>
                <a:lnTo>
                  <a:pt x="89026" y="155459"/>
                </a:lnTo>
                <a:lnTo>
                  <a:pt x="96012" y="159142"/>
                </a:lnTo>
                <a:lnTo>
                  <a:pt x="105283" y="159142"/>
                </a:lnTo>
                <a:lnTo>
                  <a:pt x="108458" y="158126"/>
                </a:lnTo>
                <a:lnTo>
                  <a:pt x="111251" y="155840"/>
                </a:lnTo>
                <a:lnTo>
                  <a:pt x="115315" y="153046"/>
                </a:lnTo>
                <a:lnTo>
                  <a:pt x="117348" y="149998"/>
                </a:lnTo>
                <a:lnTo>
                  <a:pt x="117348" y="143013"/>
                </a:lnTo>
                <a:lnTo>
                  <a:pt x="112902" y="138568"/>
                </a:lnTo>
                <a:lnTo>
                  <a:pt x="104012" y="133869"/>
                </a:lnTo>
                <a:lnTo>
                  <a:pt x="101218" y="132472"/>
                </a:lnTo>
                <a:lnTo>
                  <a:pt x="97536" y="130567"/>
                </a:lnTo>
                <a:lnTo>
                  <a:pt x="92837" y="128027"/>
                </a:lnTo>
                <a:lnTo>
                  <a:pt x="82763" y="120879"/>
                </a:lnTo>
                <a:lnTo>
                  <a:pt x="72389" y="111390"/>
                </a:lnTo>
                <a:lnTo>
                  <a:pt x="62661" y="100724"/>
                </a:lnTo>
                <a:lnTo>
                  <a:pt x="55625" y="91070"/>
                </a:lnTo>
                <a:lnTo>
                  <a:pt x="66209" y="85444"/>
                </a:lnTo>
                <a:lnTo>
                  <a:pt x="76954" y="78632"/>
                </a:lnTo>
                <a:lnTo>
                  <a:pt x="86740" y="71131"/>
                </a:lnTo>
                <a:lnTo>
                  <a:pt x="94338" y="64005"/>
                </a:lnTo>
                <a:lnTo>
                  <a:pt x="102172" y="53217"/>
                </a:lnTo>
                <a:lnTo>
                  <a:pt x="104775" y="43064"/>
                </a:lnTo>
                <a:lnTo>
                  <a:pt x="104775" y="38619"/>
                </a:lnTo>
                <a:lnTo>
                  <a:pt x="103250" y="34555"/>
                </a:lnTo>
                <a:lnTo>
                  <a:pt x="100457" y="30745"/>
                </a:lnTo>
                <a:lnTo>
                  <a:pt x="97536" y="26935"/>
                </a:lnTo>
                <a:lnTo>
                  <a:pt x="92963" y="23379"/>
                </a:lnTo>
                <a:lnTo>
                  <a:pt x="86613" y="20077"/>
                </a:lnTo>
                <a:lnTo>
                  <a:pt x="83089" y="18420"/>
                </a:lnTo>
                <a:lnTo>
                  <a:pt x="73113" y="14942"/>
                </a:lnTo>
                <a:lnTo>
                  <a:pt x="60190" y="11702"/>
                </a:lnTo>
                <a:lnTo>
                  <a:pt x="44323" y="8647"/>
                </a:lnTo>
                <a:lnTo>
                  <a:pt x="37918" y="7473"/>
                </a:lnTo>
                <a:lnTo>
                  <a:pt x="23083" y="3998"/>
                </a:lnTo>
                <a:lnTo>
                  <a:pt x="11609" y="0"/>
                </a:lnTo>
                <a:lnTo>
                  <a:pt x="4063" y="29856"/>
                </a:lnTo>
                <a:lnTo>
                  <a:pt x="7747" y="23252"/>
                </a:lnTo>
                <a:lnTo>
                  <a:pt x="14732" y="20077"/>
                </a:lnTo>
                <a:lnTo>
                  <a:pt x="24764" y="20077"/>
                </a:lnTo>
                <a:lnTo>
                  <a:pt x="36298" y="20417"/>
                </a:lnTo>
                <a:lnTo>
                  <a:pt x="48988" y="21715"/>
                </a:lnTo>
                <a:lnTo>
                  <a:pt x="60705" y="24014"/>
                </a:lnTo>
                <a:lnTo>
                  <a:pt x="67837" y="26218"/>
                </a:lnTo>
                <a:lnTo>
                  <a:pt x="80128" y="33544"/>
                </a:lnTo>
                <a:lnTo>
                  <a:pt x="84200" y="43318"/>
                </a:lnTo>
                <a:lnTo>
                  <a:pt x="84200" y="44842"/>
                </a:lnTo>
                <a:lnTo>
                  <a:pt x="83438" y="47890"/>
                </a:lnTo>
                <a:lnTo>
                  <a:pt x="79957" y="55000"/>
                </a:lnTo>
                <a:lnTo>
                  <a:pt x="71075" y="63592"/>
                </a:lnTo>
                <a:lnTo>
                  <a:pt x="57150" y="71893"/>
                </a:lnTo>
                <a:lnTo>
                  <a:pt x="46754" y="76405"/>
                </a:lnTo>
                <a:lnTo>
                  <a:pt x="34844" y="80755"/>
                </a:lnTo>
                <a:lnTo>
                  <a:pt x="21589" y="84847"/>
                </a:lnTo>
                <a:lnTo>
                  <a:pt x="15621" y="86498"/>
                </a:lnTo>
                <a:lnTo>
                  <a:pt x="11557" y="87260"/>
                </a:lnTo>
                <a:lnTo>
                  <a:pt x="5587" y="87260"/>
                </a:lnTo>
                <a:lnTo>
                  <a:pt x="3175" y="859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3524" y="1561211"/>
            <a:ext cx="31623" cy="212725"/>
          </a:xfrm>
          <a:custGeom>
            <a:avLst/>
            <a:gdLst/>
            <a:ahLst/>
            <a:cxnLst/>
            <a:rect l="l" t="t" r="r" b="b"/>
            <a:pathLst>
              <a:path w="31623" h="212725">
                <a:moveTo>
                  <a:pt x="1397" y="192024"/>
                </a:moveTo>
                <a:lnTo>
                  <a:pt x="508" y="195834"/>
                </a:lnTo>
                <a:lnTo>
                  <a:pt x="0" y="199262"/>
                </a:lnTo>
                <a:lnTo>
                  <a:pt x="0" y="205359"/>
                </a:lnTo>
                <a:lnTo>
                  <a:pt x="888" y="207899"/>
                </a:lnTo>
                <a:lnTo>
                  <a:pt x="4063" y="211709"/>
                </a:lnTo>
                <a:lnTo>
                  <a:pt x="6858" y="212725"/>
                </a:lnTo>
                <a:lnTo>
                  <a:pt x="15748" y="212725"/>
                </a:lnTo>
                <a:lnTo>
                  <a:pt x="19303" y="206121"/>
                </a:lnTo>
                <a:lnTo>
                  <a:pt x="21336" y="192786"/>
                </a:lnTo>
                <a:lnTo>
                  <a:pt x="22006" y="187186"/>
                </a:lnTo>
                <a:lnTo>
                  <a:pt x="22829" y="175078"/>
                </a:lnTo>
                <a:lnTo>
                  <a:pt x="23113" y="160400"/>
                </a:lnTo>
                <a:lnTo>
                  <a:pt x="23114" y="154110"/>
                </a:lnTo>
                <a:lnTo>
                  <a:pt x="23387" y="144944"/>
                </a:lnTo>
                <a:lnTo>
                  <a:pt x="24190" y="133449"/>
                </a:lnTo>
                <a:lnTo>
                  <a:pt x="25534" y="119601"/>
                </a:lnTo>
                <a:lnTo>
                  <a:pt x="27431" y="103377"/>
                </a:lnTo>
                <a:lnTo>
                  <a:pt x="27735" y="100830"/>
                </a:lnTo>
                <a:lnTo>
                  <a:pt x="29436" y="85340"/>
                </a:lnTo>
                <a:lnTo>
                  <a:pt x="30651" y="71839"/>
                </a:lnTo>
                <a:lnTo>
                  <a:pt x="31380" y="60325"/>
                </a:lnTo>
                <a:lnTo>
                  <a:pt x="31623" y="50800"/>
                </a:lnTo>
                <a:lnTo>
                  <a:pt x="31615" y="48807"/>
                </a:lnTo>
                <a:lnTo>
                  <a:pt x="31150" y="35629"/>
                </a:lnTo>
                <a:lnTo>
                  <a:pt x="29845" y="23622"/>
                </a:lnTo>
                <a:lnTo>
                  <a:pt x="28575" y="15493"/>
                </a:lnTo>
                <a:lnTo>
                  <a:pt x="26288" y="7492"/>
                </a:lnTo>
                <a:lnTo>
                  <a:pt x="23113" y="0"/>
                </a:lnTo>
                <a:lnTo>
                  <a:pt x="18034" y="2793"/>
                </a:lnTo>
                <a:lnTo>
                  <a:pt x="14477" y="7112"/>
                </a:lnTo>
                <a:lnTo>
                  <a:pt x="12573" y="12573"/>
                </a:lnTo>
                <a:lnTo>
                  <a:pt x="10667" y="18161"/>
                </a:lnTo>
                <a:lnTo>
                  <a:pt x="9651" y="25400"/>
                </a:lnTo>
                <a:lnTo>
                  <a:pt x="9651" y="34162"/>
                </a:lnTo>
                <a:lnTo>
                  <a:pt x="9865" y="39686"/>
                </a:lnTo>
                <a:lnTo>
                  <a:pt x="10871" y="51630"/>
                </a:lnTo>
                <a:lnTo>
                  <a:pt x="12700" y="68579"/>
                </a:lnTo>
                <a:lnTo>
                  <a:pt x="13588" y="75818"/>
                </a:lnTo>
                <a:lnTo>
                  <a:pt x="13970" y="81661"/>
                </a:lnTo>
                <a:lnTo>
                  <a:pt x="13851" y="93164"/>
                </a:lnTo>
                <a:lnTo>
                  <a:pt x="13242" y="104728"/>
                </a:lnTo>
                <a:lnTo>
                  <a:pt x="12102" y="117949"/>
                </a:lnTo>
                <a:lnTo>
                  <a:pt x="10413" y="132841"/>
                </a:lnTo>
                <a:lnTo>
                  <a:pt x="9730" y="138803"/>
                </a:lnTo>
                <a:lnTo>
                  <a:pt x="8385" y="149846"/>
                </a:lnTo>
                <a:lnTo>
                  <a:pt x="6671" y="163174"/>
                </a:lnTo>
                <a:lnTo>
                  <a:pt x="4572" y="178815"/>
                </a:lnTo>
                <a:lnTo>
                  <a:pt x="3428" y="183768"/>
                </a:lnTo>
                <a:lnTo>
                  <a:pt x="2412" y="188087"/>
                </a:lnTo>
                <a:lnTo>
                  <a:pt x="1397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2681" y="1558289"/>
            <a:ext cx="130048" cy="214884"/>
          </a:xfrm>
          <a:custGeom>
            <a:avLst/>
            <a:gdLst/>
            <a:ahLst/>
            <a:cxnLst/>
            <a:rect l="l" t="t" r="r" b="b"/>
            <a:pathLst>
              <a:path w="130048" h="214884">
                <a:moveTo>
                  <a:pt x="26543" y="137413"/>
                </a:moveTo>
                <a:lnTo>
                  <a:pt x="28448" y="131699"/>
                </a:lnTo>
                <a:lnTo>
                  <a:pt x="31369" y="123317"/>
                </a:lnTo>
                <a:lnTo>
                  <a:pt x="36449" y="125475"/>
                </a:lnTo>
                <a:lnTo>
                  <a:pt x="42037" y="127000"/>
                </a:lnTo>
                <a:lnTo>
                  <a:pt x="48133" y="128015"/>
                </a:lnTo>
                <a:lnTo>
                  <a:pt x="50515" y="128319"/>
                </a:lnTo>
                <a:lnTo>
                  <a:pt x="61738" y="129128"/>
                </a:lnTo>
                <a:lnTo>
                  <a:pt x="76962" y="129412"/>
                </a:lnTo>
                <a:lnTo>
                  <a:pt x="89281" y="129412"/>
                </a:lnTo>
                <a:lnTo>
                  <a:pt x="97028" y="130429"/>
                </a:lnTo>
                <a:lnTo>
                  <a:pt x="107061" y="132461"/>
                </a:lnTo>
                <a:lnTo>
                  <a:pt x="116967" y="134493"/>
                </a:lnTo>
                <a:lnTo>
                  <a:pt x="124587" y="135509"/>
                </a:lnTo>
                <a:lnTo>
                  <a:pt x="130048" y="135509"/>
                </a:lnTo>
                <a:lnTo>
                  <a:pt x="130001" y="133580"/>
                </a:lnTo>
                <a:lnTo>
                  <a:pt x="125885" y="120523"/>
                </a:lnTo>
                <a:lnTo>
                  <a:pt x="115062" y="113157"/>
                </a:lnTo>
                <a:lnTo>
                  <a:pt x="111713" y="112361"/>
                </a:lnTo>
                <a:lnTo>
                  <a:pt x="100535" y="111243"/>
                </a:lnTo>
                <a:lnTo>
                  <a:pt x="83693" y="110871"/>
                </a:lnTo>
                <a:lnTo>
                  <a:pt x="82715" y="110860"/>
                </a:lnTo>
                <a:lnTo>
                  <a:pt x="72163" y="109998"/>
                </a:lnTo>
                <a:lnTo>
                  <a:pt x="56896" y="107696"/>
                </a:lnTo>
                <a:lnTo>
                  <a:pt x="52678" y="107029"/>
                </a:lnTo>
                <a:lnTo>
                  <a:pt x="38788" y="105243"/>
                </a:lnTo>
                <a:lnTo>
                  <a:pt x="28321" y="104648"/>
                </a:lnTo>
                <a:lnTo>
                  <a:pt x="28321" y="18287"/>
                </a:lnTo>
                <a:lnTo>
                  <a:pt x="27940" y="15875"/>
                </a:lnTo>
                <a:lnTo>
                  <a:pt x="26416" y="12319"/>
                </a:lnTo>
                <a:lnTo>
                  <a:pt x="23495" y="7365"/>
                </a:lnTo>
                <a:lnTo>
                  <a:pt x="20701" y="2539"/>
                </a:lnTo>
                <a:lnTo>
                  <a:pt x="18161" y="0"/>
                </a:lnTo>
                <a:lnTo>
                  <a:pt x="14605" y="0"/>
                </a:lnTo>
                <a:lnTo>
                  <a:pt x="12954" y="2794"/>
                </a:lnTo>
                <a:lnTo>
                  <a:pt x="11176" y="6858"/>
                </a:lnTo>
                <a:lnTo>
                  <a:pt x="10033" y="10668"/>
                </a:lnTo>
                <a:lnTo>
                  <a:pt x="9271" y="14224"/>
                </a:lnTo>
                <a:lnTo>
                  <a:pt x="8509" y="17780"/>
                </a:lnTo>
                <a:lnTo>
                  <a:pt x="8128" y="21336"/>
                </a:lnTo>
                <a:lnTo>
                  <a:pt x="8128" y="28956"/>
                </a:lnTo>
                <a:lnTo>
                  <a:pt x="8763" y="34925"/>
                </a:lnTo>
                <a:lnTo>
                  <a:pt x="10287" y="43052"/>
                </a:lnTo>
                <a:lnTo>
                  <a:pt x="11684" y="51181"/>
                </a:lnTo>
                <a:lnTo>
                  <a:pt x="12573" y="56642"/>
                </a:lnTo>
                <a:lnTo>
                  <a:pt x="13081" y="59562"/>
                </a:lnTo>
                <a:lnTo>
                  <a:pt x="13462" y="62357"/>
                </a:lnTo>
                <a:lnTo>
                  <a:pt x="13716" y="65532"/>
                </a:lnTo>
                <a:lnTo>
                  <a:pt x="13970" y="69087"/>
                </a:lnTo>
                <a:lnTo>
                  <a:pt x="14224" y="76200"/>
                </a:lnTo>
                <a:lnTo>
                  <a:pt x="14224" y="81152"/>
                </a:lnTo>
                <a:lnTo>
                  <a:pt x="13970" y="86995"/>
                </a:lnTo>
                <a:lnTo>
                  <a:pt x="13589" y="97409"/>
                </a:lnTo>
                <a:lnTo>
                  <a:pt x="13559" y="98036"/>
                </a:lnTo>
                <a:lnTo>
                  <a:pt x="13075" y="112048"/>
                </a:lnTo>
                <a:lnTo>
                  <a:pt x="12954" y="123317"/>
                </a:lnTo>
                <a:lnTo>
                  <a:pt x="12642" y="127525"/>
                </a:lnTo>
                <a:lnTo>
                  <a:pt x="10547" y="138897"/>
                </a:lnTo>
                <a:lnTo>
                  <a:pt x="6477" y="155194"/>
                </a:lnTo>
                <a:lnTo>
                  <a:pt x="3265" y="168025"/>
                </a:lnTo>
                <a:lnTo>
                  <a:pt x="816" y="180801"/>
                </a:lnTo>
                <a:lnTo>
                  <a:pt x="0" y="190373"/>
                </a:lnTo>
                <a:lnTo>
                  <a:pt x="0" y="196976"/>
                </a:lnTo>
                <a:lnTo>
                  <a:pt x="1143" y="202311"/>
                </a:lnTo>
                <a:lnTo>
                  <a:pt x="3556" y="206501"/>
                </a:lnTo>
                <a:lnTo>
                  <a:pt x="6731" y="212089"/>
                </a:lnTo>
                <a:lnTo>
                  <a:pt x="10922" y="214884"/>
                </a:lnTo>
                <a:lnTo>
                  <a:pt x="20828" y="214884"/>
                </a:lnTo>
                <a:lnTo>
                  <a:pt x="24892" y="212089"/>
                </a:lnTo>
                <a:lnTo>
                  <a:pt x="28321" y="206501"/>
                </a:lnTo>
                <a:lnTo>
                  <a:pt x="30226" y="203454"/>
                </a:lnTo>
                <a:lnTo>
                  <a:pt x="31115" y="200660"/>
                </a:lnTo>
                <a:lnTo>
                  <a:pt x="31115" y="198247"/>
                </a:lnTo>
                <a:lnTo>
                  <a:pt x="29845" y="193421"/>
                </a:lnTo>
                <a:lnTo>
                  <a:pt x="27305" y="190373"/>
                </a:lnTo>
                <a:lnTo>
                  <a:pt x="22098" y="184150"/>
                </a:lnTo>
                <a:lnTo>
                  <a:pt x="19304" y="179197"/>
                </a:lnTo>
                <a:lnTo>
                  <a:pt x="18923" y="175640"/>
                </a:lnTo>
                <a:lnTo>
                  <a:pt x="18923" y="171069"/>
                </a:lnTo>
                <a:lnTo>
                  <a:pt x="19182" y="166362"/>
                </a:lnTo>
                <a:lnTo>
                  <a:pt x="21317" y="154642"/>
                </a:lnTo>
                <a:lnTo>
                  <a:pt x="25527" y="140208"/>
                </a:lnTo>
                <a:lnTo>
                  <a:pt x="26543" y="1374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61662" y="1629028"/>
            <a:ext cx="84200" cy="67183"/>
          </a:xfrm>
          <a:custGeom>
            <a:avLst/>
            <a:gdLst/>
            <a:ahLst/>
            <a:cxnLst/>
            <a:rect l="l" t="t" r="r" b="b"/>
            <a:pathLst>
              <a:path w="84200" h="67183">
                <a:moveTo>
                  <a:pt x="24764" y="0"/>
                </a:moveTo>
                <a:lnTo>
                  <a:pt x="14732" y="0"/>
                </a:lnTo>
                <a:lnTo>
                  <a:pt x="7747" y="3175"/>
                </a:lnTo>
                <a:lnTo>
                  <a:pt x="4063" y="9779"/>
                </a:lnTo>
                <a:lnTo>
                  <a:pt x="1397" y="14478"/>
                </a:lnTo>
                <a:lnTo>
                  <a:pt x="0" y="22098"/>
                </a:lnTo>
                <a:lnTo>
                  <a:pt x="0" y="32638"/>
                </a:lnTo>
                <a:lnTo>
                  <a:pt x="0" y="35433"/>
                </a:lnTo>
                <a:lnTo>
                  <a:pt x="0" y="38226"/>
                </a:lnTo>
                <a:lnTo>
                  <a:pt x="0" y="41021"/>
                </a:lnTo>
                <a:lnTo>
                  <a:pt x="0" y="49275"/>
                </a:lnTo>
                <a:lnTo>
                  <a:pt x="0" y="56134"/>
                </a:lnTo>
                <a:lnTo>
                  <a:pt x="635" y="60960"/>
                </a:lnTo>
                <a:lnTo>
                  <a:pt x="1904" y="63500"/>
                </a:lnTo>
                <a:lnTo>
                  <a:pt x="3175" y="65912"/>
                </a:lnTo>
                <a:lnTo>
                  <a:pt x="5587" y="67183"/>
                </a:lnTo>
                <a:lnTo>
                  <a:pt x="9143" y="67183"/>
                </a:lnTo>
                <a:lnTo>
                  <a:pt x="11557" y="67183"/>
                </a:lnTo>
                <a:lnTo>
                  <a:pt x="15621" y="66421"/>
                </a:lnTo>
                <a:lnTo>
                  <a:pt x="21589" y="64770"/>
                </a:lnTo>
                <a:lnTo>
                  <a:pt x="34844" y="60677"/>
                </a:lnTo>
                <a:lnTo>
                  <a:pt x="46754" y="56328"/>
                </a:lnTo>
                <a:lnTo>
                  <a:pt x="57150" y="51816"/>
                </a:lnTo>
                <a:lnTo>
                  <a:pt x="71075" y="43515"/>
                </a:lnTo>
                <a:lnTo>
                  <a:pt x="79957" y="34923"/>
                </a:lnTo>
                <a:lnTo>
                  <a:pt x="83438" y="27812"/>
                </a:lnTo>
                <a:lnTo>
                  <a:pt x="84200" y="24765"/>
                </a:lnTo>
                <a:lnTo>
                  <a:pt x="84200" y="23241"/>
                </a:lnTo>
                <a:lnTo>
                  <a:pt x="80128" y="13466"/>
                </a:lnTo>
                <a:lnTo>
                  <a:pt x="67837" y="6140"/>
                </a:lnTo>
                <a:lnTo>
                  <a:pt x="60705" y="3937"/>
                </a:lnTo>
                <a:lnTo>
                  <a:pt x="48988" y="1638"/>
                </a:lnTo>
                <a:lnTo>
                  <a:pt x="36298" y="340"/>
                </a:lnTo>
                <a:lnTo>
                  <a:pt x="2476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4263" y="1598676"/>
            <a:ext cx="134747" cy="175260"/>
          </a:xfrm>
          <a:custGeom>
            <a:avLst/>
            <a:gdLst/>
            <a:ahLst/>
            <a:cxnLst/>
            <a:rect l="l" t="t" r="r" b="b"/>
            <a:pathLst>
              <a:path w="134747" h="175260">
                <a:moveTo>
                  <a:pt x="8254" y="0"/>
                </a:moveTo>
                <a:lnTo>
                  <a:pt x="11302" y="0"/>
                </a:lnTo>
                <a:lnTo>
                  <a:pt x="15494" y="1904"/>
                </a:lnTo>
                <a:lnTo>
                  <a:pt x="20954" y="5714"/>
                </a:lnTo>
                <a:lnTo>
                  <a:pt x="29008" y="10275"/>
                </a:lnTo>
                <a:lnTo>
                  <a:pt x="40482" y="14273"/>
                </a:lnTo>
                <a:lnTo>
                  <a:pt x="55317" y="17748"/>
                </a:lnTo>
                <a:lnTo>
                  <a:pt x="61722" y="18923"/>
                </a:lnTo>
                <a:lnTo>
                  <a:pt x="77589" y="21978"/>
                </a:lnTo>
                <a:lnTo>
                  <a:pt x="90512" y="25217"/>
                </a:lnTo>
                <a:lnTo>
                  <a:pt x="100488" y="28696"/>
                </a:lnTo>
                <a:lnTo>
                  <a:pt x="104012" y="30352"/>
                </a:lnTo>
                <a:lnTo>
                  <a:pt x="110362" y="33654"/>
                </a:lnTo>
                <a:lnTo>
                  <a:pt x="114935" y="37211"/>
                </a:lnTo>
                <a:lnTo>
                  <a:pt x="117856" y="41021"/>
                </a:lnTo>
                <a:lnTo>
                  <a:pt x="120650" y="44831"/>
                </a:lnTo>
                <a:lnTo>
                  <a:pt x="122174" y="48895"/>
                </a:lnTo>
                <a:lnTo>
                  <a:pt x="122174" y="53339"/>
                </a:lnTo>
                <a:lnTo>
                  <a:pt x="119571" y="63492"/>
                </a:lnTo>
                <a:lnTo>
                  <a:pt x="111737" y="74281"/>
                </a:lnTo>
                <a:lnTo>
                  <a:pt x="104139" y="81407"/>
                </a:lnTo>
                <a:lnTo>
                  <a:pt x="94353" y="88908"/>
                </a:lnTo>
                <a:lnTo>
                  <a:pt x="83608" y="95720"/>
                </a:lnTo>
                <a:lnTo>
                  <a:pt x="73025" y="101346"/>
                </a:lnTo>
                <a:lnTo>
                  <a:pt x="80060" y="111000"/>
                </a:lnTo>
                <a:lnTo>
                  <a:pt x="89044" y="120917"/>
                </a:lnTo>
                <a:lnTo>
                  <a:pt x="100162" y="131155"/>
                </a:lnTo>
                <a:lnTo>
                  <a:pt x="109566" y="137906"/>
                </a:lnTo>
                <a:lnTo>
                  <a:pt x="114935" y="140843"/>
                </a:lnTo>
                <a:lnTo>
                  <a:pt x="118617" y="142748"/>
                </a:lnTo>
                <a:lnTo>
                  <a:pt x="121412" y="144145"/>
                </a:lnTo>
                <a:lnTo>
                  <a:pt x="130301" y="148844"/>
                </a:lnTo>
                <a:lnTo>
                  <a:pt x="134747" y="153288"/>
                </a:lnTo>
                <a:lnTo>
                  <a:pt x="134747" y="157352"/>
                </a:lnTo>
                <a:lnTo>
                  <a:pt x="134747" y="160274"/>
                </a:lnTo>
                <a:lnTo>
                  <a:pt x="132714" y="163322"/>
                </a:lnTo>
                <a:lnTo>
                  <a:pt x="128650" y="166115"/>
                </a:lnTo>
                <a:lnTo>
                  <a:pt x="125857" y="168401"/>
                </a:lnTo>
                <a:lnTo>
                  <a:pt x="122682" y="169418"/>
                </a:lnTo>
                <a:lnTo>
                  <a:pt x="119252" y="169418"/>
                </a:lnTo>
                <a:lnTo>
                  <a:pt x="113411" y="169418"/>
                </a:lnTo>
                <a:lnTo>
                  <a:pt x="106425" y="165735"/>
                </a:lnTo>
                <a:lnTo>
                  <a:pt x="98298" y="158369"/>
                </a:lnTo>
                <a:lnTo>
                  <a:pt x="89634" y="149072"/>
                </a:lnTo>
                <a:lnTo>
                  <a:pt x="80993" y="139797"/>
                </a:lnTo>
                <a:lnTo>
                  <a:pt x="77470" y="136016"/>
                </a:lnTo>
                <a:lnTo>
                  <a:pt x="69341" y="127253"/>
                </a:lnTo>
                <a:lnTo>
                  <a:pt x="62864" y="121920"/>
                </a:lnTo>
                <a:lnTo>
                  <a:pt x="57912" y="120014"/>
                </a:lnTo>
                <a:lnTo>
                  <a:pt x="53086" y="117983"/>
                </a:lnTo>
                <a:lnTo>
                  <a:pt x="48133" y="117094"/>
                </a:lnTo>
                <a:lnTo>
                  <a:pt x="43052" y="117094"/>
                </a:lnTo>
                <a:lnTo>
                  <a:pt x="36067" y="117094"/>
                </a:lnTo>
                <a:lnTo>
                  <a:pt x="30099" y="118618"/>
                </a:lnTo>
                <a:lnTo>
                  <a:pt x="25019" y="121793"/>
                </a:lnTo>
                <a:lnTo>
                  <a:pt x="19938" y="124840"/>
                </a:lnTo>
                <a:lnTo>
                  <a:pt x="17399" y="129539"/>
                </a:lnTo>
                <a:lnTo>
                  <a:pt x="17399" y="135762"/>
                </a:lnTo>
                <a:lnTo>
                  <a:pt x="17399" y="139064"/>
                </a:lnTo>
                <a:lnTo>
                  <a:pt x="17399" y="141986"/>
                </a:lnTo>
                <a:lnTo>
                  <a:pt x="17907" y="145923"/>
                </a:lnTo>
                <a:lnTo>
                  <a:pt x="18796" y="150749"/>
                </a:lnTo>
                <a:lnTo>
                  <a:pt x="19685" y="155701"/>
                </a:lnTo>
                <a:lnTo>
                  <a:pt x="20192" y="159003"/>
                </a:lnTo>
                <a:lnTo>
                  <a:pt x="20192" y="160909"/>
                </a:lnTo>
                <a:lnTo>
                  <a:pt x="20192" y="164719"/>
                </a:lnTo>
                <a:lnTo>
                  <a:pt x="19176" y="167894"/>
                </a:lnTo>
                <a:lnTo>
                  <a:pt x="17145" y="170179"/>
                </a:lnTo>
                <a:lnTo>
                  <a:pt x="15112" y="172465"/>
                </a:lnTo>
                <a:lnTo>
                  <a:pt x="11175" y="174116"/>
                </a:lnTo>
                <a:lnTo>
                  <a:pt x="5207" y="175260"/>
                </a:lnTo>
                <a:lnTo>
                  <a:pt x="3087" y="163365"/>
                </a:lnTo>
                <a:lnTo>
                  <a:pt x="1407" y="150253"/>
                </a:lnTo>
                <a:lnTo>
                  <a:pt x="358" y="136052"/>
                </a:lnTo>
                <a:lnTo>
                  <a:pt x="8" y="123508"/>
                </a:lnTo>
                <a:lnTo>
                  <a:pt x="0" y="121158"/>
                </a:lnTo>
                <a:lnTo>
                  <a:pt x="101" y="107747"/>
                </a:lnTo>
                <a:lnTo>
                  <a:pt x="459" y="95642"/>
                </a:lnTo>
                <a:lnTo>
                  <a:pt x="508" y="94614"/>
                </a:lnTo>
                <a:lnTo>
                  <a:pt x="1313" y="74383"/>
                </a:lnTo>
                <a:lnTo>
                  <a:pt x="1844" y="59906"/>
                </a:lnTo>
                <a:lnTo>
                  <a:pt x="2114" y="51217"/>
                </a:lnTo>
                <a:lnTo>
                  <a:pt x="2159" y="48768"/>
                </a:lnTo>
                <a:lnTo>
                  <a:pt x="2159" y="47371"/>
                </a:lnTo>
                <a:lnTo>
                  <a:pt x="1777" y="43052"/>
                </a:lnTo>
                <a:lnTo>
                  <a:pt x="1015" y="35687"/>
                </a:lnTo>
                <a:lnTo>
                  <a:pt x="381" y="28194"/>
                </a:lnTo>
                <a:lnTo>
                  <a:pt x="0" y="22351"/>
                </a:lnTo>
                <a:lnTo>
                  <a:pt x="0" y="17907"/>
                </a:lnTo>
                <a:lnTo>
                  <a:pt x="0" y="12191"/>
                </a:lnTo>
                <a:lnTo>
                  <a:pt x="508" y="7747"/>
                </a:lnTo>
                <a:lnTo>
                  <a:pt x="1650" y="4572"/>
                </a:lnTo>
                <a:lnTo>
                  <a:pt x="2921" y="1524"/>
                </a:lnTo>
                <a:lnTo>
                  <a:pt x="5079" y="0"/>
                </a:lnTo>
                <a:lnTo>
                  <a:pt x="825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3524" y="1561211"/>
            <a:ext cx="31623" cy="212725"/>
          </a:xfrm>
          <a:custGeom>
            <a:avLst/>
            <a:gdLst/>
            <a:ahLst/>
            <a:cxnLst/>
            <a:rect l="l" t="t" r="r" b="b"/>
            <a:pathLst>
              <a:path w="31623" h="212725">
                <a:moveTo>
                  <a:pt x="23113" y="0"/>
                </a:moveTo>
                <a:lnTo>
                  <a:pt x="26288" y="7492"/>
                </a:lnTo>
                <a:lnTo>
                  <a:pt x="28575" y="15493"/>
                </a:lnTo>
                <a:lnTo>
                  <a:pt x="29845" y="23622"/>
                </a:lnTo>
                <a:lnTo>
                  <a:pt x="31150" y="35629"/>
                </a:lnTo>
                <a:lnTo>
                  <a:pt x="31615" y="48807"/>
                </a:lnTo>
                <a:lnTo>
                  <a:pt x="31623" y="50800"/>
                </a:lnTo>
                <a:lnTo>
                  <a:pt x="31380" y="60325"/>
                </a:lnTo>
                <a:lnTo>
                  <a:pt x="30651" y="71839"/>
                </a:lnTo>
                <a:lnTo>
                  <a:pt x="29436" y="85340"/>
                </a:lnTo>
                <a:lnTo>
                  <a:pt x="27735" y="100830"/>
                </a:lnTo>
                <a:lnTo>
                  <a:pt x="27431" y="103377"/>
                </a:lnTo>
                <a:lnTo>
                  <a:pt x="25534" y="119601"/>
                </a:lnTo>
                <a:lnTo>
                  <a:pt x="24190" y="133449"/>
                </a:lnTo>
                <a:lnTo>
                  <a:pt x="23387" y="144944"/>
                </a:lnTo>
                <a:lnTo>
                  <a:pt x="23114" y="154110"/>
                </a:lnTo>
                <a:lnTo>
                  <a:pt x="23113" y="154304"/>
                </a:lnTo>
                <a:lnTo>
                  <a:pt x="23113" y="160400"/>
                </a:lnTo>
                <a:lnTo>
                  <a:pt x="22829" y="175078"/>
                </a:lnTo>
                <a:lnTo>
                  <a:pt x="22006" y="187186"/>
                </a:lnTo>
                <a:lnTo>
                  <a:pt x="21336" y="192786"/>
                </a:lnTo>
                <a:lnTo>
                  <a:pt x="19303" y="206121"/>
                </a:lnTo>
                <a:lnTo>
                  <a:pt x="15748" y="212725"/>
                </a:lnTo>
                <a:lnTo>
                  <a:pt x="10667" y="212725"/>
                </a:lnTo>
                <a:lnTo>
                  <a:pt x="6858" y="212725"/>
                </a:lnTo>
                <a:lnTo>
                  <a:pt x="4063" y="211709"/>
                </a:lnTo>
                <a:lnTo>
                  <a:pt x="2412" y="209803"/>
                </a:lnTo>
                <a:lnTo>
                  <a:pt x="888" y="207899"/>
                </a:lnTo>
                <a:lnTo>
                  <a:pt x="0" y="205359"/>
                </a:lnTo>
                <a:lnTo>
                  <a:pt x="0" y="202056"/>
                </a:lnTo>
                <a:lnTo>
                  <a:pt x="0" y="199262"/>
                </a:lnTo>
                <a:lnTo>
                  <a:pt x="508" y="195834"/>
                </a:lnTo>
                <a:lnTo>
                  <a:pt x="1397" y="192024"/>
                </a:lnTo>
                <a:lnTo>
                  <a:pt x="2412" y="188087"/>
                </a:lnTo>
                <a:lnTo>
                  <a:pt x="3428" y="183768"/>
                </a:lnTo>
                <a:lnTo>
                  <a:pt x="4572" y="178815"/>
                </a:lnTo>
                <a:lnTo>
                  <a:pt x="6671" y="163174"/>
                </a:lnTo>
                <a:lnTo>
                  <a:pt x="8385" y="149846"/>
                </a:lnTo>
                <a:lnTo>
                  <a:pt x="9730" y="138803"/>
                </a:lnTo>
                <a:lnTo>
                  <a:pt x="10413" y="132841"/>
                </a:lnTo>
                <a:lnTo>
                  <a:pt x="12102" y="117949"/>
                </a:lnTo>
                <a:lnTo>
                  <a:pt x="13242" y="104728"/>
                </a:lnTo>
                <a:lnTo>
                  <a:pt x="13851" y="93164"/>
                </a:lnTo>
                <a:lnTo>
                  <a:pt x="13970" y="86233"/>
                </a:lnTo>
                <a:lnTo>
                  <a:pt x="13970" y="81661"/>
                </a:lnTo>
                <a:lnTo>
                  <a:pt x="13588" y="75818"/>
                </a:lnTo>
                <a:lnTo>
                  <a:pt x="12700" y="68579"/>
                </a:lnTo>
                <a:lnTo>
                  <a:pt x="10871" y="51630"/>
                </a:lnTo>
                <a:lnTo>
                  <a:pt x="9865" y="39686"/>
                </a:lnTo>
                <a:lnTo>
                  <a:pt x="9651" y="34162"/>
                </a:lnTo>
                <a:lnTo>
                  <a:pt x="9651" y="25400"/>
                </a:lnTo>
                <a:lnTo>
                  <a:pt x="10667" y="18161"/>
                </a:lnTo>
                <a:lnTo>
                  <a:pt x="12573" y="12573"/>
                </a:lnTo>
                <a:lnTo>
                  <a:pt x="14477" y="7112"/>
                </a:lnTo>
                <a:lnTo>
                  <a:pt x="18034" y="2793"/>
                </a:lnTo>
                <a:lnTo>
                  <a:pt x="23113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32681" y="1558289"/>
            <a:ext cx="130048" cy="214884"/>
          </a:xfrm>
          <a:custGeom>
            <a:avLst/>
            <a:gdLst/>
            <a:ahLst/>
            <a:cxnLst/>
            <a:rect l="l" t="t" r="r" b="b"/>
            <a:pathLst>
              <a:path w="130048" h="214884">
                <a:moveTo>
                  <a:pt x="15875" y="0"/>
                </a:moveTo>
                <a:lnTo>
                  <a:pt x="18161" y="0"/>
                </a:lnTo>
                <a:lnTo>
                  <a:pt x="20701" y="2539"/>
                </a:lnTo>
                <a:lnTo>
                  <a:pt x="23495" y="7365"/>
                </a:lnTo>
                <a:lnTo>
                  <a:pt x="26416" y="12319"/>
                </a:lnTo>
                <a:lnTo>
                  <a:pt x="27940" y="15875"/>
                </a:lnTo>
                <a:lnTo>
                  <a:pt x="28321" y="18287"/>
                </a:lnTo>
                <a:lnTo>
                  <a:pt x="28321" y="104648"/>
                </a:lnTo>
                <a:lnTo>
                  <a:pt x="38788" y="105243"/>
                </a:lnTo>
                <a:lnTo>
                  <a:pt x="52678" y="107029"/>
                </a:lnTo>
                <a:lnTo>
                  <a:pt x="56896" y="107696"/>
                </a:lnTo>
                <a:lnTo>
                  <a:pt x="72163" y="109998"/>
                </a:lnTo>
                <a:lnTo>
                  <a:pt x="82715" y="110860"/>
                </a:lnTo>
                <a:lnTo>
                  <a:pt x="83693" y="110871"/>
                </a:lnTo>
                <a:lnTo>
                  <a:pt x="100535" y="111243"/>
                </a:lnTo>
                <a:lnTo>
                  <a:pt x="111713" y="112361"/>
                </a:lnTo>
                <a:lnTo>
                  <a:pt x="115062" y="113157"/>
                </a:lnTo>
                <a:lnTo>
                  <a:pt x="125885" y="120523"/>
                </a:lnTo>
                <a:lnTo>
                  <a:pt x="130001" y="133580"/>
                </a:lnTo>
                <a:lnTo>
                  <a:pt x="130048" y="135509"/>
                </a:lnTo>
                <a:lnTo>
                  <a:pt x="124587" y="135509"/>
                </a:lnTo>
                <a:lnTo>
                  <a:pt x="116967" y="134493"/>
                </a:lnTo>
                <a:lnTo>
                  <a:pt x="107061" y="132461"/>
                </a:lnTo>
                <a:lnTo>
                  <a:pt x="97028" y="130429"/>
                </a:lnTo>
                <a:lnTo>
                  <a:pt x="89281" y="129412"/>
                </a:lnTo>
                <a:lnTo>
                  <a:pt x="83693" y="129412"/>
                </a:lnTo>
                <a:lnTo>
                  <a:pt x="76962" y="129412"/>
                </a:lnTo>
                <a:lnTo>
                  <a:pt x="61738" y="129128"/>
                </a:lnTo>
                <a:lnTo>
                  <a:pt x="50515" y="128319"/>
                </a:lnTo>
                <a:lnTo>
                  <a:pt x="48133" y="128015"/>
                </a:lnTo>
                <a:lnTo>
                  <a:pt x="42037" y="127000"/>
                </a:lnTo>
                <a:lnTo>
                  <a:pt x="36449" y="125475"/>
                </a:lnTo>
                <a:lnTo>
                  <a:pt x="31369" y="123317"/>
                </a:lnTo>
                <a:lnTo>
                  <a:pt x="28448" y="131699"/>
                </a:lnTo>
                <a:lnTo>
                  <a:pt x="26543" y="137413"/>
                </a:lnTo>
                <a:lnTo>
                  <a:pt x="25527" y="140208"/>
                </a:lnTo>
                <a:lnTo>
                  <a:pt x="21317" y="154642"/>
                </a:lnTo>
                <a:lnTo>
                  <a:pt x="19182" y="166362"/>
                </a:lnTo>
                <a:lnTo>
                  <a:pt x="18923" y="171069"/>
                </a:lnTo>
                <a:lnTo>
                  <a:pt x="18923" y="175640"/>
                </a:lnTo>
                <a:lnTo>
                  <a:pt x="19304" y="179197"/>
                </a:lnTo>
                <a:lnTo>
                  <a:pt x="22098" y="184150"/>
                </a:lnTo>
                <a:lnTo>
                  <a:pt x="27305" y="190373"/>
                </a:lnTo>
                <a:lnTo>
                  <a:pt x="29845" y="193421"/>
                </a:lnTo>
                <a:lnTo>
                  <a:pt x="31115" y="195961"/>
                </a:lnTo>
                <a:lnTo>
                  <a:pt x="31115" y="198247"/>
                </a:lnTo>
                <a:lnTo>
                  <a:pt x="31115" y="200660"/>
                </a:lnTo>
                <a:lnTo>
                  <a:pt x="30226" y="203454"/>
                </a:lnTo>
                <a:lnTo>
                  <a:pt x="28321" y="206501"/>
                </a:lnTo>
                <a:lnTo>
                  <a:pt x="24892" y="212089"/>
                </a:lnTo>
                <a:lnTo>
                  <a:pt x="20828" y="214884"/>
                </a:lnTo>
                <a:lnTo>
                  <a:pt x="15875" y="214884"/>
                </a:lnTo>
                <a:lnTo>
                  <a:pt x="10922" y="214884"/>
                </a:lnTo>
                <a:lnTo>
                  <a:pt x="6731" y="212089"/>
                </a:lnTo>
                <a:lnTo>
                  <a:pt x="3556" y="206501"/>
                </a:lnTo>
                <a:lnTo>
                  <a:pt x="1143" y="202311"/>
                </a:lnTo>
                <a:lnTo>
                  <a:pt x="0" y="196976"/>
                </a:lnTo>
                <a:lnTo>
                  <a:pt x="0" y="190373"/>
                </a:lnTo>
                <a:lnTo>
                  <a:pt x="816" y="180801"/>
                </a:lnTo>
                <a:lnTo>
                  <a:pt x="3265" y="168025"/>
                </a:lnTo>
                <a:lnTo>
                  <a:pt x="6477" y="155194"/>
                </a:lnTo>
                <a:lnTo>
                  <a:pt x="10547" y="138897"/>
                </a:lnTo>
                <a:lnTo>
                  <a:pt x="12642" y="127525"/>
                </a:lnTo>
                <a:lnTo>
                  <a:pt x="12954" y="123317"/>
                </a:lnTo>
                <a:lnTo>
                  <a:pt x="13075" y="112048"/>
                </a:lnTo>
                <a:lnTo>
                  <a:pt x="13559" y="98036"/>
                </a:lnTo>
                <a:lnTo>
                  <a:pt x="13589" y="97409"/>
                </a:lnTo>
                <a:lnTo>
                  <a:pt x="13970" y="86995"/>
                </a:lnTo>
                <a:lnTo>
                  <a:pt x="14224" y="81152"/>
                </a:lnTo>
                <a:lnTo>
                  <a:pt x="14224" y="79756"/>
                </a:lnTo>
                <a:lnTo>
                  <a:pt x="14224" y="76200"/>
                </a:lnTo>
                <a:lnTo>
                  <a:pt x="14097" y="72644"/>
                </a:lnTo>
                <a:lnTo>
                  <a:pt x="13970" y="69087"/>
                </a:lnTo>
                <a:lnTo>
                  <a:pt x="13716" y="65532"/>
                </a:lnTo>
                <a:lnTo>
                  <a:pt x="13462" y="62357"/>
                </a:lnTo>
                <a:lnTo>
                  <a:pt x="13081" y="59562"/>
                </a:lnTo>
                <a:lnTo>
                  <a:pt x="12573" y="56642"/>
                </a:lnTo>
                <a:lnTo>
                  <a:pt x="11684" y="51181"/>
                </a:lnTo>
                <a:lnTo>
                  <a:pt x="10287" y="43052"/>
                </a:lnTo>
                <a:lnTo>
                  <a:pt x="8763" y="34925"/>
                </a:lnTo>
                <a:lnTo>
                  <a:pt x="8128" y="28956"/>
                </a:lnTo>
                <a:lnTo>
                  <a:pt x="8128" y="25146"/>
                </a:lnTo>
                <a:lnTo>
                  <a:pt x="8128" y="21336"/>
                </a:lnTo>
                <a:lnTo>
                  <a:pt x="8509" y="17780"/>
                </a:lnTo>
                <a:lnTo>
                  <a:pt x="9271" y="14224"/>
                </a:lnTo>
                <a:lnTo>
                  <a:pt x="10033" y="10668"/>
                </a:lnTo>
                <a:lnTo>
                  <a:pt x="11176" y="6858"/>
                </a:lnTo>
                <a:lnTo>
                  <a:pt x="12954" y="2794"/>
                </a:lnTo>
                <a:lnTo>
                  <a:pt x="13589" y="1015"/>
                </a:lnTo>
                <a:lnTo>
                  <a:pt x="14605" y="0"/>
                </a:lnTo>
                <a:lnTo>
                  <a:pt x="1587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2088" y="2840736"/>
            <a:ext cx="2121408" cy="441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57514" y="2981452"/>
            <a:ext cx="120859" cy="164592"/>
          </a:xfrm>
          <a:custGeom>
            <a:avLst/>
            <a:gdLst/>
            <a:ahLst/>
            <a:cxnLst/>
            <a:rect l="l" t="t" r="r" b="b"/>
            <a:pathLst>
              <a:path w="120859" h="164592">
                <a:moveTo>
                  <a:pt x="16267" y="144825"/>
                </a:moveTo>
                <a:lnTo>
                  <a:pt x="6813" y="138049"/>
                </a:lnTo>
                <a:lnTo>
                  <a:pt x="5566" y="136625"/>
                </a:lnTo>
                <a:lnTo>
                  <a:pt x="0" y="125865"/>
                </a:lnTo>
                <a:lnTo>
                  <a:pt x="3130" y="158496"/>
                </a:lnTo>
                <a:lnTo>
                  <a:pt x="9099" y="161036"/>
                </a:lnTo>
                <a:lnTo>
                  <a:pt x="15068" y="162433"/>
                </a:lnTo>
                <a:lnTo>
                  <a:pt x="21164" y="163830"/>
                </a:lnTo>
                <a:lnTo>
                  <a:pt x="27895" y="164592"/>
                </a:lnTo>
                <a:lnTo>
                  <a:pt x="40087" y="164592"/>
                </a:lnTo>
                <a:lnTo>
                  <a:pt x="44913" y="164337"/>
                </a:lnTo>
                <a:lnTo>
                  <a:pt x="49866" y="163702"/>
                </a:lnTo>
                <a:lnTo>
                  <a:pt x="54819" y="163068"/>
                </a:lnTo>
                <a:lnTo>
                  <a:pt x="60026" y="162178"/>
                </a:lnTo>
                <a:lnTo>
                  <a:pt x="65233" y="161036"/>
                </a:lnTo>
                <a:lnTo>
                  <a:pt x="75885" y="157485"/>
                </a:lnTo>
                <a:lnTo>
                  <a:pt x="86657" y="151229"/>
                </a:lnTo>
                <a:lnTo>
                  <a:pt x="96353" y="142544"/>
                </a:lnTo>
                <a:lnTo>
                  <a:pt x="104984" y="131445"/>
                </a:lnTo>
                <a:lnTo>
                  <a:pt x="110822" y="120971"/>
                </a:lnTo>
                <a:lnTo>
                  <a:pt x="115617" y="109274"/>
                </a:lnTo>
                <a:lnTo>
                  <a:pt x="118967" y="96941"/>
                </a:lnTo>
                <a:lnTo>
                  <a:pt x="120859" y="83947"/>
                </a:lnTo>
                <a:lnTo>
                  <a:pt x="120850" y="81815"/>
                </a:lnTo>
                <a:lnTo>
                  <a:pt x="120212" y="67938"/>
                </a:lnTo>
                <a:lnTo>
                  <a:pt x="118573" y="56896"/>
                </a:lnTo>
                <a:lnTo>
                  <a:pt x="117049" y="50164"/>
                </a:lnTo>
                <a:lnTo>
                  <a:pt x="113747" y="43687"/>
                </a:lnTo>
                <a:lnTo>
                  <a:pt x="108413" y="37592"/>
                </a:lnTo>
                <a:lnTo>
                  <a:pt x="105111" y="33527"/>
                </a:lnTo>
                <a:lnTo>
                  <a:pt x="102444" y="27686"/>
                </a:lnTo>
                <a:lnTo>
                  <a:pt x="100412" y="20193"/>
                </a:lnTo>
                <a:lnTo>
                  <a:pt x="98380" y="12573"/>
                </a:lnTo>
                <a:lnTo>
                  <a:pt x="95840" y="7112"/>
                </a:lnTo>
                <a:lnTo>
                  <a:pt x="93046" y="3683"/>
                </a:lnTo>
                <a:lnTo>
                  <a:pt x="89998" y="0"/>
                </a:lnTo>
                <a:lnTo>
                  <a:pt x="93821" y="46422"/>
                </a:lnTo>
                <a:lnTo>
                  <a:pt x="103559" y="54223"/>
                </a:lnTo>
                <a:lnTo>
                  <a:pt x="108413" y="68452"/>
                </a:lnTo>
                <a:lnTo>
                  <a:pt x="108921" y="72009"/>
                </a:lnTo>
                <a:lnTo>
                  <a:pt x="109175" y="75437"/>
                </a:lnTo>
                <a:lnTo>
                  <a:pt x="109102" y="82308"/>
                </a:lnTo>
                <a:lnTo>
                  <a:pt x="107353" y="95351"/>
                </a:lnTo>
                <a:lnTo>
                  <a:pt x="103260" y="107394"/>
                </a:lnTo>
                <a:lnTo>
                  <a:pt x="96805" y="118449"/>
                </a:lnTo>
                <a:lnTo>
                  <a:pt x="87966" y="128524"/>
                </a:lnTo>
                <a:lnTo>
                  <a:pt x="85228" y="131028"/>
                </a:lnTo>
                <a:lnTo>
                  <a:pt x="74593" y="138837"/>
                </a:lnTo>
                <a:lnTo>
                  <a:pt x="63122" y="144403"/>
                </a:lnTo>
                <a:lnTo>
                  <a:pt x="50816" y="147735"/>
                </a:lnTo>
                <a:lnTo>
                  <a:pt x="37674" y="148844"/>
                </a:lnTo>
                <a:lnTo>
                  <a:pt x="28940" y="148311"/>
                </a:lnTo>
                <a:lnTo>
                  <a:pt x="16267" y="14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28330" y="2981452"/>
            <a:ext cx="120859" cy="164592"/>
          </a:xfrm>
          <a:custGeom>
            <a:avLst/>
            <a:gdLst/>
            <a:ahLst/>
            <a:cxnLst/>
            <a:rect l="l" t="t" r="r" b="b"/>
            <a:pathLst>
              <a:path w="120859" h="164592">
                <a:moveTo>
                  <a:pt x="16267" y="144825"/>
                </a:moveTo>
                <a:lnTo>
                  <a:pt x="6813" y="138049"/>
                </a:lnTo>
                <a:lnTo>
                  <a:pt x="5566" y="136625"/>
                </a:lnTo>
                <a:lnTo>
                  <a:pt x="0" y="125865"/>
                </a:lnTo>
                <a:lnTo>
                  <a:pt x="3130" y="158496"/>
                </a:lnTo>
                <a:lnTo>
                  <a:pt x="9099" y="161036"/>
                </a:lnTo>
                <a:lnTo>
                  <a:pt x="15068" y="162433"/>
                </a:lnTo>
                <a:lnTo>
                  <a:pt x="21164" y="163830"/>
                </a:lnTo>
                <a:lnTo>
                  <a:pt x="27895" y="164592"/>
                </a:lnTo>
                <a:lnTo>
                  <a:pt x="40087" y="164592"/>
                </a:lnTo>
                <a:lnTo>
                  <a:pt x="44913" y="164337"/>
                </a:lnTo>
                <a:lnTo>
                  <a:pt x="49866" y="163702"/>
                </a:lnTo>
                <a:lnTo>
                  <a:pt x="54819" y="163068"/>
                </a:lnTo>
                <a:lnTo>
                  <a:pt x="60026" y="162178"/>
                </a:lnTo>
                <a:lnTo>
                  <a:pt x="65233" y="161036"/>
                </a:lnTo>
                <a:lnTo>
                  <a:pt x="75885" y="157485"/>
                </a:lnTo>
                <a:lnTo>
                  <a:pt x="86657" y="151229"/>
                </a:lnTo>
                <a:lnTo>
                  <a:pt x="96353" y="142544"/>
                </a:lnTo>
                <a:lnTo>
                  <a:pt x="104984" y="131445"/>
                </a:lnTo>
                <a:lnTo>
                  <a:pt x="110822" y="120971"/>
                </a:lnTo>
                <a:lnTo>
                  <a:pt x="115617" y="109274"/>
                </a:lnTo>
                <a:lnTo>
                  <a:pt x="118967" y="96941"/>
                </a:lnTo>
                <a:lnTo>
                  <a:pt x="120859" y="83947"/>
                </a:lnTo>
                <a:lnTo>
                  <a:pt x="120850" y="81815"/>
                </a:lnTo>
                <a:lnTo>
                  <a:pt x="120212" y="67938"/>
                </a:lnTo>
                <a:lnTo>
                  <a:pt x="118573" y="56896"/>
                </a:lnTo>
                <a:lnTo>
                  <a:pt x="117049" y="50164"/>
                </a:lnTo>
                <a:lnTo>
                  <a:pt x="113747" y="43687"/>
                </a:lnTo>
                <a:lnTo>
                  <a:pt x="108413" y="37592"/>
                </a:lnTo>
                <a:lnTo>
                  <a:pt x="105111" y="33527"/>
                </a:lnTo>
                <a:lnTo>
                  <a:pt x="102444" y="27686"/>
                </a:lnTo>
                <a:lnTo>
                  <a:pt x="100412" y="20193"/>
                </a:lnTo>
                <a:lnTo>
                  <a:pt x="98380" y="12573"/>
                </a:lnTo>
                <a:lnTo>
                  <a:pt x="95840" y="7112"/>
                </a:lnTo>
                <a:lnTo>
                  <a:pt x="93046" y="3683"/>
                </a:lnTo>
                <a:lnTo>
                  <a:pt x="89998" y="0"/>
                </a:lnTo>
                <a:lnTo>
                  <a:pt x="93821" y="46422"/>
                </a:lnTo>
                <a:lnTo>
                  <a:pt x="103559" y="54223"/>
                </a:lnTo>
                <a:lnTo>
                  <a:pt x="108413" y="68452"/>
                </a:lnTo>
                <a:lnTo>
                  <a:pt x="108921" y="72009"/>
                </a:lnTo>
                <a:lnTo>
                  <a:pt x="109175" y="75437"/>
                </a:lnTo>
                <a:lnTo>
                  <a:pt x="109102" y="82308"/>
                </a:lnTo>
                <a:lnTo>
                  <a:pt x="107353" y="95351"/>
                </a:lnTo>
                <a:lnTo>
                  <a:pt x="103260" y="107394"/>
                </a:lnTo>
                <a:lnTo>
                  <a:pt x="96805" y="118449"/>
                </a:lnTo>
                <a:lnTo>
                  <a:pt x="87966" y="128524"/>
                </a:lnTo>
                <a:lnTo>
                  <a:pt x="85228" y="131028"/>
                </a:lnTo>
                <a:lnTo>
                  <a:pt x="74593" y="138837"/>
                </a:lnTo>
                <a:lnTo>
                  <a:pt x="63122" y="144403"/>
                </a:lnTo>
                <a:lnTo>
                  <a:pt x="50816" y="147735"/>
                </a:lnTo>
                <a:lnTo>
                  <a:pt x="37674" y="148844"/>
                </a:lnTo>
                <a:lnTo>
                  <a:pt x="28940" y="148311"/>
                </a:lnTo>
                <a:lnTo>
                  <a:pt x="16267" y="14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20006" y="2974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8763" y="76200"/>
                </a:moveTo>
                <a:lnTo>
                  <a:pt x="8385" y="78028"/>
                </a:lnTo>
                <a:lnTo>
                  <a:pt x="5744" y="91113"/>
                </a:lnTo>
                <a:lnTo>
                  <a:pt x="3364" y="103551"/>
                </a:lnTo>
                <a:lnTo>
                  <a:pt x="1270" y="115315"/>
                </a:lnTo>
                <a:lnTo>
                  <a:pt x="762" y="118872"/>
                </a:lnTo>
                <a:lnTo>
                  <a:pt x="508" y="121538"/>
                </a:lnTo>
                <a:lnTo>
                  <a:pt x="254" y="123444"/>
                </a:lnTo>
                <a:lnTo>
                  <a:pt x="0" y="127888"/>
                </a:lnTo>
                <a:lnTo>
                  <a:pt x="3" y="131831"/>
                </a:lnTo>
                <a:lnTo>
                  <a:pt x="1364" y="145753"/>
                </a:lnTo>
                <a:lnTo>
                  <a:pt x="5080" y="156590"/>
                </a:lnTo>
                <a:lnTo>
                  <a:pt x="9144" y="164337"/>
                </a:lnTo>
                <a:lnTo>
                  <a:pt x="15494" y="168275"/>
                </a:lnTo>
                <a:lnTo>
                  <a:pt x="25146" y="168275"/>
                </a:lnTo>
                <a:lnTo>
                  <a:pt x="29210" y="167766"/>
                </a:lnTo>
                <a:lnTo>
                  <a:pt x="28448" y="161671"/>
                </a:lnTo>
                <a:lnTo>
                  <a:pt x="27686" y="156590"/>
                </a:lnTo>
                <a:lnTo>
                  <a:pt x="26670" y="152653"/>
                </a:lnTo>
                <a:lnTo>
                  <a:pt x="24638" y="145161"/>
                </a:lnTo>
                <a:lnTo>
                  <a:pt x="22352" y="141986"/>
                </a:lnTo>
                <a:lnTo>
                  <a:pt x="19812" y="143001"/>
                </a:lnTo>
                <a:lnTo>
                  <a:pt x="18415" y="138937"/>
                </a:lnTo>
                <a:lnTo>
                  <a:pt x="17526" y="135127"/>
                </a:lnTo>
                <a:lnTo>
                  <a:pt x="17018" y="131572"/>
                </a:lnTo>
                <a:lnTo>
                  <a:pt x="16510" y="128015"/>
                </a:lnTo>
                <a:lnTo>
                  <a:pt x="16256" y="124333"/>
                </a:lnTo>
                <a:lnTo>
                  <a:pt x="16256" y="120523"/>
                </a:lnTo>
                <a:lnTo>
                  <a:pt x="16521" y="113973"/>
                </a:lnTo>
                <a:lnTo>
                  <a:pt x="18251" y="101706"/>
                </a:lnTo>
                <a:lnTo>
                  <a:pt x="21590" y="88264"/>
                </a:lnTo>
                <a:lnTo>
                  <a:pt x="24802" y="77465"/>
                </a:lnTo>
                <a:lnTo>
                  <a:pt x="28496" y="65266"/>
                </a:lnTo>
                <a:lnTo>
                  <a:pt x="32131" y="53466"/>
                </a:lnTo>
                <a:lnTo>
                  <a:pt x="33739" y="54603"/>
                </a:lnTo>
                <a:lnTo>
                  <a:pt x="43151" y="62143"/>
                </a:lnTo>
                <a:lnTo>
                  <a:pt x="52959" y="71627"/>
                </a:lnTo>
                <a:lnTo>
                  <a:pt x="54481" y="73369"/>
                </a:lnTo>
                <a:lnTo>
                  <a:pt x="62884" y="82886"/>
                </a:lnTo>
                <a:lnTo>
                  <a:pt x="71374" y="92328"/>
                </a:lnTo>
                <a:lnTo>
                  <a:pt x="73259" y="94400"/>
                </a:lnTo>
                <a:lnTo>
                  <a:pt x="82528" y="104142"/>
                </a:lnTo>
                <a:lnTo>
                  <a:pt x="90932" y="112140"/>
                </a:lnTo>
                <a:lnTo>
                  <a:pt x="99187" y="119507"/>
                </a:lnTo>
                <a:lnTo>
                  <a:pt x="104521" y="124713"/>
                </a:lnTo>
                <a:lnTo>
                  <a:pt x="107061" y="127508"/>
                </a:lnTo>
                <a:lnTo>
                  <a:pt x="112014" y="133096"/>
                </a:lnTo>
                <a:lnTo>
                  <a:pt x="115697" y="139319"/>
                </a:lnTo>
                <a:lnTo>
                  <a:pt x="118491" y="146050"/>
                </a:lnTo>
                <a:lnTo>
                  <a:pt x="129286" y="143001"/>
                </a:lnTo>
                <a:lnTo>
                  <a:pt x="135636" y="138302"/>
                </a:lnTo>
                <a:lnTo>
                  <a:pt x="137668" y="131825"/>
                </a:lnTo>
                <a:lnTo>
                  <a:pt x="137878" y="129773"/>
                </a:lnTo>
                <a:lnTo>
                  <a:pt x="139126" y="117407"/>
                </a:lnTo>
                <a:lnTo>
                  <a:pt x="140462" y="104394"/>
                </a:lnTo>
                <a:lnTo>
                  <a:pt x="141069" y="99485"/>
                </a:lnTo>
                <a:lnTo>
                  <a:pt x="143314" y="87177"/>
                </a:lnTo>
                <a:lnTo>
                  <a:pt x="146685" y="74422"/>
                </a:lnTo>
                <a:lnTo>
                  <a:pt x="148100" y="69891"/>
                </a:lnTo>
                <a:lnTo>
                  <a:pt x="152887" y="57772"/>
                </a:lnTo>
                <a:lnTo>
                  <a:pt x="158623" y="47116"/>
                </a:lnTo>
                <a:lnTo>
                  <a:pt x="162941" y="40004"/>
                </a:lnTo>
                <a:lnTo>
                  <a:pt x="165735" y="35051"/>
                </a:lnTo>
                <a:lnTo>
                  <a:pt x="167005" y="32130"/>
                </a:lnTo>
                <a:lnTo>
                  <a:pt x="169672" y="25908"/>
                </a:lnTo>
                <a:lnTo>
                  <a:pt x="171069" y="19558"/>
                </a:lnTo>
                <a:lnTo>
                  <a:pt x="171069" y="6603"/>
                </a:lnTo>
                <a:lnTo>
                  <a:pt x="169926" y="2412"/>
                </a:lnTo>
                <a:lnTo>
                  <a:pt x="167259" y="0"/>
                </a:lnTo>
                <a:lnTo>
                  <a:pt x="164719" y="762"/>
                </a:lnTo>
                <a:lnTo>
                  <a:pt x="159639" y="3301"/>
                </a:lnTo>
                <a:lnTo>
                  <a:pt x="154813" y="9398"/>
                </a:lnTo>
                <a:lnTo>
                  <a:pt x="150114" y="19050"/>
                </a:lnTo>
                <a:lnTo>
                  <a:pt x="149604" y="20086"/>
                </a:lnTo>
                <a:lnTo>
                  <a:pt x="145141" y="30431"/>
                </a:lnTo>
                <a:lnTo>
                  <a:pt x="140081" y="44069"/>
                </a:lnTo>
                <a:lnTo>
                  <a:pt x="137073" y="52766"/>
                </a:lnTo>
                <a:lnTo>
                  <a:pt x="133001" y="64800"/>
                </a:lnTo>
                <a:lnTo>
                  <a:pt x="129032" y="76835"/>
                </a:lnTo>
                <a:lnTo>
                  <a:pt x="124772" y="89785"/>
                </a:lnTo>
                <a:lnTo>
                  <a:pt x="120424" y="103047"/>
                </a:lnTo>
                <a:lnTo>
                  <a:pt x="118491" y="109092"/>
                </a:lnTo>
                <a:lnTo>
                  <a:pt x="113129" y="106243"/>
                </a:lnTo>
                <a:lnTo>
                  <a:pt x="102646" y="99392"/>
                </a:lnTo>
                <a:lnTo>
                  <a:pt x="92456" y="90932"/>
                </a:lnTo>
                <a:lnTo>
                  <a:pt x="87777" y="86400"/>
                </a:lnTo>
                <a:lnTo>
                  <a:pt x="79453" y="77415"/>
                </a:lnTo>
                <a:lnTo>
                  <a:pt x="70104" y="66294"/>
                </a:lnTo>
                <a:lnTo>
                  <a:pt x="67203" y="62650"/>
                </a:lnTo>
                <a:lnTo>
                  <a:pt x="59966" y="53274"/>
                </a:lnTo>
                <a:lnTo>
                  <a:pt x="50673" y="41021"/>
                </a:lnTo>
                <a:lnTo>
                  <a:pt x="44522" y="30570"/>
                </a:lnTo>
                <a:lnTo>
                  <a:pt x="35687" y="14224"/>
                </a:lnTo>
                <a:lnTo>
                  <a:pt x="32512" y="8254"/>
                </a:lnTo>
                <a:lnTo>
                  <a:pt x="29337" y="3937"/>
                </a:lnTo>
                <a:lnTo>
                  <a:pt x="26162" y="1015"/>
                </a:lnTo>
                <a:lnTo>
                  <a:pt x="23233" y="13225"/>
                </a:lnTo>
                <a:lnTo>
                  <a:pt x="20272" y="25582"/>
                </a:lnTo>
                <a:lnTo>
                  <a:pt x="17399" y="37591"/>
                </a:lnTo>
                <a:lnTo>
                  <a:pt x="17088" y="38879"/>
                </a:lnTo>
                <a:lnTo>
                  <a:pt x="14355" y="50528"/>
                </a:lnTo>
                <a:lnTo>
                  <a:pt x="11571" y="62985"/>
                </a:lnTo>
                <a:lnTo>
                  <a:pt x="8763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83480" y="2966592"/>
            <a:ext cx="126746" cy="176149"/>
          </a:xfrm>
          <a:custGeom>
            <a:avLst/>
            <a:gdLst/>
            <a:ahLst/>
            <a:cxnLst/>
            <a:rect l="l" t="t" r="r" b="b"/>
            <a:pathLst>
              <a:path w="126746" h="176149">
                <a:moveTo>
                  <a:pt x="18161" y="122174"/>
                </a:moveTo>
                <a:lnTo>
                  <a:pt x="19050" y="110362"/>
                </a:lnTo>
                <a:lnTo>
                  <a:pt x="19177" y="107950"/>
                </a:lnTo>
                <a:lnTo>
                  <a:pt x="19318" y="99496"/>
                </a:lnTo>
                <a:lnTo>
                  <a:pt x="19701" y="87877"/>
                </a:lnTo>
                <a:lnTo>
                  <a:pt x="20700" y="73406"/>
                </a:lnTo>
                <a:lnTo>
                  <a:pt x="22041" y="57475"/>
                </a:lnTo>
                <a:lnTo>
                  <a:pt x="23148" y="42575"/>
                </a:lnTo>
                <a:lnTo>
                  <a:pt x="23793" y="31592"/>
                </a:lnTo>
                <a:lnTo>
                  <a:pt x="24003" y="24511"/>
                </a:lnTo>
                <a:lnTo>
                  <a:pt x="24003" y="15494"/>
                </a:lnTo>
                <a:lnTo>
                  <a:pt x="23495" y="7239"/>
                </a:lnTo>
                <a:lnTo>
                  <a:pt x="22225" y="0"/>
                </a:lnTo>
                <a:lnTo>
                  <a:pt x="14350" y="1397"/>
                </a:lnTo>
                <a:lnTo>
                  <a:pt x="9017" y="6731"/>
                </a:lnTo>
                <a:lnTo>
                  <a:pt x="6350" y="16002"/>
                </a:lnTo>
                <a:lnTo>
                  <a:pt x="4390" y="27783"/>
                </a:lnTo>
                <a:lnTo>
                  <a:pt x="3810" y="42799"/>
                </a:lnTo>
                <a:lnTo>
                  <a:pt x="3795" y="56233"/>
                </a:lnTo>
                <a:lnTo>
                  <a:pt x="3563" y="68609"/>
                </a:lnTo>
                <a:lnTo>
                  <a:pt x="3048" y="81915"/>
                </a:lnTo>
                <a:lnTo>
                  <a:pt x="2970" y="83503"/>
                </a:lnTo>
                <a:lnTo>
                  <a:pt x="2142" y="97247"/>
                </a:lnTo>
                <a:lnTo>
                  <a:pt x="1143" y="108585"/>
                </a:lnTo>
                <a:lnTo>
                  <a:pt x="381" y="115824"/>
                </a:lnTo>
                <a:lnTo>
                  <a:pt x="0" y="122047"/>
                </a:lnTo>
                <a:lnTo>
                  <a:pt x="0" y="127254"/>
                </a:lnTo>
                <a:lnTo>
                  <a:pt x="127" y="132461"/>
                </a:lnTo>
                <a:lnTo>
                  <a:pt x="381" y="137668"/>
                </a:lnTo>
                <a:lnTo>
                  <a:pt x="635" y="147828"/>
                </a:lnTo>
                <a:lnTo>
                  <a:pt x="762" y="157607"/>
                </a:lnTo>
                <a:lnTo>
                  <a:pt x="0" y="161162"/>
                </a:lnTo>
                <a:lnTo>
                  <a:pt x="0" y="168275"/>
                </a:lnTo>
                <a:lnTo>
                  <a:pt x="762" y="171450"/>
                </a:lnTo>
                <a:lnTo>
                  <a:pt x="2159" y="173355"/>
                </a:lnTo>
                <a:lnTo>
                  <a:pt x="5842" y="176149"/>
                </a:lnTo>
                <a:lnTo>
                  <a:pt x="8890" y="176149"/>
                </a:lnTo>
                <a:lnTo>
                  <a:pt x="13970" y="175895"/>
                </a:lnTo>
                <a:lnTo>
                  <a:pt x="19050" y="174625"/>
                </a:lnTo>
                <a:lnTo>
                  <a:pt x="21844" y="173862"/>
                </a:lnTo>
                <a:lnTo>
                  <a:pt x="24892" y="172974"/>
                </a:lnTo>
                <a:lnTo>
                  <a:pt x="29845" y="171577"/>
                </a:lnTo>
                <a:lnTo>
                  <a:pt x="33655" y="170687"/>
                </a:lnTo>
                <a:lnTo>
                  <a:pt x="36449" y="170307"/>
                </a:lnTo>
                <a:lnTo>
                  <a:pt x="39243" y="170053"/>
                </a:lnTo>
                <a:lnTo>
                  <a:pt x="44323" y="169799"/>
                </a:lnTo>
                <a:lnTo>
                  <a:pt x="54250" y="169826"/>
                </a:lnTo>
                <a:lnTo>
                  <a:pt x="65865" y="170503"/>
                </a:lnTo>
                <a:lnTo>
                  <a:pt x="80264" y="172085"/>
                </a:lnTo>
                <a:lnTo>
                  <a:pt x="81900" y="172343"/>
                </a:lnTo>
                <a:lnTo>
                  <a:pt x="92294" y="173765"/>
                </a:lnTo>
                <a:lnTo>
                  <a:pt x="108458" y="175895"/>
                </a:lnTo>
                <a:lnTo>
                  <a:pt x="112522" y="176149"/>
                </a:lnTo>
                <a:lnTo>
                  <a:pt x="117094" y="176149"/>
                </a:lnTo>
                <a:lnTo>
                  <a:pt x="120650" y="175260"/>
                </a:lnTo>
                <a:lnTo>
                  <a:pt x="123062" y="173355"/>
                </a:lnTo>
                <a:lnTo>
                  <a:pt x="126746" y="169291"/>
                </a:lnTo>
                <a:lnTo>
                  <a:pt x="126746" y="163322"/>
                </a:lnTo>
                <a:lnTo>
                  <a:pt x="125475" y="160528"/>
                </a:lnTo>
                <a:lnTo>
                  <a:pt x="122809" y="158115"/>
                </a:lnTo>
                <a:lnTo>
                  <a:pt x="120269" y="155575"/>
                </a:lnTo>
                <a:lnTo>
                  <a:pt x="116586" y="154432"/>
                </a:lnTo>
                <a:lnTo>
                  <a:pt x="106553" y="154432"/>
                </a:lnTo>
                <a:lnTo>
                  <a:pt x="99314" y="153670"/>
                </a:lnTo>
                <a:lnTo>
                  <a:pt x="89789" y="152400"/>
                </a:lnTo>
                <a:lnTo>
                  <a:pt x="74087" y="150277"/>
                </a:lnTo>
                <a:lnTo>
                  <a:pt x="61229" y="148826"/>
                </a:lnTo>
                <a:lnTo>
                  <a:pt x="53086" y="148336"/>
                </a:lnTo>
                <a:lnTo>
                  <a:pt x="50419" y="148462"/>
                </a:lnTo>
                <a:lnTo>
                  <a:pt x="47752" y="148717"/>
                </a:lnTo>
                <a:lnTo>
                  <a:pt x="42164" y="148971"/>
                </a:lnTo>
                <a:lnTo>
                  <a:pt x="32512" y="149098"/>
                </a:lnTo>
                <a:lnTo>
                  <a:pt x="28829" y="148590"/>
                </a:lnTo>
                <a:lnTo>
                  <a:pt x="25781" y="147447"/>
                </a:lnTo>
                <a:lnTo>
                  <a:pt x="22733" y="146304"/>
                </a:lnTo>
                <a:lnTo>
                  <a:pt x="20700" y="144653"/>
                </a:lnTo>
                <a:lnTo>
                  <a:pt x="18287" y="140335"/>
                </a:lnTo>
                <a:lnTo>
                  <a:pt x="17780" y="136144"/>
                </a:lnTo>
                <a:lnTo>
                  <a:pt x="17780" y="128778"/>
                </a:lnTo>
                <a:lnTo>
                  <a:pt x="18161" y="122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3510" y="2950464"/>
            <a:ext cx="267842" cy="197358"/>
          </a:xfrm>
          <a:custGeom>
            <a:avLst/>
            <a:gdLst/>
            <a:ahLst/>
            <a:cxnLst/>
            <a:rect l="l" t="t" r="r" b="b"/>
            <a:pathLst>
              <a:path w="267842" h="197358">
                <a:moveTo>
                  <a:pt x="53086" y="188975"/>
                </a:moveTo>
                <a:lnTo>
                  <a:pt x="54737" y="193039"/>
                </a:lnTo>
                <a:lnTo>
                  <a:pt x="57785" y="195072"/>
                </a:lnTo>
                <a:lnTo>
                  <a:pt x="66039" y="195072"/>
                </a:lnTo>
                <a:lnTo>
                  <a:pt x="68706" y="194310"/>
                </a:lnTo>
                <a:lnTo>
                  <a:pt x="70357" y="192786"/>
                </a:lnTo>
                <a:lnTo>
                  <a:pt x="72643" y="189230"/>
                </a:lnTo>
                <a:lnTo>
                  <a:pt x="72643" y="184403"/>
                </a:lnTo>
                <a:lnTo>
                  <a:pt x="72136" y="181610"/>
                </a:lnTo>
                <a:lnTo>
                  <a:pt x="71119" y="177926"/>
                </a:lnTo>
                <a:lnTo>
                  <a:pt x="69087" y="170307"/>
                </a:lnTo>
                <a:lnTo>
                  <a:pt x="68072" y="165862"/>
                </a:lnTo>
                <a:lnTo>
                  <a:pt x="68092" y="162928"/>
                </a:lnTo>
                <a:lnTo>
                  <a:pt x="68308" y="156082"/>
                </a:lnTo>
                <a:lnTo>
                  <a:pt x="68758" y="144706"/>
                </a:lnTo>
                <a:lnTo>
                  <a:pt x="69441" y="128792"/>
                </a:lnTo>
                <a:lnTo>
                  <a:pt x="70357" y="108331"/>
                </a:lnTo>
                <a:lnTo>
                  <a:pt x="70679" y="100294"/>
                </a:lnTo>
                <a:lnTo>
                  <a:pt x="71009" y="87578"/>
                </a:lnTo>
                <a:lnTo>
                  <a:pt x="71119" y="66166"/>
                </a:lnTo>
                <a:lnTo>
                  <a:pt x="75691" y="59944"/>
                </a:lnTo>
                <a:lnTo>
                  <a:pt x="84836" y="56387"/>
                </a:lnTo>
                <a:lnTo>
                  <a:pt x="87645" y="55444"/>
                </a:lnTo>
                <a:lnTo>
                  <a:pt x="99025" y="53369"/>
                </a:lnTo>
                <a:lnTo>
                  <a:pt x="113918" y="52705"/>
                </a:lnTo>
                <a:lnTo>
                  <a:pt x="117475" y="52832"/>
                </a:lnTo>
                <a:lnTo>
                  <a:pt x="121285" y="53086"/>
                </a:lnTo>
                <a:lnTo>
                  <a:pt x="125349" y="53339"/>
                </a:lnTo>
                <a:lnTo>
                  <a:pt x="129286" y="53594"/>
                </a:lnTo>
                <a:lnTo>
                  <a:pt x="156972" y="53594"/>
                </a:lnTo>
                <a:lnTo>
                  <a:pt x="161162" y="53212"/>
                </a:lnTo>
                <a:lnTo>
                  <a:pt x="164337" y="52197"/>
                </a:lnTo>
                <a:lnTo>
                  <a:pt x="163194" y="59562"/>
                </a:lnTo>
                <a:lnTo>
                  <a:pt x="162560" y="64388"/>
                </a:lnTo>
                <a:lnTo>
                  <a:pt x="162305" y="66801"/>
                </a:lnTo>
                <a:lnTo>
                  <a:pt x="161967" y="69399"/>
                </a:lnTo>
                <a:lnTo>
                  <a:pt x="160698" y="79547"/>
                </a:lnTo>
                <a:lnTo>
                  <a:pt x="159125" y="92595"/>
                </a:lnTo>
                <a:lnTo>
                  <a:pt x="157225" y="108585"/>
                </a:lnTo>
                <a:lnTo>
                  <a:pt x="156939" y="111112"/>
                </a:lnTo>
                <a:lnTo>
                  <a:pt x="155511" y="123732"/>
                </a:lnTo>
                <a:lnTo>
                  <a:pt x="154082" y="136351"/>
                </a:lnTo>
                <a:lnTo>
                  <a:pt x="152653" y="148971"/>
                </a:lnTo>
                <a:lnTo>
                  <a:pt x="152018" y="154305"/>
                </a:lnTo>
                <a:lnTo>
                  <a:pt x="151256" y="160020"/>
                </a:lnTo>
                <a:lnTo>
                  <a:pt x="150494" y="166243"/>
                </a:lnTo>
                <a:lnTo>
                  <a:pt x="149732" y="172465"/>
                </a:lnTo>
                <a:lnTo>
                  <a:pt x="149478" y="177673"/>
                </a:lnTo>
                <a:lnTo>
                  <a:pt x="149605" y="185927"/>
                </a:lnTo>
                <a:lnTo>
                  <a:pt x="150494" y="190119"/>
                </a:lnTo>
                <a:lnTo>
                  <a:pt x="151764" y="193166"/>
                </a:lnTo>
                <a:lnTo>
                  <a:pt x="155193" y="196469"/>
                </a:lnTo>
                <a:lnTo>
                  <a:pt x="159512" y="197358"/>
                </a:lnTo>
                <a:lnTo>
                  <a:pt x="165480" y="195707"/>
                </a:lnTo>
                <a:lnTo>
                  <a:pt x="171450" y="193928"/>
                </a:lnTo>
                <a:lnTo>
                  <a:pt x="177545" y="192024"/>
                </a:lnTo>
                <a:lnTo>
                  <a:pt x="180339" y="191770"/>
                </a:lnTo>
                <a:lnTo>
                  <a:pt x="184023" y="191515"/>
                </a:lnTo>
                <a:lnTo>
                  <a:pt x="190979" y="192103"/>
                </a:lnTo>
                <a:lnTo>
                  <a:pt x="209676" y="193801"/>
                </a:lnTo>
                <a:lnTo>
                  <a:pt x="215137" y="194310"/>
                </a:lnTo>
                <a:lnTo>
                  <a:pt x="220599" y="194563"/>
                </a:lnTo>
                <a:lnTo>
                  <a:pt x="233044" y="194563"/>
                </a:lnTo>
                <a:lnTo>
                  <a:pt x="238632" y="193675"/>
                </a:lnTo>
                <a:lnTo>
                  <a:pt x="242569" y="192024"/>
                </a:lnTo>
                <a:lnTo>
                  <a:pt x="246379" y="190373"/>
                </a:lnTo>
                <a:lnTo>
                  <a:pt x="248285" y="187325"/>
                </a:lnTo>
                <a:lnTo>
                  <a:pt x="248285" y="177926"/>
                </a:lnTo>
                <a:lnTo>
                  <a:pt x="247395" y="174244"/>
                </a:lnTo>
                <a:lnTo>
                  <a:pt x="245490" y="172212"/>
                </a:lnTo>
                <a:lnTo>
                  <a:pt x="241173" y="169037"/>
                </a:lnTo>
                <a:lnTo>
                  <a:pt x="235965" y="169037"/>
                </a:lnTo>
                <a:lnTo>
                  <a:pt x="233044" y="169418"/>
                </a:lnTo>
                <a:lnTo>
                  <a:pt x="229362" y="170307"/>
                </a:lnTo>
                <a:lnTo>
                  <a:pt x="220217" y="172338"/>
                </a:lnTo>
                <a:lnTo>
                  <a:pt x="215264" y="173355"/>
                </a:lnTo>
                <a:lnTo>
                  <a:pt x="213740" y="173609"/>
                </a:lnTo>
                <a:lnTo>
                  <a:pt x="210185" y="173482"/>
                </a:lnTo>
                <a:lnTo>
                  <a:pt x="203580" y="173227"/>
                </a:lnTo>
                <a:lnTo>
                  <a:pt x="196976" y="172974"/>
                </a:lnTo>
                <a:lnTo>
                  <a:pt x="183261" y="172847"/>
                </a:lnTo>
                <a:lnTo>
                  <a:pt x="178815" y="173100"/>
                </a:lnTo>
                <a:lnTo>
                  <a:pt x="174243" y="173609"/>
                </a:lnTo>
                <a:lnTo>
                  <a:pt x="173227" y="168401"/>
                </a:lnTo>
                <a:lnTo>
                  <a:pt x="172592" y="164337"/>
                </a:lnTo>
                <a:lnTo>
                  <a:pt x="172338" y="161416"/>
                </a:lnTo>
                <a:lnTo>
                  <a:pt x="172085" y="158496"/>
                </a:lnTo>
                <a:lnTo>
                  <a:pt x="171957" y="153797"/>
                </a:lnTo>
                <a:lnTo>
                  <a:pt x="171957" y="143001"/>
                </a:lnTo>
                <a:lnTo>
                  <a:pt x="172085" y="137922"/>
                </a:lnTo>
                <a:lnTo>
                  <a:pt x="172085" y="125730"/>
                </a:lnTo>
                <a:lnTo>
                  <a:pt x="171957" y="122555"/>
                </a:lnTo>
                <a:lnTo>
                  <a:pt x="171703" y="119507"/>
                </a:lnTo>
                <a:lnTo>
                  <a:pt x="171450" y="116839"/>
                </a:lnTo>
                <a:lnTo>
                  <a:pt x="171195" y="114935"/>
                </a:lnTo>
                <a:lnTo>
                  <a:pt x="176022" y="113919"/>
                </a:lnTo>
                <a:lnTo>
                  <a:pt x="179704" y="113284"/>
                </a:lnTo>
                <a:lnTo>
                  <a:pt x="184403" y="112775"/>
                </a:lnTo>
                <a:lnTo>
                  <a:pt x="194647" y="112661"/>
                </a:lnTo>
                <a:lnTo>
                  <a:pt x="203179" y="113141"/>
                </a:lnTo>
                <a:lnTo>
                  <a:pt x="221995" y="114426"/>
                </a:lnTo>
                <a:lnTo>
                  <a:pt x="227075" y="114681"/>
                </a:lnTo>
                <a:lnTo>
                  <a:pt x="232790" y="114935"/>
                </a:lnTo>
                <a:lnTo>
                  <a:pt x="239267" y="114935"/>
                </a:lnTo>
                <a:lnTo>
                  <a:pt x="239267" y="101853"/>
                </a:lnTo>
                <a:lnTo>
                  <a:pt x="238505" y="97916"/>
                </a:lnTo>
                <a:lnTo>
                  <a:pt x="235838" y="93725"/>
                </a:lnTo>
                <a:lnTo>
                  <a:pt x="232410" y="91821"/>
                </a:lnTo>
                <a:lnTo>
                  <a:pt x="226822" y="90297"/>
                </a:lnTo>
                <a:lnTo>
                  <a:pt x="215289" y="88875"/>
                </a:lnTo>
                <a:lnTo>
                  <a:pt x="202651" y="87303"/>
                </a:lnTo>
                <a:lnTo>
                  <a:pt x="190061" y="85707"/>
                </a:lnTo>
                <a:lnTo>
                  <a:pt x="177545" y="84074"/>
                </a:lnTo>
                <a:lnTo>
                  <a:pt x="177953" y="77506"/>
                </a:lnTo>
                <a:lnTo>
                  <a:pt x="178832" y="64815"/>
                </a:lnTo>
                <a:lnTo>
                  <a:pt x="179831" y="52197"/>
                </a:lnTo>
                <a:lnTo>
                  <a:pt x="180868" y="44442"/>
                </a:lnTo>
                <a:lnTo>
                  <a:pt x="186098" y="30464"/>
                </a:lnTo>
                <a:lnTo>
                  <a:pt x="195278" y="22090"/>
                </a:lnTo>
                <a:lnTo>
                  <a:pt x="208406" y="19303"/>
                </a:lnTo>
                <a:lnTo>
                  <a:pt x="212707" y="19397"/>
                </a:lnTo>
                <a:lnTo>
                  <a:pt x="225015" y="20601"/>
                </a:lnTo>
                <a:lnTo>
                  <a:pt x="238251" y="23240"/>
                </a:lnTo>
                <a:lnTo>
                  <a:pt x="242406" y="24521"/>
                </a:lnTo>
                <a:lnTo>
                  <a:pt x="254547" y="28141"/>
                </a:lnTo>
                <a:lnTo>
                  <a:pt x="266826" y="31623"/>
                </a:lnTo>
                <a:lnTo>
                  <a:pt x="267842" y="26543"/>
                </a:lnTo>
                <a:lnTo>
                  <a:pt x="267842" y="14477"/>
                </a:lnTo>
                <a:lnTo>
                  <a:pt x="262636" y="7747"/>
                </a:lnTo>
                <a:lnTo>
                  <a:pt x="252349" y="4063"/>
                </a:lnTo>
                <a:lnTo>
                  <a:pt x="246831" y="2440"/>
                </a:lnTo>
                <a:lnTo>
                  <a:pt x="234883" y="617"/>
                </a:lnTo>
                <a:lnTo>
                  <a:pt x="219710" y="0"/>
                </a:lnTo>
                <a:lnTo>
                  <a:pt x="215900" y="126"/>
                </a:lnTo>
                <a:lnTo>
                  <a:pt x="211836" y="381"/>
                </a:lnTo>
                <a:lnTo>
                  <a:pt x="203326" y="635"/>
                </a:lnTo>
                <a:lnTo>
                  <a:pt x="184023" y="762"/>
                </a:lnTo>
                <a:lnTo>
                  <a:pt x="177926" y="2539"/>
                </a:lnTo>
                <a:lnTo>
                  <a:pt x="174878" y="5969"/>
                </a:lnTo>
                <a:lnTo>
                  <a:pt x="171703" y="9398"/>
                </a:lnTo>
                <a:lnTo>
                  <a:pt x="169544" y="16001"/>
                </a:lnTo>
                <a:lnTo>
                  <a:pt x="168148" y="25526"/>
                </a:lnTo>
                <a:lnTo>
                  <a:pt x="167893" y="27559"/>
                </a:lnTo>
                <a:lnTo>
                  <a:pt x="167259" y="31369"/>
                </a:lnTo>
                <a:lnTo>
                  <a:pt x="164591" y="29972"/>
                </a:lnTo>
                <a:lnTo>
                  <a:pt x="160909" y="29337"/>
                </a:lnTo>
                <a:lnTo>
                  <a:pt x="155715" y="29345"/>
                </a:lnTo>
                <a:lnTo>
                  <a:pt x="146055" y="30383"/>
                </a:lnTo>
                <a:lnTo>
                  <a:pt x="129920" y="33147"/>
                </a:lnTo>
                <a:lnTo>
                  <a:pt x="124587" y="34162"/>
                </a:lnTo>
                <a:lnTo>
                  <a:pt x="120523" y="34671"/>
                </a:lnTo>
                <a:lnTo>
                  <a:pt x="50673" y="34671"/>
                </a:lnTo>
                <a:lnTo>
                  <a:pt x="48260" y="35051"/>
                </a:lnTo>
                <a:lnTo>
                  <a:pt x="43179" y="34671"/>
                </a:lnTo>
                <a:lnTo>
                  <a:pt x="35432" y="33527"/>
                </a:lnTo>
                <a:lnTo>
                  <a:pt x="27686" y="32512"/>
                </a:lnTo>
                <a:lnTo>
                  <a:pt x="23240" y="30861"/>
                </a:lnTo>
                <a:lnTo>
                  <a:pt x="22225" y="28828"/>
                </a:lnTo>
                <a:lnTo>
                  <a:pt x="14350" y="32512"/>
                </a:lnTo>
                <a:lnTo>
                  <a:pt x="9651" y="34798"/>
                </a:lnTo>
                <a:lnTo>
                  <a:pt x="8000" y="35687"/>
                </a:lnTo>
                <a:lnTo>
                  <a:pt x="2666" y="38862"/>
                </a:lnTo>
                <a:lnTo>
                  <a:pt x="0" y="42290"/>
                </a:lnTo>
                <a:lnTo>
                  <a:pt x="0" y="45974"/>
                </a:lnTo>
                <a:lnTo>
                  <a:pt x="1142" y="50926"/>
                </a:lnTo>
                <a:lnTo>
                  <a:pt x="3301" y="53594"/>
                </a:lnTo>
                <a:lnTo>
                  <a:pt x="6476" y="55880"/>
                </a:lnTo>
                <a:lnTo>
                  <a:pt x="9270" y="56514"/>
                </a:lnTo>
                <a:lnTo>
                  <a:pt x="12064" y="57150"/>
                </a:lnTo>
                <a:lnTo>
                  <a:pt x="15493" y="57403"/>
                </a:lnTo>
                <a:lnTo>
                  <a:pt x="21462" y="57276"/>
                </a:lnTo>
                <a:lnTo>
                  <a:pt x="26415" y="56896"/>
                </a:lnTo>
                <a:lnTo>
                  <a:pt x="29210" y="56641"/>
                </a:lnTo>
                <a:lnTo>
                  <a:pt x="32385" y="56261"/>
                </a:lnTo>
                <a:lnTo>
                  <a:pt x="35687" y="55880"/>
                </a:lnTo>
                <a:lnTo>
                  <a:pt x="38607" y="55625"/>
                </a:lnTo>
                <a:lnTo>
                  <a:pt x="47498" y="55625"/>
                </a:lnTo>
                <a:lnTo>
                  <a:pt x="51562" y="56769"/>
                </a:lnTo>
                <a:lnTo>
                  <a:pt x="55244" y="61340"/>
                </a:lnTo>
                <a:lnTo>
                  <a:pt x="56261" y="65150"/>
                </a:lnTo>
                <a:lnTo>
                  <a:pt x="56225" y="91411"/>
                </a:lnTo>
                <a:lnTo>
                  <a:pt x="55432" y="100963"/>
                </a:lnTo>
                <a:lnTo>
                  <a:pt x="53593" y="118872"/>
                </a:lnTo>
                <a:lnTo>
                  <a:pt x="52959" y="124460"/>
                </a:lnTo>
                <a:lnTo>
                  <a:pt x="52704" y="130428"/>
                </a:lnTo>
                <a:lnTo>
                  <a:pt x="52704" y="137160"/>
                </a:lnTo>
                <a:lnTo>
                  <a:pt x="52197" y="144018"/>
                </a:lnTo>
                <a:lnTo>
                  <a:pt x="51307" y="157099"/>
                </a:lnTo>
                <a:lnTo>
                  <a:pt x="50800" y="162687"/>
                </a:lnTo>
                <a:lnTo>
                  <a:pt x="50673" y="179197"/>
                </a:lnTo>
                <a:lnTo>
                  <a:pt x="51435" y="184912"/>
                </a:lnTo>
                <a:lnTo>
                  <a:pt x="53086" y="1889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0570" y="2932811"/>
            <a:ext cx="31622" cy="212725"/>
          </a:xfrm>
          <a:custGeom>
            <a:avLst/>
            <a:gdLst/>
            <a:ahLst/>
            <a:cxnLst/>
            <a:rect l="l" t="t" r="r" b="b"/>
            <a:pathLst>
              <a:path w="31622" h="212725">
                <a:moveTo>
                  <a:pt x="1396" y="192024"/>
                </a:moveTo>
                <a:lnTo>
                  <a:pt x="507" y="195834"/>
                </a:lnTo>
                <a:lnTo>
                  <a:pt x="0" y="199262"/>
                </a:lnTo>
                <a:lnTo>
                  <a:pt x="0" y="205359"/>
                </a:lnTo>
                <a:lnTo>
                  <a:pt x="762" y="207899"/>
                </a:lnTo>
                <a:lnTo>
                  <a:pt x="4063" y="211709"/>
                </a:lnTo>
                <a:lnTo>
                  <a:pt x="6730" y="212725"/>
                </a:lnTo>
                <a:lnTo>
                  <a:pt x="15747" y="212725"/>
                </a:lnTo>
                <a:lnTo>
                  <a:pt x="19176" y="206121"/>
                </a:lnTo>
                <a:lnTo>
                  <a:pt x="21208" y="192786"/>
                </a:lnTo>
                <a:lnTo>
                  <a:pt x="21930" y="187186"/>
                </a:lnTo>
                <a:lnTo>
                  <a:pt x="22738" y="175078"/>
                </a:lnTo>
                <a:lnTo>
                  <a:pt x="22987" y="160400"/>
                </a:lnTo>
                <a:lnTo>
                  <a:pt x="22987" y="154110"/>
                </a:lnTo>
                <a:lnTo>
                  <a:pt x="23279" y="144944"/>
                </a:lnTo>
                <a:lnTo>
                  <a:pt x="24111" y="133449"/>
                </a:lnTo>
                <a:lnTo>
                  <a:pt x="25461" y="119601"/>
                </a:lnTo>
                <a:lnTo>
                  <a:pt x="27304" y="103377"/>
                </a:lnTo>
                <a:lnTo>
                  <a:pt x="27623" y="100817"/>
                </a:lnTo>
                <a:lnTo>
                  <a:pt x="29389" y="85332"/>
                </a:lnTo>
                <a:lnTo>
                  <a:pt x="30637" y="71834"/>
                </a:lnTo>
                <a:lnTo>
                  <a:pt x="31378" y="60323"/>
                </a:lnTo>
                <a:lnTo>
                  <a:pt x="31622" y="50800"/>
                </a:lnTo>
                <a:lnTo>
                  <a:pt x="31614" y="48798"/>
                </a:lnTo>
                <a:lnTo>
                  <a:pt x="31080" y="35625"/>
                </a:lnTo>
                <a:lnTo>
                  <a:pt x="29717" y="23622"/>
                </a:lnTo>
                <a:lnTo>
                  <a:pt x="28447" y="15493"/>
                </a:lnTo>
                <a:lnTo>
                  <a:pt x="26288" y="7492"/>
                </a:lnTo>
                <a:lnTo>
                  <a:pt x="22987" y="0"/>
                </a:lnTo>
                <a:lnTo>
                  <a:pt x="17906" y="2793"/>
                </a:lnTo>
                <a:lnTo>
                  <a:pt x="14477" y="7112"/>
                </a:lnTo>
                <a:lnTo>
                  <a:pt x="12572" y="12573"/>
                </a:lnTo>
                <a:lnTo>
                  <a:pt x="10540" y="18161"/>
                </a:lnTo>
                <a:lnTo>
                  <a:pt x="9651" y="25400"/>
                </a:lnTo>
                <a:lnTo>
                  <a:pt x="9651" y="34162"/>
                </a:lnTo>
                <a:lnTo>
                  <a:pt x="9865" y="39686"/>
                </a:lnTo>
                <a:lnTo>
                  <a:pt x="10871" y="51630"/>
                </a:lnTo>
                <a:lnTo>
                  <a:pt x="12700" y="68579"/>
                </a:lnTo>
                <a:lnTo>
                  <a:pt x="13462" y="75818"/>
                </a:lnTo>
                <a:lnTo>
                  <a:pt x="13969" y="81661"/>
                </a:lnTo>
                <a:lnTo>
                  <a:pt x="13969" y="86233"/>
                </a:lnTo>
                <a:lnTo>
                  <a:pt x="13841" y="93164"/>
                </a:lnTo>
                <a:lnTo>
                  <a:pt x="13199" y="104728"/>
                </a:lnTo>
                <a:lnTo>
                  <a:pt x="12047" y="117949"/>
                </a:lnTo>
                <a:lnTo>
                  <a:pt x="10413" y="132841"/>
                </a:lnTo>
                <a:lnTo>
                  <a:pt x="9675" y="138803"/>
                </a:lnTo>
                <a:lnTo>
                  <a:pt x="8291" y="149846"/>
                </a:lnTo>
                <a:lnTo>
                  <a:pt x="6595" y="163174"/>
                </a:lnTo>
                <a:lnTo>
                  <a:pt x="4571" y="178815"/>
                </a:lnTo>
                <a:lnTo>
                  <a:pt x="3428" y="183768"/>
                </a:lnTo>
                <a:lnTo>
                  <a:pt x="2285" y="188087"/>
                </a:lnTo>
                <a:lnTo>
                  <a:pt x="1396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4340" y="2930779"/>
            <a:ext cx="150875" cy="215519"/>
          </a:xfrm>
          <a:custGeom>
            <a:avLst/>
            <a:gdLst/>
            <a:ahLst/>
            <a:cxnLst/>
            <a:rect l="l" t="t" r="r" b="b"/>
            <a:pathLst>
              <a:path w="150875" h="215519">
                <a:moveTo>
                  <a:pt x="517" y="155104"/>
                </a:moveTo>
                <a:lnTo>
                  <a:pt x="2556" y="168383"/>
                </a:lnTo>
                <a:lnTo>
                  <a:pt x="6118" y="180088"/>
                </a:lnTo>
                <a:lnTo>
                  <a:pt x="11175" y="190246"/>
                </a:lnTo>
                <a:lnTo>
                  <a:pt x="18345" y="199191"/>
                </a:lnTo>
                <a:lnTo>
                  <a:pt x="28236" y="206720"/>
                </a:lnTo>
                <a:lnTo>
                  <a:pt x="40286" y="211917"/>
                </a:lnTo>
                <a:lnTo>
                  <a:pt x="54483" y="214757"/>
                </a:lnTo>
                <a:lnTo>
                  <a:pt x="63500" y="215519"/>
                </a:lnTo>
                <a:lnTo>
                  <a:pt x="72056" y="215504"/>
                </a:lnTo>
                <a:lnTo>
                  <a:pt x="85959" y="214939"/>
                </a:lnTo>
                <a:lnTo>
                  <a:pt x="98918" y="213561"/>
                </a:lnTo>
                <a:lnTo>
                  <a:pt x="110944" y="211380"/>
                </a:lnTo>
                <a:lnTo>
                  <a:pt x="122047" y="208407"/>
                </a:lnTo>
                <a:lnTo>
                  <a:pt x="139060" y="200667"/>
                </a:lnTo>
                <a:lnTo>
                  <a:pt x="147918" y="191834"/>
                </a:lnTo>
                <a:lnTo>
                  <a:pt x="150875" y="181101"/>
                </a:lnTo>
                <a:lnTo>
                  <a:pt x="150875" y="179197"/>
                </a:lnTo>
                <a:lnTo>
                  <a:pt x="150113" y="174751"/>
                </a:lnTo>
                <a:lnTo>
                  <a:pt x="145034" y="175641"/>
                </a:lnTo>
                <a:lnTo>
                  <a:pt x="138811" y="178181"/>
                </a:lnTo>
                <a:lnTo>
                  <a:pt x="131572" y="182372"/>
                </a:lnTo>
                <a:lnTo>
                  <a:pt x="119835" y="188740"/>
                </a:lnTo>
                <a:lnTo>
                  <a:pt x="107923" y="194078"/>
                </a:lnTo>
                <a:lnTo>
                  <a:pt x="98806" y="196596"/>
                </a:lnTo>
                <a:lnTo>
                  <a:pt x="91694" y="197612"/>
                </a:lnTo>
                <a:lnTo>
                  <a:pt x="85851" y="198374"/>
                </a:lnTo>
                <a:lnTo>
                  <a:pt x="81280" y="198882"/>
                </a:lnTo>
                <a:lnTo>
                  <a:pt x="76708" y="199262"/>
                </a:lnTo>
                <a:lnTo>
                  <a:pt x="71627" y="199517"/>
                </a:lnTo>
                <a:lnTo>
                  <a:pt x="58547" y="199517"/>
                </a:lnTo>
                <a:lnTo>
                  <a:pt x="51815" y="198882"/>
                </a:lnTo>
                <a:lnTo>
                  <a:pt x="45720" y="197485"/>
                </a:lnTo>
                <a:lnTo>
                  <a:pt x="39624" y="195961"/>
                </a:lnTo>
                <a:lnTo>
                  <a:pt x="34289" y="193548"/>
                </a:lnTo>
                <a:lnTo>
                  <a:pt x="29972" y="190246"/>
                </a:lnTo>
                <a:lnTo>
                  <a:pt x="24002" y="185800"/>
                </a:lnTo>
                <a:lnTo>
                  <a:pt x="19812" y="180467"/>
                </a:lnTo>
                <a:lnTo>
                  <a:pt x="17525" y="174244"/>
                </a:lnTo>
                <a:lnTo>
                  <a:pt x="15112" y="168021"/>
                </a:lnTo>
                <a:lnTo>
                  <a:pt x="13970" y="160782"/>
                </a:lnTo>
                <a:lnTo>
                  <a:pt x="13970" y="152469"/>
                </a:lnTo>
                <a:lnTo>
                  <a:pt x="14825" y="140657"/>
                </a:lnTo>
                <a:lnTo>
                  <a:pt x="17272" y="127254"/>
                </a:lnTo>
                <a:lnTo>
                  <a:pt x="20742" y="112389"/>
                </a:lnTo>
                <a:lnTo>
                  <a:pt x="23622" y="100457"/>
                </a:lnTo>
                <a:lnTo>
                  <a:pt x="25067" y="95487"/>
                </a:lnTo>
                <a:lnTo>
                  <a:pt x="29400" y="84426"/>
                </a:lnTo>
                <a:lnTo>
                  <a:pt x="35358" y="72929"/>
                </a:lnTo>
                <a:lnTo>
                  <a:pt x="42925" y="60960"/>
                </a:lnTo>
                <a:lnTo>
                  <a:pt x="46579" y="55867"/>
                </a:lnTo>
                <a:lnTo>
                  <a:pt x="55244" y="45293"/>
                </a:lnTo>
                <a:lnTo>
                  <a:pt x="64114" y="36521"/>
                </a:lnTo>
                <a:lnTo>
                  <a:pt x="73151" y="29591"/>
                </a:lnTo>
                <a:lnTo>
                  <a:pt x="77343" y="26924"/>
                </a:lnTo>
                <a:lnTo>
                  <a:pt x="83820" y="23875"/>
                </a:lnTo>
                <a:lnTo>
                  <a:pt x="86613" y="22733"/>
                </a:lnTo>
                <a:lnTo>
                  <a:pt x="89408" y="22225"/>
                </a:lnTo>
                <a:lnTo>
                  <a:pt x="91948" y="22225"/>
                </a:lnTo>
                <a:lnTo>
                  <a:pt x="96628" y="23631"/>
                </a:lnTo>
                <a:lnTo>
                  <a:pt x="104068" y="32396"/>
                </a:lnTo>
                <a:lnTo>
                  <a:pt x="110871" y="49149"/>
                </a:lnTo>
                <a:lnTo>
                  <a:pt x="116364" y="62633"/>
                </a:lnTo>
                <a:lnTo>
                  <a:pt x="124603" y="72724"/>
                </a:lnTo>
                <a:lnTo>
                  <a:pt x="134620" y="76073"/>
                </a:lnTo>
                <a:lnTo>
                  <a:pt x="134204" y="63659"/>
                </a:lnTo>
                <a:lnTo>
                  <a:pt x="132723" y="50580"/>
                </a:lnTo>
                <a:lnTo>
                  <a:pt x="130157" y="38513"/>
                </a:lnTo>
                <a:lnTo>
                  <a:pt x="126492" y="27432"/>
                </a:lnTo>
                <a:lnTo>
                  <a:pt x="124060" y="21905"/>
                </a:lnTo>
                <a:lnTo>
                  <a:pt x="115952" y="9735"/>
                </a:lnTo>
                <a:lnTo>
                  <a:pt x="105896" y="2433"/>
                </a:lnTo>
                <a:lnTo>
                  <a:pt x="93852" y="0"/>
                </a:lnTo>
                <a:lnTo>
                  <a:pt x="90170" y="0"/>
                </a:lnTo>
                <a:lnTo>
                  <a:pt x="82296" y="1778"/>
                </a:lnTo>
                <a:lnTo>
                  <a:pt x="76300" y="3885"/>
                </a:lnTo>
                <a:lnTo>
                  <a:pt x="66343" y="8984"/>
                </a:lnTo>
                <a:lnTo>
                  <a:pt x="56631" y="16009"/>
                </a:lnTo>
                <a:lnTo>
                  <a:pt x="47162" y="24960"/>
                </a:lnTo>
                <a:lnTo>
                  <a:pt x="37937" y="35837"/>
                </a:lnTo>
                <a:lnTo>
                  <a:pt x="28956" y="48641"/>
                </a:lnTo>
                <a:lnTo>
                  <a:pt x="23695" y="57168"/>
                </a:lnTo>
                <a:lnTo>
                  <a:pt x="17188" y="69114"/>
                </a:lnTo>
                <a:lnTo>
                  <a:pt x="11765" y="80957"/>
                </a:lnTo>
                <a:lnTo>
                  <a:pt x="7428" y="92705"/>
                </a:lnTo>
                <a:lnTo>
                  <a:pt x="4182" y="104367"/>
                </a:lnTo>
                <a:lnTo>
                  <a:pt x="2032" y="115950"/>
                </a:lnTo>
                <a:lnTo>
                  <a:pt x="470" y="130795"/>
                </a:lnTo>
                <a:lnTo>
                  <a:pt x="0" y="143129"/>
                </a:lnTo>
                <a:lnTo>
                  <a:pt x="517" y="155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19727" y="2929890"/>
            <a:ext cx="129921" cy="214884"/>
          </a:xfrm>
          <a:custGeom>
            <a:avLst/>
            <a:gdLst/>
            <a:ahLst/>
            <a:cxnLst/>
            <a:rect l="l" t="t" r="r" b="b"/>
            <a:pathLst>
              <a:path w="129921" h="214884">
                <a:moveTo>
                  <a:pt x="780" y="180794"/>
                </a:moveTo>
                <a:lnTo>
                  <a:pt x="0" y="190373"/>
                </a:lnTo>
                <a:lnTo>
                  <a:pt x="0" y="196976"/>
                </a:lnTo>
                <a:lnTo>
                  <a:pt x="1143" y="202311"/>
                </a:lnTo>
                <a:lnTo>
                  <a:pt x="3428" y="206501"/>
                </a:lnTo>
                <a:lnTo>
                  <a:pt x="6731" y="212089"/>
                </a:lnTo>
                <a:lnTo>
                  <a:pt x="10795" y="214884"/>
                </a:lnTo>
                <a:lnTo>
                  <a:pt x="20827" y="214884"/>
                </a:lnTo>
                <a:lnTo>
                  <a:pt x="24892" y="212089"/>
                </a:lnTo>
                <a:lnTo>
                  <a:pt x="28321" y="206501"/>
                </a:lnTo>
                <a:lnTo>
                  <a:pt x="30099" y="203454"/>
                </a:lnTo>
                <a:lnTo>
                  <a:pt x="31114" y="200660"/>
                </a:lnTo>
                <a:lnTo>
                  <a:pt x="31114" y="198247"/>
                </a:lnTo>
                <a:lnTo>
                  <a:pt x="29845" y="193421"/>
                </a:lnTo>
                <a:lnTo>
                  <a:pt x="27305" y="190373"/>
                </a:lnTo>
                <a:lnTo>
                  <a:pt x="21971" y="184150"/>
                </a:lnTo>
                <a:lnTo>
                  <a:pt x="19303" y="179197"/>
                </a:lnTo>
                <a:lnTo>
                  <a:pt x="18923" y="175640"/>
                </a:lnTo>
                <a:lnTo>
                  <a:pt x="18923" y="171069"/>
                </a:lnTo>
                <a:lnTo>
                  <a:pt x="19170" y="166362"/>
                </a:lnTo>
                <a:lnTo>
                  <a:pt x="21263" y="154642"/>
                </a:lnTo>
                <a:lnTo>
                  <a:pt x="25526" y="140208"/>
                </a:lnTo>
                <a:lnTo>
                  <a:pt x="26543" y="137413"/>
                </a:lnTo>
                <a:lnTo>
                  <a:pt x="28448" y="131699"/>
                </a:lnTo>
                <a:lnTo>
                  <a:pt x="31369" y="123317"/>
                </a:lnTo>
                <a:lnTo>
                  <a:pt x="36322" y="125475"/>
                </a:lnTo>
                <a:lnTo>
                  <a:pt x="42037" y="127000"/>
                </a:lnTo>
                <a:lnTo>
                  <a:pt x="48133" y="128015"/>
                </a:lnTo>
                <a:lnTo>
                  <a:pt x="50399" y="128310"/>
                </a:lnTo>
                <a:lnTo>
                  <a:pt x="61616" y="129126"/>
                </a:lnTo>
                <a:lnTo>
                  <a:pt x="76835" y="129412"/>
                </a:lnTo>
                <a:lnTo>
                  <a:pt x="89281" y="129412"/>
                </a:lnTo>
                <a:lnTo>
                  <a:pt x="97027" y="130429"/>
                </a:lnTo>
                <a:lnTo>
                  <a:pt x="106934" y="132461"/>
                </a:lnTo>
                <a:lnTo>
                  <a:pt x="116839" y="134493"/>
                </a:lnTo>
                <a:lnTo>
                  <a:pt x="124587" y="135509"/>
                </a:lnTo>
                <a:lnTo>
                  <a:pt x="129921" y="135509"/>
                </a:lnTo>
                <a:lnTo>
                  <a:pt x="129878" y="133664"/>
                </a:lnTo>
                <a:lnTo>
                  <a:pt x="125796" y="120550"/>
                </a:lnTo>
                <a:lnTo>
                  <a:pt x="115062" y="113157"/>
                </a:lnTo>
                <a:lnTo>
                  <a:pt x="111702" y="112361"/>
                </a:lnTo>
                <a:lnTo>
                  <a:pt x="100481" y="111243"/>
                </a:lnTo>
                <a:lnTo>
                  <a:pt x="83693" y="110871"/>
                </a:lnTo>
                <a:lnTo>
                  <a:pt x="82695" y="110860"/>
                </a:lnTo>
                <a:lnTo>
                  <a:pt x="72119" y="109998"/>
                </a:lnTo>
                <a:lnTo>
                  <a:pt x="56896" y="107696"/>
                </a:lnTo>
                <a:lnTo>
                  <a:pt x="52639" y="107029"/>
                </a:lnTo>
                <a:lnTo>
                  <a:pt x="38694" y="105243"/>
                </a:lnTo>
                <a:lnTo>
                  <a:pt x="28321" y="104648"/>
                </a:lnTo>
                <a:lnTo>
                  <a:pt x="28321" y="18287"/>
                </a:lnTo>
                <a:lnTo>
                  <a:pt x="27939" y="15875"/>
                </a:lnTo>
                <a:lnTo>
                  <a:pt x="26288" y="12319"/>
                </a:lnTo>
                <a:lnTo>
                  <a:pt x="23495" y="7365"/>
                </a:lnTo>
                <a:lnTo>
                  <a:pt x="20574" y="2539"/>
                </a:lnTo>
                <a:lnTo>
                  <a:pt x="15875" y="0"/>
                </a:lnTo>
                <a:lnTo>
                  <a:pt x="14477" y="0"/>
                </a:lnTo>
                <a:lnTo>
                  <a:pt x="12826" y="2794"/>
                </a:lnTo>
                <a:lnTo>
                  <a:pt x="11175" y="6858"/>
                </a:lnTo>
                <a:lnTo>
                  <a:pt x="9906" y="10668"/>
                </a:lnTo>
                <a:lnTo>
                  <a:pt x="9144" y="14224"/>
                </a:lnTo>
                <a:lnTo>
                  <a:pt x="8382" y="17780"/>
                </a:lnTo>
                <a:lnTo>
                  <a:pt x="8000" y="21336"/>
                </a:lnTo>
                <a:lnTo>
                  <a:pt x="8000" y="28956"/>
                </a:lnTo>
                <a:lnTo>
                  <a:pt x="8762" y="34925"/>
                </a:lnTo>
                <a:lnTo>
                  <a:pt x="10160" y="43052"/>
                </a:lnTo>
                <a:lnTo>
                  <a:pt x="11557" y="51181"/>
                </a:lnTo>
                <a:lnTo>
                  <a:pt x="12573" y="56642"/>
                </a:lnTo>
                <a:lnTo>
                  <a:pt x="12953" y="59562"/>
                </a:lnTo>
                <a:lnTo>
                  <a:pt x="13335" y="62357"/>
                </a:lnTo>
                <a:lnTo>
                  <a:pt x="13715" y="65532"/>
                </a:lnTo>
                <a:lnTo>
                  <a:pt x="13843" y="69087"/>
                </a:lnTo>
                <a:lnTo>
                  <a:pt x="14097" y="76200"/>
                </a:lnTo>
                <a:lnTo>
                  <a:pt x="14097" y="81152"/>
                </a:lnTo>
                <a:lnTo>
                  <a:pt x="13843" y="86995"/>
                </a:lnTo>
                <a:lnTo>
                  <a:pt x="13462" y="97409"/>
                </a:lnTo>
                <a:lnTo>
                  <a:pt x="13439" y="98036"/>
                </a:lnTo>
                <a:lnTo>
                  <a:pt x="12995" y="112048"/>
                </a:lnTo>
                <a:lnTo>
                  <a:pt x="12826" y="123317"/>
                </a:lnTo>
                <a:lnTo>
                  <a:pt x="12515" y="127525"/>
                </a:lnTo>
                <a:lnTo>
                  <a:pt x="10420" y="138897"/>
                </a:lnTo>
                <a:lnTo>
                  <a:pt x="6350" y="155194"/>
                </a:lnTo>
                <a:lnTo>
                  <a:pt x="3168" y="168007"/>
                </a:lnTo>
                <a:lnTo>
                  <a:pt x="780" y="1807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84622" y="2917316"/>
            <a:ext cx="233806" cy="226441"/>
          </a:xfrm>
          <a:custGeom>
            <a:avLst/>
            <a:gdLst/>
            <a:ahLst/>
            <a:cxnLst/>
            <a:rect l="l" t="t" r="r" b="b"/>
            <a:pathLst>
              <a:path w="233806" h="226441">
                <a:moveTo>
                  <a:pt x="141224" y="114173"/>
                </a:moveTo>
                <a:lnTo>
                  <a:pt x="141974" y="112972"/>
                </a:lnTo>
                <a:lnTo>
                  <a:pt x="147441" y="104320"/>
                </a:lnTo>
                <a:lnTo>
                  <a:pt x="158114" y="87249"/>
                </a:lnTo>
                <a:lnTo>
                  <a:pt x="162472" y="81077"/>
                </a:lnTo>
                <a:lnTo>
                  <a:pt x="171354" y="71623"/>
                </a:lnTo>
                <a:lnTo>
                  <a:pt x="181228" y="64770"/>
                </a:lnTo>
                <a:lnTo>
                  <a:pt x="183637" y="63266"/>
                </a:lnTo>
                <a:lnTo>
                  <a:pt x="192252" y="56462"/>
                </a:lnTo>
                <a:lnTo>
                  <a:pt x="204977" y="45085"/>
                </a:lnTo>
                <a:lnTo>
                  <a:pt x="210675" y="40356"/>
                </a:lnTo>
                <a:lnTo>
                  <a:pt x="221920" y="33979"/>
                </a:lnTo>
                <a:lnTo>
                  <a:pt x="233806" y="30861"/>
                </a:lnTo>
                <a:lnTo>
                  <a:pt x="233806" y="22352"/>
                </a:lnTo>
                <a:lnTo>
                  <a:pt x="232790" y="15494"/>
                </a:lnTo>
                <a:lnTo>
                  <a:pt x="230758" y="10668"/>
                </a:lnTo>
                <a:lnTo>
                  <a:pt x="227964" y="3556"/>
                </a:lnTo>
                <a:lnTo>
                  <a:pt x="222757" y="0"/>
                </a:lnTo>
                <a:lnTo>
                  <a:pt x="215391" y="0"/>
                </a:lnTo>
                <a:lnTo>
                  <a:pt x="207772" y="1397"/>
                </a:lnTo>
                <a:lnTo>
                  <a:pt x="200151" y="2667"/>
                </a:lnTo>
                <a:lnTo>
                  <a:pt x="192531" y="4063"/>
                </a:lnTo>
                <a:lnTo>
                  <a:pt x="185038" y="6223"/>
                </a:lnTo>
                <a:lnTo>
                  <a:pt x="181228" y="12065"/>
                </a:lnTo>
                <a:lnTo>
                  <a:pt x="181228" y="21590"/>
                </a:lnTo>
                <a:lnTo>
                  <a:pt x="184530" y="24765"/>
                </a:lnTo>
                <a:lnTo>
                  <a:pt x="184530" y="30353"/>
                </a:lnTo>
                <a:lnTo>
                  <a:pt x="181355" y="36575"/>
                </a:lnTo>
                <a:lnTo>
                  <a:pt x="175132" y="43307"/>
                </a:lnTo>
                <a:lnTo>
                  <a:pt x="171212" y="47227"/>
                </a:lnTo>
                <a:lnTo>
                  <a:pt x="162232" y="56207"/>
                </a:lnTo>
                <a:lnTo>
                  <a:pt x="153252" y="65187"/>
                </a:lnTo>
                <a:lnTo>
                  <a:pt x="144272" y="74168"/>
                </a:lnTo>
                <a:lnTo>
                  <a:pt x="139068" y="79221"/>
                </a:lnTo>
                <a:lnTo>
                  <a:pt x="127485" y="90427"/>
                </a:lnTo>
                <a:lnTo>
                  <a:pt x="123062" y="94615"/>
                </a:lnTo>
                <a:lnTo>
                  <a:pt x="118490" y="98044"/>
                </a:lnTo>
                <a:lnTo>
                  <a:pt x="114300" y="99313"/>
                </a:lnTo>
                <a:lnTo>
                  <a:pt x="110362" y="98679"/>
                </a:lnTo>
                <a:lnTo>
                  <a:pt x="105790" y="98171"/>
                </a:lnTo>
                <a:lnTo>
                  <a:pt x="100711" y="96138"/>
                </a:lnTo>
                <a:lnTo>
                  <a:pt x="94868" y="92583"/>
                </a:lnTo>
                <a:lnTo>
                  <a:pt x="90550" y="89916"/>
                </a:lnTo>
                <a:lnTo>
                  <a:pt x="86360" y="86741"/>
                </a:lnTo>
                <a:lnTo>
                  <a:pt x="82550" y="83312"/>
                </a:lnTo>
                <a:lnTo>
                  <a:pt x="76965" y="77958"/>
                </a:lnTo>
                <a:lnTo>
                  <a:pt x="68014" y="68473"/>
                </a:lnTo>
                <a:lnTo>
                  <a:pt x="60832" y="59436"/>
                </a:lnTo>
                <a:lnTo>
                  <a:pt x="56772" y="53595"/>
                </a:lnTo>
                <a:lnTo>
                  <a:pt x="50479" y="42520"/>
                </a:lnTo>
                <a:lnTo>
                  <a:pt x="45592" y="30861"/>
                </a:lnTo>
                <a:lnTo>
                  <a:pt x="43433" y="24637"/>
                </a:lnTo>
                <a:lnTo>
                  <a:pt x="39369" y="19558"/>
                </a:lnTo>
                <a:lnTo>
                  <a:pt x="33400" y="15748"/>
                </a:lnTo>
                <a:lnTo>
                  <a:pt x="28875" y="13255"/>
                </a:lnTo>
                <a:lnTo>
                  <a:pt x="17629" y="9363"/>
                </a:lnTo>
                <a:lnTo>
                  <a:pt x="2286" y="6096"/>
                </a:lnTo>
                <a:lnTo>
                  <a:pt x="1524" y="9652"/>
                </a:lnTo>
                <a:lnTo>
                  <a:pt x="888" y="12446"/>
                </a:lnTo>
                <a:lnTo>
                  <a:pt x="253" y="16891"/>
                </a:lnTo>
                <a:lnTo>
                  <a:pt x="0" y="21082"/>
                </a:lnTo>
                <a:lnTo>
                  <a:pt x="0" y="25273"/>
                </a:lnTo>
                <a:lnTo>
                  <a:pt x="888" y="28702"/>
                </a:lnTo>
                <a:lnTo>
                  <a:pt x="2539" y="31369"/>
                </a:lnTo>
                <a:lnTo>
                  <a:pt x="4317" y="34036"/>
                </a:lnTo>
                <a:lnTo>
                  <a:pt x="7238" y="35941"/>
                </a:lnTo>
                <a:lnTo>
                  <a:pt x="11683" y="36957"/>
                </a:lnTo>
                <a:lnTo>
                  <a:pt x="13969" y="37465"/>
                </a:lnTo>
                <a:lnTo>
                  <a:pt x="17779" y="37719"/>
                </a:lnTo>
                <a:lnTo>
                  <a:pt x="24511" y="37719"/>
                </a:lnTo>
                <a:lnTo>
                  <a:pt x="27812" y="38481"/>
                </a:lnTo>
                <a:lnTo>
                  <a:pt x="30099" y="41275"/>
                </a:lnTo>
                <a:lnTo>
                  <a:pt x="31495" y="44577"/>
                </a:lnTo>
                <a:lnTo>
                  <a:pt x="33147" y="49784"/>
                </a:lnTo>
                <a:lnTo>
                  <a:pt x="36513" y="57653"/>
                </a:lnTo>
                <a:lnTo>
                  <a:pt x="43230" y="68153"/>
                </a:lnTo>
                <a:lnTo>
                  <a:pt x="52831" y="79883"/>
                </a:lnTo>
                <a:lnTo>
                  <a:pt x="60578" y="88392"/>
                </a:lnTo>
                <a:lnTo>
                  <a:pt x="65277" y="93853"/>
                </a:lnTo>
                <a:lnTo>
                  <a:pt x="66928" y="96012"/>
                </a:lnTo>
                <a:lnTo>
                  <a:pt x="73787" y="104775"/>
                </a:lnTo>
                <a:lnTo>
                  <a:pt x="78612" y="110490"/>
                </a:lnTo>
                <a:lnTo>
                  <a:pt x="81025" y="113157"/>
                </a:lnTo>
                <a:lnTo>
                  <a:pt x="86740" y="119507"/>
                </a:lnTo>
                <a:lnTo>
                  <a:pt x="92328" y="124079"/>
                </a:lnTo>
                <a:lnTo>
                  <a:pt x="97789" y="126746"/>
                </a:lnTo>
                <a:lnTo>
                  <a:pt x="103124" y="129540"/>
                </a:lnTo>
                <a:lnTo>
                  <a:pt x="106552" y="132207"/>
                </a:lnTo>
                <a:lnTo>
                  <a:pt x="108076" y="134874"/>
                </a:lnTo>
                <a:lnTo>
                  <a:pt x="109600" y="137541"/>
                </a:lnTo>
                <a:lnTo>
                  <a:pt x="110362" y="141478"/>
                </a:lnTo>
                <a:lnTo>
                  <a:pt x="110362" y="158256"/>
                </a:lnTo>
                <a:lnTo>
                  <a:pt x="109882" y="171796"/>
                </a:lnTo>
                <a:lnTo>
                  <a:pt x="108585" y="183515"/>
                </a:lnTo>
                <a:lnTo>
                  <a:pt x="107441" y="191008"/>
                </a:lnTo>
                <a:lnTo>
                  <a:pt x="104901" y="197738"/>
                </a:lnTo>
                <a:lnTo>
                  <a:pt x="100964" y="203708"/>
                </a:lnTo>
                <a:lnTo>
                  <a:pt x="99187" y="206121"/>
                </a:lnTo>
                <a:lnTo>
                  <a:pt x="95123" y="210947"/>
                </a:lnTo>
                <a:lnTo>
                  <a:pt x="92201" y="215646"/>
                </a:lnTo>
                <a:lnTo>
                  <a:pt x="92201" y="218948"/>
                </a:lnTo>
                <a:lnTo>
                  <a:pt x="94233" y="221615"/>
                </a:lnTo>
                <a:lnTo>
                  <a:pt x="97916" y="224155"/>
                </a:lnTo>
                <a:lnTo>
                  <a:pt x="100964" y="225171"/>
                </a:lnTo>
                <a:lnTo>
                  <a:pt x="104520" y="225298"/>
                </a:lnTo>
                <a:lnTo>
                  <a:pt x="104266" y="221869"/>
                </a:lnTo>
                <a:lnTo>
                  <a:pt x="107061" y="221996"/>
                </a:lnTo>
                <a:lnTo>
                  <a:pt x="109854" y="222377"/>
                </a:lnTo>
                <a:lnTo>
                  <a:pt x="114553" y="223266"/>
                </a:lnTo>
                <a:lnTo>
                  <a:pt x="122300" y="224917"/>
                </a:lnTo>
                <a:lnTo>
                  <a:pt x="127126" y="225933"/>
                </a:lnTo>
                <a:lnTo>
                  <a:pt x="131699" y="226441"/>
                </a:lnTo>
                <a:lnTo>
                  <a:pt x="135889" y="226441"/>
                </a:lnTo>
                <a:lnTo>
                  <a:pt x="139826" y="226313"/>
                </a:lnTo>
                <a:lnTo>
                  <a:pt x="143637" y="226060"/>
                </a:lnTo>
                <a:lnTo>
                  <a:pt x="147319" y="225171"/>
                </a:lnTo>
                <a:lnTo>
                  <a:pt x="145161" y="221742"/>
                </a:lnTo>
                <a:lnTo>
                  <a:pt x="143382" y="218694"/>
                </a:lnTo>
                <a:lnTo>
                  <a:pt x="141604" y="215773"/>
                </a:lnTo>
                <a:lnTo>
                  <a:pt x="140715" y="213487"/>
                </a:lnTo>
                <a:lnTo>
                  <a:pt x="140715" y="210185"/>
                </a:lnTo>
                <a:lnTo>
                  <a:pt x="141858" y="207391"/>
                </a:lnTo>
                <a:lnTo>
                  <a:pt x="144272" y="203708"/>
                </a:lnTo>
                <a:lnTo>
                  <a:pt x="137794" y="201168"/>
                </a:lnTo>
                <a:lnTo>
                  <a:pt x="133476" y="197485"/>
                </a:lnTo>
                <a:lnTo>
                  <a:pt x="131190" y="192659"/>
                </a:lnTo>
                <a:lnTo>
                  <a:pt x="128904" y="187833"/>
                </a:lnTo>
                <a:lnTo>
                  <a:pt x="127762" y="181863"/>
                </a:lnTo>
                <a:lnTo>
                  <a:pt x="127762" y="172085"/>
                </a:lnTo>
                <a:lnTo>
                  <a:pt x="128015" y="168148"/>
                </a:lnTo>
                <a:lnTo>
                  <a:pt x="128269" y="162941"/>
                </a:lnTo>
                <a:lnTo>
                  <a:pt x="128650" y="157734"/>
                </a:lnTo>
                <a:lnTo>
                  <a:pt x="128777" y="141986"/>
                </a:lnTo>
                <a:lnTo>
                  <a:pt x="129666" y="135128"/>
                </a:lnTo>
                <a:lnTo>
                  <a:pt x="131190" y="130556"/>
                </a:lnTo>
                <a:lnTo>
                  <a:pt x="132841" y="125984"/>
                </a:lnTo>
                <a:lnTo>
                  <a:pt x="136143" y="120523"/>
                </a:lnTo>
                <a:lnTo>
                  <a:pt x="141224" y="1141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00090" y="2939923"/>
            <a:ext cx="159512" cy="206628"/>
          </a:xfrm>
          <a:custGeom>
            <a:avLst/>
            <a:gdLst/>
            <a:ahLst/>
            <a:cxnLst/>
            <a:rect l="l" t="t" r="r" b="b"/>
            <a:pathLst>
              <a:path w="159512" h="206628">
                <a:moveTo>
                  <a:pt x="254" y="151511"/>
                </a:moveTo>
                <a:lnTo>
                  <a:pt x="888" y="156337"/>
                </a:lnTo>
                <a:lnTo>
                  <a:pt x="3126" y="166596"/>
                </a:lnTo>
                <a:lnTo>
                  <a:pt x="8408" y="178564"/>
                </a:lnTo>
                <a:lnTo>
                  <a:pt x="16298" y="188442"/>
                </a:lnTo>
                <a:lnTo>
                  <a:pt x="26797" y="196214"/>
                </a:lnTo>
                <a:lnTo>
                  <a:pt x="34392" y="199982"/>
                </a:lnTo>
                <a:lnTo>
                  <a:pt x="45838" y="203684"/>
                </a:lnTo>
                <a:lnTo>
                  <a:pt x="58800" y="205895"/>
                </a:lnTo>
                <a:lnTo>
                  <a:pt x="73279" y="206628"/>
                </a:lnTo>
                <a:lnTo>
                  <a:pt x="79883" y="206501"/>
                </a:lnTo>
                <a:lnTo>
                  <a:pt x="84962" y="205993"/>
                </a:lnTo>
                <a:lnTo>
                  <a:pt x="87630" y="205739"/>
                </a:lnTo>
                <a:lnTo>
                  <a:pt x="91103" y="205550"/>
                </a:lnTo>
                <a:lnTo>
                  <a:pt x="103610" y="203147"/>
                </a:lnTo>
                <a:lnTo>
                  <a:pt x="115535" y="198914"/>
                </a:lnTo>
                <a:lnTo>
                  <a:pt x="126852" y="192839"/>
                </a:lnTo>
                <a:lnTo>
                  <a:pt x="137541" y="184912"/>
                </a:lnTo>
                <a:lnTo>
                  <a:pt x="145634" y="176950"/>
                </a:lnTo>
                <a:lnTo>
                  <a:pt x="153363" y="166072"/>
                </a:lnTo>
                <a:lnTo>
                  <a:pt x="157979" y="154553"/>
                </a:lnTo>
                <a:lnTo>
                  <a:pt x="159512" y="142366"/>
                </a:lnTo>
                <a:lnTo>
                  <a:pt x="159512" y="139191"/>
                </a:lnTo>
                <a:lnTo>
                  <a:pt x="159131" y="135636"/>
                </a:lnTo>
                <a:lnTo>
                  <a:pt x="158369" y="131699"/>
                </a:lnTo>
                <a:lnTo>
                  <a:pt x="156463" y="123316"/>
                </a:lnTo>
                <a:lnTo>
                  <a:pt x="152908" y="117221"/>
                </a:lnTo>
                <a:lnTo>
                  <a:pt x="147700" y="113537"/>
                </a:lnTo>
                <a:lnTo>
                  <a:pt x="143256" y="110489"/>
                </a:lnTo>
                <a:lnTo>
                  <a:pt x="137541" y="108965"/>
                </a:lnTo>
                <a:lnTo>
                  <a:pt x="127000" y="108965"/>
                </a:lnTo>
                <a:lnTo>
                  <a:pt x="122555" y="109474"/>
                </a:lnTo>
                <a:lnTo>
                  <a:pt x="117348" y="110362"/>
                </a:lnTo>
                <a:lnTo>
                  <a:pt x="112141" y="111251"/>
                </a:lnTo>
                <a:lnTo>
                  <a:pt x="107187" y="112267"/>
                </a:lnTo>
                <a:lnTo>
                  <a:pt x="102616" y="113284"/>
                </a:lnTo>
                <a:lnTo>
                  <a:pt x="103378" y="119252"/>
                </a:lnTo>
                <a:lnTo>
                  <a:pt x="105156" y="123316"/>
                </a:lnTo>
                <a:lnTo>
                  <a:pt x="107950" y="125475"/>
                </a:lnTo>
                <a:lnTo>
                  <a:pt x="113411" y="127888"/>
                </a:lnTo>
                <a:lnTo>
                  <a:pt x="128143" y="127888"/>
                </a:lnTo>
                <a:lnTo>
                  <a:pt x="130937" y="128397"/>
                </a:lnTo>
                <a:lnTo>
                  <a:pt x="133476" y="129412"/>
                </a:lnTo>
                <a:lnTo>
                  <a:pt x="136017" y="130428"/>
                </a:lnTo>
                <a:lnTo>
                  <a:pt x="139573" y="134365"/>
                </a:lnTo>
                <a:lnTo>
                  <a:pt x="142112" y="138811"/>
                </a:lnTo>
                <a:lnTo>
                  <a:pt x="143129" y="142875"/>
                </a:lnTo>
                <a:lnTo>
                  <a:pt x="143383" y="147192"/>
                </a:lnTo>
                <a:lnTo>
                  <a:pt x="143383" y="153542"/>
                </a:lnTo>
                <a:lnTo>
                  <a:pt x="141224" y="159638"/>
                </a:lnTo>
                <a:lnTo>
                  <a:pt x="136779" y="165353"/>
                </a:lnTo>
                <a:lnTo>
                  <a:pt x="132461" y="171068"/>
                </a:lnTo>
                <a:lnTo>
                  <a:pt x="127254" y="175387"/>
                </a:lnTo>
                <a:lnTo>
                  <a:pt x="121158" y="178053"/>
                </a:lnTo>
                <a:lnTo>
                  <a:pt x="121004" y="178123"/>
                </a:lnTo>
                <a:lnTo>
                  <a:pt x="108516" y="183093"/>
                </a:lnTo>
                <a:lnTo>
                  <a:pt x="96110" y="186643"/>
                </a:lnTo>
                <a:lnTo>
                  <a:pt x="83776" y="188773"/>
                </a:lnTo>
                <a:lnTo>
                  <a:pt x="71500" y="189484"/>
                </a:lnTo>
                <a:lnTo>
                  <a:pt x="67622" y="189403"/>
                </a:lnTo>
                <a:lnTo>
                  <a:pt x="53782" y="187568"/>
                </a:lnTo>
                <a:lnTo>
                  <a:pt x="41937" y="183347"/>
                </a:lnTo>
                <a:lnTo>
                  <a:pt x="32131" y="176784"/>
                </a:lnTo>
                <a:lnTo>
                  <a:pt x="27505" y="172087"/>
                </a:lnTo>
                <a:lnTo>
                  <a:pt x="21055" y="161814"/>
                </a:lnTo>
                <a:lnTo>
                  <a:pt x="17172" y="149356"/>
                </a:lnTo>
                <a:lnTo>
                  <a:pt x="15875" y="134747"/>
                </a:lnTo>
                <a:lnTo>
                  <a:pt x="15984" y="121745"/>
                </a:lnTo>
                <a:lnTo>
                  <a:pt x="17734" y="109830"/>
                </a:lnTo>
                <a:lnTo>
                  <a:pt x="21599" y="97555"/>
                </a:lnTo>
                <a:lnTo>
                  <a:pt x="27559" y="84962"/>
                </a:lnTo>
                <a:lnTo>
                  <a:pt x="36260" y="71191"/>
                </a:lnTo>
                <a:lnTo>
                  <a:pt x="44110" y="61143"/>
                </a:lnTo>
                <a:lnTo>
                  <a:pt x="52959" y="51562"/>
                </a:lnTo>
                <a:lnTo>
                  <a:pt x="58410" y="46248"/>
                </a:lnTo>
                <a:lnTo>
                  <a:pt x="68370" y="37387"/>
                </a:lnTo>
                <a:lnTo>
                  <a:pt x="77088" y="30861"/>
                </a:lnTo>
                <a:lnTo>
                  <a:pt x="93044" y="22833"/>
                </a:lnTo>
                <a:lnTo>
                  <a:pt x="104521" y="20954"/>
                </a:lnTo>
                <a:lnTo>
                  <a:pt x="108585" y="20954"/>
                </a:lnTo>
                <a:lnTo>
                  <a:pt x="112522" y="21589"/>
                </a:lnTo>
                <a:lnTo>
                  <a:pt x="116205" y="23113"/>
                </a:lnTo>
                <a:lnTo>
                  <a:pt x="119887" y="24511"/>
                </a:lnTo>
                <a:lnTo>
                  <a:pt x="123698" y="26797"/>
                </a:lnTo>
                <a:lnTo>
                  <a:pt x="127381" y="29844"/>
                </a:lnTo>
                <a:lnTo>
                  <a:pt x="129539" y="32257"/>
                </a:lnTo>
                <a:lnTo>
                  <a:pt x="131953" y="35560"/>
                </a:lnTo>
                <a:lnTo>
                  <a:pt x="133476" y="37846"/>
                </a:lnTo>
                <a:lnTo>
                  <a:pt x="136779" y="38862"/>
                </a:lnTo>
                <a:lnTo>
                  <a:pt x="140588" y="37973"/>
                </a:lnTo>
                <a:lnTo>
                  <a:pt x="145414" y="34036"/>
                </a:lnTo>
                <a:lnTo>
                  <a:pt x="146685" y="31368"/>
                </a:lnTo>
                <a:lnTo>
                  <a:pt x="146685" y="24384"/>
                </a:lnTo>
                <a:lnTo>
                  <a:pt x="145669" y="20954"/>
                </a:lnTo>
                <a:lnTo>
                  <a:pt x="143510" y="17272"/>
                </a:lnTo>
                <a:lnTo>
                  <a:pt x="141350" y="13588"/>
                </a:lnTo>
                <a:lnTo>
                  <a:pt x="139064" y="10667"/>
                </a:lnTo>
                <a:lnTo>
                  <a:pt x="136525" y="8254"/>
                </a:lnTo>
                <a:lnTo>
                  <a:pt x="132969" y="5206"/>
                </a:lnTo>
                <a:lnTo>
                  <a:pt x="129539" y="3048"/>
                </a:lnTo>
                <a:lnTo>
                  <a:pt x="126237" y="1777"/>
                </a:lnTo>
                <a:lnTo>
                  <a:pt x="122809" y="507"/>
                </a:lnTo>
                <a:lnTo>
                  <a:pt x="119125" y="0"/>
                </a:lnTo>
                <a:lnTo>
                  <a:pt x="109982" y="0"/>
                </a:lnTo>
                <a:lnTo>
                  <a:pt x="103759" y="1269"/>
                </a:lnTo>
                <a:lnTo>
                  <a:pt x="96266" y="3937"/>
                </a:lnTo>
                <a:lnTo>
                  <a:pt x="93853" y="4952"/>
                </a:lnTo>
                <a:lnTo>
                  <a:pt x="87757" y="7492"/>
                </a:lnTo>
                <a:lnTo>
                  <a:pt x="78105" y="11302"/>
                </a:lnTo>
                <a:lnTo>
                  <a:pt x="66065" y="17236"/>
                </a:lnTo>
                <a:lnTo>
                  <a:pt x="55804" y="23985"/>
                </a:lnTo>
                <a:lnTo>
                  <a:pt x="46191" y="32023"/>
                </a:lnTo>
                <a:lnTo>
                  <a:pt x="37223" y="41352"/>
                </a:lnTo>
                <a:lnTo>
                  <a:pt x="28897" y="51971"/>
                </a:lnTo>
                <a:lnTo>
                  <a:pt x="21209" y="63880"/>
                </a:lnTo>
                <a:lnTo>
                  <a:pt x="13722" y="78225"/>
                </a:lnTo>
                <a:lnTo>
                  <a:pt x="8765" y="90248"/>
                </a:lnTo>
                <a:lnTo>
                  <a:pt x="4920" y="102416"/>
                </a:lnTo>
                <a:lnTo>
                  <a:pt x="2182" y="114734"/>
                </a:lnTo>
                <a:lnTo>
                  <a:pt x="544" y="127203"/>
                </a:lnTo>
                <a:lnTo>
                  <a:pt x="0" y="139826"/>
                </a:lnTo>
                <a:lnTo>
                  <a:pt x="0" y="146050"/>
                </a:lnTo>
                <a:lnTo>
                  <a:pt x="254" y="1515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06569" y="2974975"/>
            <a:ext cx="115582" cy="164973"/>
          </a:xfrm>
          <a:custGeom>
            <a:avLst/>
            <a:gdLst/>
            <a:ahLst/>
            <a:cxnLst/>
            <a:rect l="l" t="t" r="r" b="b"/>
            <a:pathLst>
              <a:path w="115582" h="164973">
                <a:moveTo>
                  <a:pt x="19938" y="118490"/>
                </a:moveTo>
                <a:lnTo>
                  <a:pt x="19938" y="110871"/>
                </a:lnTo>
                <a:lnTo>
                  <a:pt x="21335" y="102870"/>
                </a:lnTo>
                <a:lnTo>
                  <a:pt x="24129" y="94361"/>
                </a:lnTo>
                <a:lnTo>
                  <a:pt x="26923" y="85978"/>
                </a:lnTo>
                <a:lnTo>
                  <a:pt x="30352" y="78486"/>
                </a:lnTo>
                <a:lnTo>
                  <a:pt x="34543" y="71882"/>
                </a:lnTo>
                <a:lnTo>
                  <a:pt x="38407" y="65806"/>
                </a:lnTo>
                <a:lnTo>
                  <a:pt x="46083" y="54056"/>
                </a:lnTo>
                <a:lnTo>
                  <a:pt x="51561" y="46354"/>
                </a:lnTo>
                <a:lnTo>
                  <a:pt x="57844" y="38918"/>
                </a:lnTo>
                <a:lnTo>
                  <a:pt x="68520" y="29291"/>
                </a:lnTo>
                <a:lnTo>
                  <a:pt x="79162" y="23515"/>
                </a:lnTo>
                <a:lnTo>
                  <a:pt x="89788" y="21589"/>
                </a:lnTo>
                <a:lnTo>
                  <a:pt x="94995" y="21589"/>
                </a:lnTo>
                <a:lnTo>
                  <a:pt x="100329" y="22860"/>
                </a:lnTo>
                <a:lnTo>
                  <a:pt x="105663" y="25653"/>
                </a:lnTo>
                <a:lnTo>
                  <a:pt x="104012" y="28575"/>
                </a:lnTo>
                <a:lnTo>
                  <a:pt x="100583" y="32385"/>
                </a:lnTo>
                <a:lnTo>
                  <a:pt x="95503" y="36957"/>
                </a:lnTo>
                <a:lnTo>
                  <a:pt x="91312" y="40639"/>
                </a:lnTo>
                <a:lnTo>
                  <a:pt x="88518" y="45212"/>
                </a:lnTo>
                <a:lnTo>
                  <a:pt x="86994" y="50419"/>
                </a:lnTo>
                <a:lnTo>
                  <a:pt x="94233" y="50673"/>
                </a:lnTo>
                <a:lnTo>
                  <a:pt x="101600" y="51053"/>
                </a:lnTo>
                <a:lnTo>
                  <a:pt x="108965" y="51435"/>
                </a:lnTo>
                <a:lnTo>
                  <a:pt x="115582" y="52899"/>
                </a:lnTo>
                <a:lnTo>
                  <a:pt x="111759" y="6476"/>
                </a:lnTo>
                <a:lnTo>
                  <a:pt x="108457" y="3810"/>
                </a:lnTo>
                <a:lnTo>
                  <a:pt x="105028" y="2286"/>
                </a:lnTo>
                <a:lnTo>
                  <a:pt x="101600" y="762"/>
                </a:lnTo>
                <a:lnTo>
                  <a:pt x="97789" y="0"/>
                </a:lnTo>
                <a:lnTo>
                  <a:pt x="93598" y="0"/>
                </a:lnTo>
                <a:lnTo>
                  <a:pt x="86247" y="765"/>
                </a:lnTo>
                <a:lnTo>
                  <a:pt x="74539" y="4766"/>
                </a:lnTo>
                <a:lnTo>
                  <a:pt x="61975" y="12191"/>
                </a:lnTo>
                <a:lnTo>
                  <a:pt x="55617" y="16941"/>
                </a:lnTo>
                <a:lnTo>
                  <a:pt x="46162" y="25414"/>
                </a:lnTo>
                <a:lnTo>
                  <a:pt x="37591" y="34925"/>
                </a:lnTo>
                <a:lnTo>
                  <a:pt x="32294" y="42006"/>
                </a:lnTo>
                <a:lnTo>
                  <a:pt x="25249" y="52481"/>
                </a:lnTo>
                <a:lnTo>
                  <a:pt x="18760" y="63455"/>
                </a:lnTo>
                <a:lnTo>
                  <a:pt x="12826" y="74929"/>
                </a:lnTo>
                <a:lnTo>
                  <a:pt x="7359" y="87642"/>
                </a:lnTo>
                <a:lnTo>
                  <a:pt x="3254" y="100315"/>
                </a:lnTo>
                <a:lnTo>
                  <a:pt x="809" y="112258"/>
                </a:lnTo>
                <a:lnTo>
                  <a:pt x="0" y="123444"/>
                </a:lnTo>
                <a:lnTo>
                  <a:pt x="0" y="131825"/>
                </a:lnTo>
                <a:lnTo>
                  <a:pt x="1396" y="139064"/>
                </a:lnTo>
                <a:lnTo>
                  <a:pt x="4444" y="145541"/>
                </a:lnTo>
                <a:lnTo>
                  <a:pt x="7492" y="151891"/>
                </a:lnTo>
                <a:lnTo>
                  <a:pt x="12445" y="157225"/>
                </a:lnTo>
                <a:lnTo>
                  <a:pt x="19176" y="161416"/>
                </a:lnTo>
                <a:lnTo>
                  <a:pt x="24891" y="164973"/>
                </a:lnTo>
                <a:lnTo>
                  <a:pt x="21761" y="132342"/>
                </a:lnTo>
                <a:lnTo>
                  <a:pt x="19938" y="1184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35753" y="2974975"/>
            <a:ext cx="115582" cy="164973"/>
          </a:xfrm>
          <a:custGeom>
            <a:avLst/>
            <a:gdLst/>
            <a:ahLst/>
            <a:cxnLst/>
            <a:rect l="l" t="t" r="r" b="b"/>
            <a:pathLst>
              <a:path w="115582" h="164973">
                <a:moveTo>
                  <a:pt x="19938" y="118490"/>
                </a:moveTo>
                <a:lnTo>
                  <a:pt x="19938" y="110871"/>
                </a:lnTo>
                <a:lnTo>
                  <a:pt x="21336" y="102870"/>
                </a:lnTo>
                <a:lnTo>
                  <a:pt x="24130" y="94361"/>
                </a:lnTo>
                <a:lnTo>
                  <a:pt x="26924" y="85978"/>
                </a:lnTo>
                <a:lnTo>
                  <a:pt x="30352" y="78486"/>
                </a:lnTo>
                <a:lnTo>
                  <a:pt x="34544" y="71882"/>
                </a:lnTo>
                <a:lnTo>
                  <a:pt x="38407" y="65806"/>
                </a:lnTo>
                <a:lnTo>
                  <a:pt x="46083" y="54056"/>
                </a:lnTo>
                <a:lnTo>
                  <a:pt x="51562" y="46354"/>
                </a:lnTo>
                <a:lnTo>
                  <a:pt x="57844" y="38918"/>
                </a:lnTo>
                <a:lnTo>
                  <a:pt x="68520" y="29291"/>
                </a:lnTo>
                <a:lnTo>
                  <a:pt x="79162" y="23515"/>
                </a:lnTo>
                <a:lnTo>
                  <a:pt x="89788" y="21589"/>
                </a:lnTo>
                <a:lnTo>
                  <a:pt x="94996" y="21589"/>
                </a:lnTo>
                <a:lnTo>
                  <a:pt x="100330" y="22860"/>
                </a:lnTo>
                <a:lnTo>
                  <a:pt x="105663" y="25653"/>
                </a:lnTo>
                <a:lnTo>
                  <a:pt x="104012" y="28575"/>
                </a:lnTo>
                <a:lnTo>
                  <a:pt x="100584" y="32385"/>
                </a:lnTo>
                <a:lnTo>
                  <a:pt x="95504" y="36957"/>
                </a:lnTo>
                <a:lnTo>
                  <a:pt x="91312" y="40639"/>
                </a:lnTo>
                <a:lnTo>
                  <a:pt x="88519" y="45212"/>
                </a:lnTo>
                <a:lnTo>
                  <a:pt x="86995" y="50419"/>
                </a:lnTo>
                <a:lnTo>
                  <a:pt x="94234" y="50673"/>
                </a:lnTo>
                <a:lnTo>
                  <a:pt x="101600" y="51053"/>
                </a:lnTo>
                <a:lnTo>
                  <a:pt x="108966" y="51435"/>
                </a:lnTo>
                <a:lnTo>
                  <a:pt x="115582" y="52899"/>
                </a:lnTo>
                <a:lnTo>
                  <a:pt x="111760" y="6476"/>
                </a:lnTo>
                <a:lnTo>
                  <a:pt x="108458" y="3810"/>
                </a:lnTo>
                <a:lnTo>
                  <a:pt x="105029" y="2286"/>
                </a:lnTo>
                <a:lnTo>
                  <a:pt x="101600" y="762"/>
                </a:lnTo>
                <a:lnTo>
                  <a:pt x="97789" y="0"/>
                </a:lnTo>
                <a:lnTo>
                  <a:pt x="93599" y="0"/>
                </a:lnTo>
                <a:lnTo>
                  <a:pt x="86247" y="765"/>
                </a:lnTo>
                <a:lnTo>
                  <a:pt x="74539" y="4766"/>
                </a:lnTo>
                <a:lnTo>
                  <a:pt x="61975" y="12191"/>
                </a:lnTo>
                <a:lnTo>
                  <a:pt x="55617" y="16941"/>
                </a:lnTo>
                <a:lnTo>
                  <a:pt x="46162" y="25414"/>
                </a:lnTo>
                <a:lnTo>
                  <a:pt x="37592" y="34925"/>
                </a:lnTo>
                <a:lnTo>
                  <a:pt x="32294" y="42006"/>
                </a:lnTo>
                <a:lnTo>
                  <a:pt x="25249" y="52481"/>
                </a:lnTo>
                <a:lnTo>
                  <a:pt x="18760" y="63455"/>
                </a:lnTo>
                <a:lnTo>
                  <a:pt x="12826" y="74929"/>
                </a:lnTo>
                <a:lnTo>
                  <a:pt x="7359" y="87642"/>
                </a:lnTo>
                <a:lnTo>
                  <a:pt x="3254" y="100315"/>
                </a:lnTo>
                <a:lnTo>
                  <a:pt x="809" y="112258"/>
                </a:lnTo>
                <a:lnTo>
                  <a:pt x="0" y="123444"/>
                </a:lnTo>
                <a:lnTo>
                  <a:pt x="0" y="131825"/>
                </a:lnTo>
                <a:lnTo>
                  <a:pt x="1397" y="139064"/>
                </a:lnTo>
                <a:lnTo>
                  <a:pt x="4445" y="145541"/>
                </a:lnTo>
                <a:lnTo>
                  <a:pt x="7493" y="151891"/>
                </a:lnTo>
                <a:lnTo>
                  <a:pt x="12446" y="157225"/>
                </a:lnTo>
                <a:lnTo>
                  <a:pt x="19176" y="161416"/>
                </a:lnTo>
                <a:lnTo>
                  <a:pt x="24892" y="164973"/>
                </a:lnTo>
                <a:lnTo>
                  <a:pt x="21761" y="132342"/>
                </a:lnTo>
                <a:lnTo>
                  <a:pt x="19938" y="1184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55691" y="2996565"/>
            <a:ext cx="110998" cy="133731"/>
          </a:xfrm>
          <a:custGeom>
            <a:avLst/>
            <a:gdLst/>
            <a:ahLst/>
            <a:cxnLst/>
            <a:rect l="l" t="t" r="r" b="b"/>
            <a:pathLst>
              <a:path w="110998" h="133731">
                <a:moveTo>
                  <a:pt x="69850" y="0"/>
                </a:moveTo>
                <a:lnTo>
                  <a:pt x="59223" y="1925"/>
                </a:lnTo>
                <a:lnTo>
                  <a:pt x="48581" y="7701"/>
                </a:lnTo>
                <a:lnTo>
                  <a:pt x="37905" y="17328"/>
                </a:lnTo>
                <a:lnTo>
                  <a:pt x="31623" y="24764"/>
                </a:lnTo>
                <a:lnTo>
                  <a:pt x="26144" y="32466"/>
                </a:lnTo>
                <a:lnTo>
                  <a:pt x="18468" y="44216"/>
                </a:lnTo>
                <a:lnTo>
                  <a:pt x="14605" y="50292"/>
                </a:lnTo>
                <a:lnTo>
                  <a:pt x="10413" y="56896"/>
                </a:lnTo>
                <a:lnTo>
                  <a:pt x="6985" y="64388"/>
                </a:lnTo>
                <a:lnTo>
                  <a:pt x="4191" y="72771"/>
                </a:lnTo>
                <a:lnTo>
                  <a:pt x="1397" y="81280"/>
                </a:lnTo>
                <a:lnTo>
                  <a:pt x="0" y="89281"/>
                </a:lnTo>
                <a:lnTo>
                  <a:pt x="0" y="96900"/>
                </a:lnTo>
                <a:lnTo>
                  <a:pt x="1822" y="110752"/>
                </a:lnTo>
                <a:lnTo>
                  <a:pt x="7388" y="121512"/>
                </a:lnTo>
                <a:lnTo>
                  <a:pt x="18089" y="129712"/>
                </a:lnTo>
                <a:lnTo>
                  <a:pt x="30762" y="133198"/>
                </a:lnTo>
                <a:lnTo>
                  <a:pt x="39497" y="133731"/>
                </a:lnTo>
                <a:lnTo>
                  <a:pt x="52638" y="132622"/>
                </a:lnTo>
                <a:lnTo>
                  <a:pt x="64944" y="129290"/>
                </a:lnTo>
                <a:lnTo>
                  <a:pt x="76415" y="123724"/>
                </a:lnTo>
                <a:lnTo>
                  <a:pt x="87050" y="115915"/>
                </a:lnTo>
                <a:lnTo>
                  <a:pt x="98627" y="103336"/>
                </a:lnTo>
                <a:lnTo>
                  <a:pt x="105082" y="92281"/>
                </a:lnTo>
                <a:lnTo>
                  <a:pt x="109175" y="80238"/>
                </a:lnTo>
                <a:lnTo>
                  <a:pt x="110924" y="67195"/>
                </a:lnTo>
                <a:lnTo>
                  <a:pt x="110998" y="63754"/>
                </a:lnTo>
                <a:lnTo>
                  <a:pt x="110998" y="60325"/>
                </a:lnTo>
                <a:lnTo>
                  <a:pt x="110236" y="53339"/>
                </a:lnTo>
                <a:lnTo>
                  <a:pt x="105381" y="39110"/>
                </a:lnTo>
                <a:lnTo>
                  <a:pt x="95643" y="31309"/>
                </a:lnTo>
                <a:lnTo>
                  <a:pt x="89027" y="29845"/>
                </a:lnTo>
                <a:lnTo>
                  <a:pt x="81661" y="29463"/>
                </a:lnTo>
                <a:lnTo>
                  <a:pt x="74295" y="29083"/>
                </a:lnTo>
                <a:lnTo>
                  <a:pt x="67056" y="28829"/>
                </a:lnTo>
                <a:lnTo>
                  <a:pt x="68580" y="23622"/>
                </a:lnTo>
                <a:lnTo>
                  <a:pt x="71374" y="19050"/>
                </a:lnTo>
                <a:lnTo>
                  <a:pt x="75565" y="15367"/>
                </a:lnTo>
                <a:lnTo>
                  <a:pt x="80645" y="10795"/>
                </a:lnTo>
                <a:lnTo>
                  <a:pt x="84074" y="6985"/>
                </a:lnTo>
                <a:lnTo>
                  <a:pt x="85725" y="4063"/>
                </a:lnTo>
                <a:lnTo>
                  <a:pt x="80391" y="1270"/>
                </a:lnTo>
                <a:lnTo>
                  <a:pt x="75057" y="0"/>
                </a:lnTo>
                <a:lnTo>
                  <a:pt x="6985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26508" y="2996565"/>
            <a:ext cx="110997" cy="133731"/>
          </a:xfrm>
          <a:custGeom>
            <a:avLst/>
            <a:gdLst/>
            <a:ahLst/>
            <a:cxnLst/>
            <a:rect l="l" t="t" r="r" b="b"/>
            <a:pathLst>
              <a:path w="110997" h="133731">
                <a:moveTo>
                  <a:pt x="69850" y="0"/>
                </a:moveTo>
                <a:lnTo>
                  <a:pt x="59223" y="1925"/>
                </a:lnTo>
                <a:lnTo>
                  <a:pt x="48581" y="7701"/>
                </a:lnTo>
                <a:lnTo>
                  <a:pt x="37905" y="17328"/>
                </a:lnTo>
                <a:lnTo>
                  <a:pt x="31622" y="24764"/>
                </a:lnTo>
                <a:lnTo>
                  <a:pt x="26144" y="32466"/>
                </a:lnTo>
                <a:lnTo>
                  <a:pt x="18468" y="44216"/>
                </a:lnTo>
                <a:lnTo>
                  <a:pt x="14604" y="50292"/>
                </a:lnTo>
                <a:lnTo>
                  <a:pt x="10413" y="56896"/>
                </a:lnTo>
                <a:lnTo>
                  <a:pt x="6984" y="64388"/>
                </a:lnTo>
                <a:lnTo>
                  <a:pt x="4190" y="72771"/>
                </a:lnTo>
                <a:lnTo>
                  <a:pt x="1396" y="81280"/>
                </a:lnTo>
                <a:lnTo>
                  <a:pt x="0" y="89281"/>
                </a:lnTo>
                <a:lnTo>
                  <a:pt x="0" y="96900"/>
                </a:lnTo>
                <a:lnTo>
                  <a:pt x="1822" y="110752"/>
                </a:lnTo>
                <a:lnTo>
                  <a:pt x="7388" y="121512"/>
                </a:lnTo>
                <a:lnTo>
                  <a:pt x="18089" y="129712"/>
                </a:lnTo>
                <a:lnTo>
                  <a:pt x="30762" y="133198"/>
                </a:lnTo>
                <a:lnTo>
                  <a:pt x="39496" y="133731"/>
                </a:lnTo>
                <a:lnTo>
                  <a:pt x="52638" y="132622"/>
                </a:lnTo>
                <a:lnTo>
                  <a:pt x="64944" y="129290"/>
                </a:lnTo>
                <a:lnTo>
                  <a:pt x="76415" y="123724"/>
                </a:lnTo>
                <a:lnTo>
                  <a:pt x="87050" y="115915"/>
                </a:lnTo>
                <a:lnTo>
                  <a:pt x="98627" y="103336"/>
                </a:lnTo>
                <a:lnTo>
                  <a:pt x="105082" y="92281"/>
                </a:lnTo>
                <a:lnTo>
                  <a:pt x="109175" y="80238"/>
                </a:lnTo>
                <a:lnTo>
                  <a:pt x="110924" y="67195"/>
                </a:lnTo>
                <a:lnTo>
                  <a:pt x="110997" y="63754"/>
                </a:lnTo>
                <a:lnTo>
                  <a:pt x="110997" y="60325"/>
                </a:lnTo>
                <a:lnTo>
                  <a:pt x="110236" y="53339"/>
                </a:lnTo>
                <a:lnTo>
                  <a:pt x="105381" y="39110"/>
                </a:lnTo>
                <a:lnTo>
                  <a:pt x="95643" y="31309"/>
                </a:lnTo>
                <a:lnTo>
                  <a:pt x="89026" y="29845"/>
                </a:lnTo>
                <a:lnTo>
                  <a:pt x="81661" y="29463"/>
                </a:lnTo>
                <a:lnTo>
                  <a:pt x="74294" y="29083"/>
                </a:lnTo>
                <a:lnTo>
                  <a:pt x="67055" y="28829"/>
                </a:lnTo>
                <a:lnTo>
                  <a:pt x="68579" y="23622"/>
                </a:lnTo>
                <a:lnTo>
                  <a:pt x="71374" y="19050"/>
                </a:lnTo>
                <a:lnTo>
                  <a:pt x="75564" y="15367"/>
                </a:lnTo>
                <a:lnTo>
                  <a:pt x="80644" y="10795"/>
                </a:lnTo>
                <a:lnTo>
                  <a:pt x="84074" y="6985"/>
                </a:lnTo>
                <a:lnTo>
                  <a:pt x="85725" y="4063"/>
                </a:lnTo>
                <a:lnTo>
                  <a:pt x="80390" y="1270"/>
                </a:lnTo>
                <a:lnTo>
                  <a:pt x="75056" y="0"/>
                </a:lnTo>
                <a:lnTo>
                  <a:pt x="6985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35753" y="2974975"/>
            <a:ext cx="142621" cy="171069"/>
          </a:xfrm>
          <a:custGeom>
            <a:avLst/>
            <a:gdLst/>
            <a:ahLst/>
            <a:cxnLst/>
            <a:rect l="l" t="t" r="r" b="b"/>
            <a:pathLst>
              <a:path w="142621" h="171069">
                <a:moveTo>
                  <a:pt x="93599" y="0"/>
                </a:moveTo>
                <a:lnTo>
                  <a:pt x="97789" y="0"/>
                </a:lnTo>
                <a:lnTo>
                  <a:pt x="101600" y="762"/>
                </a:lnTo>
                <a:lnTo>
                  <a:pt x="105029" y="2286"/>
                </a:lnTo>
                <a:lnTo>
                  <a:pt x="108458" y="3810"/>
                </a:lnTo>
                <a:lnTo>
                  <a:pt x="111760" y="6476"/>
                </a:lnTo>
                <a:lnTo>
                  <a:pt x="114808" y="10160"/>
                </a:lnTo>
                <a:lnTo>
                  <a:pt x="117601" y="13588"/>
                </a:lnTo>
                <a:lnTo>
                  <a:pt x="120142" y="19050"/>
                </a:lnTo>
                <a:lnTo>
                  <a:pt x="122174" y="26670"/>
                </a:lnTo>
                <a:lnTo>
                  <a:pt x="124206" y="34162"/>
                </a:lnTo>
                <a:lnTo>
                  <a:pt x="126873" y="40004"/>
                </a:lnTo>
                <a:lnTo>
                  <a:pt x="130175" y="44069"/>
                </a:lnTo>
                <a:lnTo>
                  <a:pt x="135509" y="50164"/>
                </a:lnTo>
                <a:lnTo>
                  <a:pt x="138811" y="56641"/>
                </a:lnTo>
                <a:lnTo>
                  <a:pt x="140335" y="63373"/>
                </a:lnTo>
                <a:lnTo>
                  <a:pt x="141973" y="74415"/>
                </a:lnTo>
                <a:lnTo>
                  <a:pt x="142611" y="88292"/>
                </a:lnTo>
                <a:lnTo>
                  <a:pt x="142621" y="90424"/>
                </a:lnTo>
                <a:lnTo>
                  <a:pt x="140728" y="103418"/>
                </a:lnTo>
                <a:lnTo>
                  <a:pt x="137378" y="115751"/>
                </a:lnTo>
                <a:lnTo>
                  <a:pt x="132583" y="127448"/>
                </a:lnTo>
                <a:lnTo>
                  <a:pt x="126746" y="137922"/>
                </a:lnTo>
                <a:lnTo>
                  <a:pt x="118114" y="149021"/>
                </a:lnTo>
                <a:lnTo>
                  <a:pt x="108418" y="157706"/>
                </a:lnTo>
                <a:lnTo>
                  <a:pt x="97646" y="163962"/>
                </a:lnTo>
                <a:lnTo>
                  <a:pt x="86995" y="167512"/>
                </a:lnTo>
                <a:lnTo>
                  <a:pt x="81787" y="168655"/>
                </a:lnTo>
                <a:lnTo>
                  <a:pt x="76581" y="169545"/>
                </a:lnTo>
                <a:lnTo>
                  <a:pt x="71627" y="170179"/>
                </a:lnTo>
                <a:lnTo>
                  <a:pt x="66675" y="170814"/>
                </a:lnTo>
                <a:lnTo>
                  <a:pt x="61849" y="171069"/>
                </a:lnTo>
                <a:lnTo>
                  <a:pt x="57150" y="171069"/>
                </a:lnTo>
                <a:lnTo>
                  <a:pt x="49657" y="171069"/>
                </a:lnTo>
                <a:lnTo>
                  <a:pt x="42925" y="170307"/>
                </a:lnTo>
                <a:lnTo>
                  <a:pt x="36830" y="168910"/>
                </a:lnTo>
                <a:lnTo>
                  <a:pt x="30861" y="167512"/>
                </a:lnTo>
                <a:lnTo>
                  <a:pt x="24892" y="164973"/>
                </a:lnTo>
                <a:lnTo>
                  <a:pt x="19176" y="161416"/>
                </a:lnTo>
                <a:lnTo>
                  <a:pt x="12446" y="157225"/>
                </a:lnTo>
                <a:lnTo>
                  <a:pt x="7493" y="151891"/>
                </a:lnTo>
                <a:lnTo>
                  <a:pt x="4445" y="145541"/>
                </a:lnTo>
                <a:lnTo>
                  <a:pt x="1397" y="139064"/>
                </a:lnTo>
                <a:lnTo>
                  <a:pt x="0" y="131825"/>
                </a:lnTo>
                <a:lnTo>
                  <a:pt x="0" y="123444"/>
                </a:lnTo>
                <a:lnTo>
                  <a:pt x="809" y="112258"/>
                </a:lnTo>
                <a:lnTo>
                  <a:pt x="3254" y="100315"/>
                </a:lnTo>
                <a:lnTo>
                  <a:pt x="7359" y="87642"/>
                </a:lnTo>
                <a:lnTo>
                  <a:pt x="12826" y="74929"/>
                </a:lnTo>
                <a:lnTo>
                  <a:pt x="18760" y="63455"/>
                </a:lnTo>
                <a:lnTo>
                  <a:pt x="25249" y="52481"/>
                </a:lnTo>
                <a:lnTo>
                  <a:pt x="32294" y="42006"/>
                </a:lnTo>
                <a:lnTo>
                  <a:pt x="37592" y="34925"/>
                </a:lnTo>
                <a:lnTo>
                  <a:pt x="46162" y="25414"/>
                </a:lnTo>
                <a:lnTo>
                  <a:pt x="55617" y="16941"/>
                </a:lnTo>
                <a:lnTo>
                  <a:pt x="61975" y="12191"/>
                </a:lnTo>
                <a:lnTo>
                  <a:pt x="74539" y="4766"/>
                </a:lnTo>
                <a:lnTo>
                  <a:pt x="86247" y="765"/>
                </a:lnTo>
                <a:lnTo>
                  <a:pt x="9359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06569" y="2974975"/>
            <a:ext cx="142620" cy="171069"/>
          </a:xfrm>
          <a:custGeom>
            <a:avLst/>
            <a:gdLst/>
            <a:ahLst/>
            <a:cxnLst/>
            <a:rect l="l" t="t" r="r" b="b"/>
            <a:pathLst>
              <a:path w="142620" h="171069">
                <a:moveTo>
                  <a:pt x="93598" y="0"/>
                </a:moveTo>
                <a:lnTo>
                  <a:pt x="97789" y="0"/>
                </a:lnTo>
                <a:lnTo>
                  <a:pt x="101600" y="762"/>
                </a:lnTo>
                <a:lnTo>
                  <a:pt x="105028" y="2286"/>
                </a:lnTo>
                <a:lnTo>
                  <a:pt x="108457" y="3810"/>
                </a:lnTo>
                <a:lnTo>
                  <a:pt x="111759" y="6476"/>
                </a:lnTo>
                <a:lnTo>
                  <a:pt x="114807" y="10160"/>
                </a:lnTo>
                <a:lnTo>
                  <a:pt x="117601" y="13588"/>
                </a:lnTo>
                <a:lnTo>
                  <a:pt x="120141" y="19050"/>
                </a:lnTo>
                <a:lnTo>
                  <a:pt x="122173" y="26670"/>
                </a:lnTo>
                <a:lnTo>
                  <a:pt x="124205" y="34162"/>
                </a:lnTo>
                <a:lnTo>
                  <a:pt x="126872" y="40004"/>
                </a:lnTo>
                <a:lnTo>
                  <a:pt x="130175" y="44069"/>
                </a:lnTo>
                <a:lnTo>
                  <a:pt x="135508" y="50164"/>
                </a:lnTo>
                <a:lnTo>
                  <a:pt x="138810" y="56641"/>
                </a:lnTo>
                <a:lnTo>
                  <a:pt x="140334" y="63373"/>
                </a:lnTo>
                <a:lnTo>
                  <a:pt x="141973" y="74415"/>
                </a:lnTo>
                <a:lnTo>
                  <a:pt x="142611" y="88292"/>
                </a:lnTo>
                <a:lnTo>
                  <a:pt x="142620" y="90424"/>
                </a:lnTo>
                <a:lnTo>
                  <a:pt x="140728" y="103418"/>
                </a:lnTo>
                <a:lnTo>
                  <a:pt x="137378" y="115751"/>
                </a:lnTo>
                <a:lnTo>
                  <a:pt x="132583" y="127448"/>
                </a:lnTo>
                <a:lnTo>
                  <a:pt x="126745" y="137922"/>
                </a:lnTo>
                <a:lnTo>
                  <a:pt x="118114" y="149021"/>
                </a:lnTo>
                <a:lnTo>
                  <a:pt x="108418" y="157706"/>
                </a:lnTo>
                <a:lnTo>
                  <a:pt x="97646" y="163962"/>
                </a:lnTo>
                <a:lnTo>
                  <a:pt x="86994" y="167512"/>
                </a:lnTo>
                <a:lnTo>
                  <a:pt x="81787" y="168655"/>
                </a:lnTo>
                <a:lnTo>
                  <a:pt x="76580" y="169545"/>
                </a:lnTo>
                <a:lnTo>
                  <a:pt x="71627" y="170179"/>
                </a:lnTo>
                <a:lnTo>
                  <a:pt x="66675" y="170814"/>
                </a:lnTo>
                <a:lnTo>
                  <a:pt x="61848" y="171069"/>
                </a:lnTo>
                <a:lnTo>
                  <a:pt x="57150" y="171069"/>
                </a:lnTo>
                <a:lnTo>
                  <a:pt x="49656" y="171069"/>
                </a:lnTo>
                <a:lnTo>
                  <a:pt x="42925" y="170307"/>
                </a:lnTo>
                <a:lnTo>
                  <a:pt x="36829" y="168910"/>
                </a:lnTo>
                <a:lnTo>
                  <a:pt x="30860" y="167512"/>
                </a:lnTo>
                <a:lnTo>
                  <a:pt x="24891" y="164973"/>
                </a:lnTo>
                <a:lnTo>
                  <a:pt x="19176" y="161416"/>
                </a:lnTo>
                <a:lnTo>
                  <a:pt x="12445" y="157225"/>
                </a:lnTo>
                <a:lnTo>
                  <a:pt x="7492" y="151891"/>
                </a:lnTo>
                <a:lnTo>
                  <a:pt x="4444" y="145541"/>
                </a:lnTo>
                <a:lnTo>
                  <a:pt x="1396" y="139064"/>
                </a:lnTo>
                <a:lnTo>
                  <a:pt x="0" y="131825"/>
                </a:lnTo>
                <a:lnTo>
                  <a:pt x="0" y="123444"/>
                </a:lnTo>
                <a:lnTo>
                  <a:pt x="809" y="112258"/>
                </a:lnTo>
                <a:lnTo>
                  <a:pt x="3254" y="100315"/>
                </a:lnTo>
                <a:lnTo>
                  <a:pt x="7359" y="87642"/>
                </a:lnTo>
                <a:lnTo>
                  <a:pt x="12826" y="74929"/>
                </a:lnTo>
                <a:lnTo>
                  <a:pt x="18760" y="63455"/>
                </a:lnTo>
                <a:lnTo>
                  <a:pt x="25249" y="52481"/>
                </a:lnTo>
                <a:lnTo>
                  <a:pt x="32294" y="42006"/>
                </a:lnTo>
                <a:lnTo>
                  <a:pt x="37591" y="34925"/>
                </a:lnTo>
                <a:lnTo>
                  <a:pt x="46162" y="25414"/>
                </a:lnTo>
                <a:lnTo>
                  <a:pt x="55617" y="16941"/>
                </a:lnTo>
                <a:lnTo>
                  <a:pt x="61975" y="12191"/>
                </a:lnTo>
                <a:lnTo>
                  <a:pt x="74539" y="4766"/>
                </a:lnTo>
                <a:lnTo>
                  <a:pt x="86247" y="765"/>
                </a:lnTo>
                <a:lnTo>
                  <a:pt x="9359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20006" y="2974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167259" y="0"/>
                </a:moveTo>
                <a:lnTo>
                  <a:pt x="168275" y="0"/>
                </a:lnTo>
                <a:lnTo>
                  <a:pt x="169164" y="762"/>
                </a:lnTo>
                <a:lnTo>
                  <a:pt x="169926" y="2412"/>
                </a:lnTo>
                <a:lnTo>
                  <a:pt x="170688" y="4063"/>
                </a:lnTo>
                <a:lnTo>
                  <a:pt x="171069" y="6603"/>
                </a:lnTo>
                <a:lnTo>
                  <a:pt x="171069" y="10160"/>
                </a:lnTo>
                <a:lnTo>
                  <a:pt x="171069" y="13208"/>
                </a:lnTo>
                <a:lnTo>
                  <a:pt x="171069" y="19558"/>
                </a:lnTo>
                <a:lnTo>
                  <a:pt x="169672" y="25908"/>
                </a:lnTo>
                <a:lnTo>
                  <a:pt x="167005" y="32130"/>
                </a:lnTo>
                <a:lnTo>
                  <a:pt x="165735" y="35051"/>
                </a:lnTo>
                <a:lnTo>
                  <a:pt x="162941" y="40004"/>
                </a:lnTo>
                <a:lnTo>
                  <a:pt x="158623" y="47116"/>
                </a:lnTo>
                <a:lnTo>
                  <a:pt x="152887" y="57772"/>
                </a:lnTo>
                <a:lnTo>
                  <a:pt x="148100" y="69891"/>
                </a:lnTo>
                <a:lnTo>
                  <a:pt x="146685" y="74422"/>
                </a:lnTo>
                <a:lnTo>
                  <a:pt x="143314" y="87177"/>
                </a:lnTo>
                <a:lnTo>
                  <a:pt x="141069" y="99485"/>
                </a:lnTo>
                <a:lnTo>
                  <a:pt x="140462" y="104394"/>
                </a:lnTo>
                <a:lnTo>
                  <a:pt x="139126" y="117407"/>
                </a:lnTo>
                <a:lnTo>
                  <a:pt x="137878" y="129773"/>
                </a:lnTo>
                <a:lnTo>
                  <a:pt x="137668" y="131825"/>
                </a:lnTo>
                <a:lnTo>
                  <a:pt x="135636" y="138302"/>
                </a:lnTo>
                <a:lnTo>
                  <a:pt x="129286" y="143001"/>
                </a:lnTo>
                <a:lnTo>
                  <a:pt x="118491" y="146050"/>
                </a:lnTo>
                <a:lnTo>
                  <a:pt x="115697" y="139319"/>
                </a:lnTo>
                <a:lnTo>
                  <a:pt x="112014" y="133096"/>
                </a:lnTo>
                <a:lnTo>
                  <a:pt x="107061" y="127508"/>
                </a:lnTo>
                <a:lnTo>
                  <a:pt x="104521" y="124713"/>
                </a:lnTo>
                <a:lnTo>
                  <a:pt x="99187" y="119507"/>
                </a:lnTo>
                <a:lnTo>
                  <a:pt x="90932" y="112140"/>
                </a:lnTo>
                <a:lnTo>
                  <a:pt x="82528" y="104142"/>
                </a:lnTo>
                <a:lnTo>
                  <a:pt x="73259" y="94400"/>
                </a:lnTo>
                <a:lnTo>
                  <a:pt x="71374" y="92328"/>
                </a:lnTo>
                <a:lnTo>
                  <a:pt x="62884" y="82886"/>
                </a:lnTo>
                <a:lnTo>
                  <a:pt x="54481" y="73369"/>
                </a:lnTo>
                <a:lnTo>
                  <a:pt x="52959" y="71627"/>
                </a:lnTo>
                <a:lnTo>
                  <a:pt x="43151" y="62143"/>
                </a:lnTo>
                <a:lnTo>
                  <a:pt x="33739" y="54603"/>
                </a:lnTo>
                <a:lnTo>
                  <a:pt x="32131" y="53466"/>
                </a:lnTo>
                <a:lnTo>
                  <a:pt x="28496" y="65266"/>
                </a:lnTo>
                <a:lnTo>
                  <a:pt x="24802" y="77465"/>
                </a:lnTo>
                <a:lnTo>
                  <a:pt x="21590" y="88264"/>
                </a:lnTo>
                <a:lnTo>
                  <a:pt x="18251" y="101706"/>
                </a:lnTo>
                <a:lnTo>
                  <a:pt x="16521" y="113973"/>
                </a:lnTo>
                <a:lnTo>
                  <a:pt x="16256" y="120523"/>
                </a:lnTo>
                <a:lnTo>
                  <a:pt x="16256" y="124333"/>
                </a:lnTo>
                <a:lnTo>
                  <a:pt x="16510" y="128015"/>
                </a:lnTo>
                <a:lnTo>
                  <a:pt x="17018" y="131572"/>
                </a:lnTo>
                <a:lnTo>
                  <a:pt x="17526" y="135127"/>
                </a:lnTo>
                <a:lnTo>
                  <a:pt x="18415" y="138937"/>
                </a:lnTo>
                <a:lnTo>
                  <a:pt x="19812" y="143001"/>
                </a:lnTo>
                <a:lnTo>
                  <a:pt x="22352" y="141986"/>
                </a:lnTo>
                <a:lnTo>
                  <a:pt x="24638" y="145161"/>
                </a:lnTo>
                <a:lnTo>
                  <a:pt x="26670" y="152653"/>
                </a:lnTo>
                <a:lnTo>
                  <a:pt x="27686" y="156590"/>
                </a:lnTo>
                <a:lnTo>
                  <a:pt x="28448" y="161671"/>
                </a:lnTo>
                <a:lnTo>
                  <a:pt x="29210" y="167766"/>
                </a:lnTo>
                <a:lnTo>
                  <a:pt x="26797" y="168148"/>
                </a:lnTo>
                <a:lnTo>
                  <a:pt x="25146" y="168275"/>
                </a:lnTo>
                <a:lnTo>
                  <a:pt x="24130" y="168275"/>
                </a:lnTo>
                <a:lnTo>
                  <a:pt x="15494" y="168275"/>
                </a:lnTo>
                <a:lnTo>
                  <a:pt x="9144" y="164337"/>
                </a:lnTo>
                <a:lnTo>
                  <a:pt x="5080" y="156590"/>
                </a:lnTo>
                <a:lnTo>
                  <a:pt x="1364" y="145753"/>
                </a:lnTo>
                <a:lnTo>
                  <a:pt x="3" y="131831"/>
                </a:lnTo>
                <a:lnTo>
                  <a:pt x="0" y="131063"/>
                </a:lnTo>
                <a:lnTo>
                  <a:pt x="0" y="127888"/>
                </a:lnTo>
                <a:lnTo>
                  <a:pt x="127" y="125349"/>
                </a:lnTo>
                <a:lnTo>
                  <a:pt x="254" y="123444"/>
                </a:lnTo>
                <a:lnTo>
                  <a:pt x="508" y="121538"/>
                </a:lnTo>
                <a:lnTo>
                  <a:pt x="762" y="118872"/>
                </a:lnTo>
                <a:lnTo>
                  <a:pt x="1270" y="115315"/>
                </a:lnTo>
                <a:lnTo>
                  <a:pt x="3364" y="103551"/>
                </a:lnTo>
                <a:lnTo>
                  <a:pt x="5744" y="91113"/>
                </a:lnTo>
                <a:lnTo>
                  <a:pt x="8385" y="78028"/>
                </a:lnTo>
                <a:lnTo>
                  <a:pt x="11571" y="62985"/>
                </a:lnTo>
                <a:lnTo>
                  <a:pt x="14355" y="50528"/>
                </a:lnTo>
                <a:lnTo>
                  <a:pt x="17088" y="38879"/>
                </a:lnTo>
                <a:lnTo>
                  <a:pt x="17399" y="37591"/>
                </a:lnTo>
                <a:lnTo>
                  <a:pt x="20272" y="25582"/>
                </a:lnTo>
                <a:lnTo>
                  <a:pt x="23233" y="13225"/>
                </a:lnTo>
                <a:lnTo>
                  <a:pt x="26162" y="1015"/>
                </a:lnTo>
                <a:lnTo>
                  <a:pt x="29337" y="3937"/>
                </a:lnTo>
                <a:lnTo>
                  <a:pt x="32512" y="8254"/>
                </a:lnTo>
                <a:lnTo>
                  <a:pt x="35687" y="14224"/>
                </a:lnTo>
                <a:lnTo>
                  <a:pt x="44522" y="30570"/>
                </a:lnTo>
                <a:lnTo>
                  <a:pt x="49630" y="39507"/>
                </a:lnTo>
                <a:lnTo>
                  <a:pt x="59966" y="53274"/>
                </a:lnTo>
                <a:lnTo>
                  <a:pt x="67203" y="62650"/>
                </a:lnTo>
                <a:lnTo>
                  <a:pt x="70104" y="66294"/>
                </a:lnTo>
                <a:lnTo>
                  <a:pt x="79453" y="77415"/>
                </a:lnTo>
                <a:lnTo>
                  <a:pt x="87777" y="86400"/>
                </a:lnTo>
                <a:lnTo>
                  <a:pt x="92456" y="90932"/>
                </a:lnTo>
                <a:lnTo>
                  <a:pt x="102646" y="99392"/>
                </a:lnTo>
                <a:lnTo>
                  <a:pt x="113129" y="106243"/>
                </a:lnTo>
                <a:lnTo>
                  <a:pt x="118491" y="109092"/>
                </a:lnTo>
                <a:lnTo>
                  <a:pt x="120424" y="103047"/>
                </a:lnTo>
                <a:lnTo>
                  <a:pt x="124772" y="89785"/>
                </a:lnTo>
                <a:lnTo>
                  <a:pt x="129032" y="76835"/>
                </a:lnTo>
                <a:lnTo>
                  <a:pt x="133001" y="64800"/>
                </a:lnTo>
                <a:lnTo>
                  <a:pt x="137073" y="52766"/>
                </a:lnTo>
                <a:lnTo>
                  <a:pt x="140081" y="44069"/>
                </a:lnTo>
                <a:lnTo>
                  <a:pt x="145141" y="30431"/>
                </a:lnTo>
                <a:lnTo>
                  <a:pt x="149604" y="20086"/>
                </a:lnTo>
                <a:lnTo>
                  <a:pt x="150114" y="19050"/>
                </a:lnTo>
                <a:lnTo>
                  <a:pt x="154813" y="9398"/>
                </a:lnTo>
                <a:lnTo>
                  <a:pt x="159639" y="3301"/>
                </a:lnTo>
                <a:lnTo>
                  <a:pt x="164719" y="762"/>
                </a:lnTo>
                <a:lnTo>
                  <a:pt x="165735" y="253"/>
                </a:lnTo>
                <a:lnTo>
                  <a:pt x="166624" y="0"/>
                </a:lnTo>
                <a:lnTo>
                  <a:pt x="16725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83480" y="2966592"/>
            <a:ext cx="126746" cy="176149"/>
          </a:xfrm>
          <a:custGeom>
            <a:avLst/>
            <a:gdLst/>
            <a:ahLst/>
            <a:cxnLst/>
            <a:rect l="l" t="t" r="r" b="b"/>
            <a:pathLst>
              <a:path w="126746" h="176149">
                <a:moveTo>
                  <a:pt x="22225" y="0"/>
                </a:moveTo>
                <a:lnTo>
                  <a:pt x="23495" y="7239"/>
                </a:lnTo>
                <a:lnTo>
                  <a:pt x="24003" y="15494"/>
                </a:lnTo>
                <a:lnTo>
                  <a:pt x="24003" y="24511"/>
                </a:lnTo>
                <a:lnTo>
                  <a:pt x="23793" y="31592"/>
                </a:lnTo>
                <a:lnTo>
                  <a:pt x="23148" y="42575"/>
                </a:lnTo>
                <a:lnTo>
                  <a:pt x="22041" y="57475"/>
                </a:lnTo>
                <a:lnTo>
                  <a:pt x="20700" y="73406"/>
                </a:lnTo>
                <a:lnTo>
                  <a:pt x="19701" y="87877"/>
                </a:lnTo>
                <a:lnTo>
                  <a:pt x="19318" y="99496"/>
                </a:lnTo>
                <a:lnTo>
                  <a:pt x="19304" y="101981"/>
                </a:lnTo>
                <a:lnTo>
                  <a:pt x="19304" y="105283"/>
                </a:lnTo>
                <a:lnTo>
                  <a:pt x="19177" y="107950"/>
                </a:lnTo>
                <a:lnTo>
                  <a:pt x="19050" y="110362"/>
                </a:lnTo>
                <a:lnTo>
                  <a:pt x="18161" y="122174"/>
                </a:lnTo>
                <a:lnTo>
                  <a:pt x="17780" y="128778"/>
                </a:lnTo>
                <a:lnTo>
                  <a:pt x="17780" y="130048"/>
                </a:lnTo>
                <a:lnTo>
                  <a:pt x="17780" y="136144"/>
                </a:lnTo>
                <a:lnTo>
                  <a:pt x="18287" y="140335"/>
                </a:lnTo>
                <a:lnTo>
                  <a:pt x="19558" y="142494"/>
                </a:lnTo>
                <a:lnTo>
                  <a:pt x="20700" y="144653"/>
                </a:lnTo>
                <a:lnTo>
                  <a:pt x="22733" y="146304"/>
                </a:lnTo>
                <a:lnTo>
                  <a:pt x="25781" y="147447"/>
                </a:lnTo>
                <a:lnTo>
                  <a:pt x="28829" y="148590"/>
                </a:lnTo>
                <a:lnTo>
                  <a:pt x="32512" y="149098"/>
                </a:lnTo>
                <a:lnTo>
                  <a:pt x="36703" y="149098"/>
                </a:lnTo>
                <a:lnTo>
                  <a:pt x="39370" y="149098"/>
                </a:lnTo>
                <a:lnTo>
                  <a:pt x="42164" y="148971"/>
                </a:lnTo>
                <a:lnTo>
                  <a:pt x="44958" y="148844"/>
                </a:lnTo>
                <a:lnTo>
                  <a:pt x="47752" y="148717"/>
                </a:lnTo>
                <a:lnTo>
                  <a:pt x="50419" y="148462"/>
                </a:lnTo>
                <a:lnTo>
                  <a:pt x="53086" y="148336"/>
                </a:lnTo>
                <a:lnTo>
                  <a:pt x="61229" y="148826"/>
                </a:lnTo>
                <a:lnTo>
                  <a:pt x="74087" y="150277"/>
                </a:lnTo>
                <a:lnTo>
                  <a:pt x="89789" y="152400"/>
                </a:lnTo>
                <a:lnTo>
                  <a:pt x="99314" y="153670"/>
                </a:lnTo>
                <a:lnTo>
                  <a:pt x="106553" y="154432"/>
                </a:lnTo>
                <a:lnTo>
                  <a:pt x="111887" y="154432"/>
                </a:lnTo>
                <a:lnTo>
                  <a:pt x="116586" y="154432"/>
                </a:lnTo>
                <a:lnTo>
                  <a:pt x="120269" y="155575"/>
                </a:lnTo>
                <a:lnTo>
                  <a:pt x="122809" y="158115"/>
                </a:lnTo>
                <a:lnTo>
                  <a:pt x="125475" y="160528"/>
                </a:lnTo>
                <a:lnTo>
                  <a:pt x="126746" y="163322"/>
                </a:lnTo>
                <a:lnTo>
                  <a:pt x="126746" y="166497"/>
                </a:lnTo>
                <a:lnTo>
                  <a:pt x="126746" y="169291"/>
                </a:lnTo>
                <a:lnTo>
                  <a:pt x="125475" y="171577"/>
                </a:lnTo>
                <a:lnTo>
                  <a:pt x="123062" y="173355"/>
                </a:lnTo>
                <a:lnTo>
                  <a:pt x="120650" y="175260"/>
                </a:lnTo>
                <a:lnTo>
                  <a:pt x="117094" y="176149"/>
                </a:lnTo>
                <a:lnTo>
                  <a:pt x="112522" y="176149"/>
                </a:lnTo>
                <a:lnTo>
                  <a:pt x="110871" y="176149"/>
                </a:lnTo>
                <a:lnTo>
                  <a:pt x="109474" y="176022"/>
                </a:lnTo>
                <a:lnTo>
                  <a:pt x="108458" y="175895"/>
                </a:lnTo>
                <a:lnTo>
                  <a:pt x="92294" y="173765"/>
                </a:lnTo>
                <a:lnTo>
                  <a:pt x="81900" y="172343"/>
                </a:lnTo>
                <a:lnTo>
                  <a:pt x="80264" y="172085"/>
                </a:lnTo>
                <a:lnTo>
                  <a:pt x="65865" y="170503"/>
                </a:lnTo>
                <a:lnTo>
                  <a:pt x="54250" y="169826"/>
                </a:lnTo>
                <a:lnTo>
                  <a:pt x="51816" y="169799"/>
                </a:lnTo>
                <a:lnTo>
                  <a:pt x="44323" y="169799"/>
                </a:lnTo>
                <a:lnTo>
                  <a:pt x="39243" y="170053"/>
                </a:lnTo>
                <a:lnTo>
                  <a:pt x="36449" y="170307"/>
                </a:lnTo>
                <a:lnTo>
                  <a:pt x="33655" y="170687"/>
                </a:lnTo>
                <a:lnTo>
                  <a:pt x="29845" y="171577"/>
                </a:lnTo>
                <a:lnTo>
                  <a:pt x="24892" y="172974"/>
                </a:lnTo>
                <a:lnTo>
                  <a:pt x="21844" y="173862"/>
                </a:lnTo>
                <a:lnTo>
                  <a:pt x="19050" y="174625"/>
                </a:lnTo>
                <a:lnTo>
                  <a:pt x="16510" y="175260"/>
                </a:lnTo>
                <a:lnTo>
                  <a:pt x="13970" y="175895"/>
                </a:lnTo>
                <a:lnTo>
                  <a:pt x="11430" y="176149"/>
                </a:lnTo>
                <a:lnTo>
                  <a:pt x="8890" y="176149"/>
                </a:lnTo>
                <a:lnTo>
                  <a:pt x="5842" y="176149"/>
                </a:lnTo>
                <a:lnTo>
                  <a:pt x="3556" y="175260"/>
                </a:lnTo>
                <a:lnTo>
                  <a:pt x="2159" y="173355"/>
                </a:lnTo>
                <a:lnTo>
                  <a:pt x="762" y="171450"/>
                </a:lnTo>
                <a:lnTo>
                  <a:pt x="0" y="168275"/>
                </a:lnTo>
                <a:lnTo>
                  <a:pt x="0" y="163703"/>
                </a:lnTo>
                <a:lnTo>
                  <a:pt x="0" y="161162"/>
                </a:lnTo>
                <a:lnTo>
                  <a:pt x="254" y="159131"/>
                </a:lnTo>
                <a:lnTo>
                  <a:pt x="762" y="157607"/>
                </a:lnTo>
                <a:lnTo>
                  <a:pt x="762" y="152781"/>
                </a:lnTo>
                <a:lnTo>
                  <a:pt x="635" y="147828"/>
                </a:lnTo>
                <a:lnTo>
                  <a:pt x="508" y="142748"/>
                </a:lnTo>
                <a:lnTo>
                  <a:pt x="381" y="137668"/>
                </a:lnTo>
                <a:lnTo>
                  <a:pt x="127" y="132461"/>
                </a:lnTo>
                <a:lnTo>
                  <a:pt x="0" y="127254"/>
                </a:lnTo>
                <a:lnTo>
                  <a:pt x="0" y="122047"/>
                </a:lnTo>
                <a:lnTo>
                  <a:pt x="381" y="115824"/>
                </a:lnTo>
                <a:lnTo>
                  <a:pt x="1143" y="108585"/>
                </a:lnTo>
                <a:lnTo>
                  <a:pt x="2142" y="97247"/>
                </a:lnTo>
                <a:lnTo>
                  <a:pt x="2970" y="83503"/>
                </a:lnTo>
                <a:lnTo>
                  <a:pt x="3563" y="68609"/>
                </a:lnTo>
                <a:lnTo>
                  <a:pt x="3795" y="56233"/>
                </a:lnTo>
                <a:lnTo>
                  <a:pt x="3810" y="52451"/>
                </a:lnTo>
                <a:lnTo>
                  <a:pt x="3810" y="42799"/>
                </a:lnTo>
                <a:lnTo>
                  <a:pt x="4390" y="27783"/>
                </a:lnTo>
                <a:lnTo>
                  <a:pt x="6078" y="16999"/>
                </a:lnTo>
                <a:lnTo>
                  <a:pt x="6350" y="16002"/>
                </a:lnTo>
                <a:lnTo>
                  <a:pt x="9017" y="6731"/>
                </a:lnTo>
                <a:lnTo>
                  <a:pt x="14350" y="1397"/>
                </a:lnTo>
                <a:lnTo>
                  <a:pt x="222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53510" y="2950464"/>
            <a:ext cx="267842" cy="197358"/>
          </a:xfrm>
          <a:custGeom>
            <a:avLst/>
            <a:gdLst/>
            <a:ahLst/>
            <a:cxnLst/>
            <a:rect l="l" t="t" r="r" b="b"/>
            <a:pathLst>
              <a:path w="267842" h="197358">
                <a:moveTo>
                  <a:pt x="219710" y="0"/>
                </a:moveTo>
                <a:lnTo>
                  <a:pt x="234883" y="617"/>
                </a:lnTo>
                <a:lnTo>
                  <a:pt x="246831" y="2440"/>
                </a:lnTo>
                <a:lnTo>
                  <a:pt x="252349" y="4063"/>
                </a:lnTo>
                <a:lnTo>
                  <a:pt x="262636" y="7747"/>
                </a:lnTo>
                <a:lnTo>
                  <a:pt x="267842" y="14477"/>
                </a:lnTo>
                <a:lnTo>
                  <a:pt x="267842" y="24002"/>
                </a:lnTo>
                <a:lnTo>
                  <a:pt x="267842" y="26543"/>
                </a:lnTo>
                <a:lnTo>
                  <a:pt x="267462" y="29083"/>
                </a:lnTo>
                <a:lnTo>
                  <a:pt x="266826" y="31623"/>
                </a:lnTo>
                <a:lnTo>
                  <a:pt x="254547" y="28141"/>
                </a:lnTo>
                <a:lnTo>
                  <a:pt x="242406" y="24521"/>
                </a:lnTo>
                <a:lnTo>
                  <a:pt x="238251" y="23240"/>
                </a:lnTo>
                <a:lnTo>
                  <a:pt x="225015" y="20601"/>
                </a:lnTo>
                <a:lnTo>
                  <a:pt x="212707" y="19397"/>
                </a:lnTo>
                <a:lnTo>
                  <a:pt x="208406" y="19303"/>
                </a:lnTo>
                <a:lnTo>
                  <a:pt x="195278" y="22090"/>
                </a:lnTo>
                <a:lnTo>
                  <a:pt x="186098" y="30464"/>
                </a:lnTo>
                <a:lnTo>
                  <a:pt x="180868" y="44442"/>
                </a:lnTo>
                <a:lnTo>
                  <a:pt x="179831" y="52197"/>
                </a:lnTo>
                <a:lnTo>
                  <a:pt x="178832" y="64815"/>
                </a:lnTo>
                <a:lnTo>
                  <a:pt x="177953" y="77506"/>
                </a:lnTo>
                <a:lnTo>
                  <a:pt x="177545" y="84074"/>
                </a:lnTo>
                <a:lnTo>
                  <a:pt x="190061" y="85707"/>
                </a:lnTo>
                <a:lnTo>
                  <a:pt x="202651" y="87303"/>
                </a:lnTo>
                <a:lnTo>
                  <a:pt x="215289" y="88875"/>
                </a:lnTo>
                <a:lnTo>
                  <a:pt x="226822" y="90297"/>
                </a:lnTo>
                <a:lnTo>
                  <a:pt x="232410" y="91821"/>
                </a:lnTo>
                <a:lnTo>
                  <a:pt x="235838" y="93725"/>
                </a:lnTo>
                <a:lnTo>
                  <a:pt x="237236" y="95758"/>
                </a:lnTo>
                <a:lnTo>
                  <a:pt x="238505" y="97916"/>
                </a:lnTo>
                <a:lnTo>
                  <a:pt x="239267" y="101853"/>
                </a:lnTo>
                <a:lnTo>
                  <a:pt x="239267" y="107569"/>
                </a:lnTo>
                <a:lnTo>
                  <a:pt x="239267" y="114935"/>
                </a:lnTo>
                <a:lnTo>
                  <a:pt x="232790" y="114935"/>
                </a:lnTo>
                <a:lnTo>
                  <a:pt x="227075" y="114681"/>
                </a:lnTo>
                <a:lnTo>
                  <a:pt x="221995" y="114426"/>
                </a:lnTo>
                <a:lnTo>
                  <a:pt x="203179" y="113141"/>
                </a:lnTo>
                <a:lnTo>
                  <a:pt x="194647" y="112661"/>
                </a:lnTo>
                <a:lnTo>
                  <a:pt x="194182" y="112649"/>
                </a:lnTo>
                <a:lnTo>
                  <a:pt x="188467" y="112649"/>
                </a:lnTo>
                <a:lnTo>
                  <a:pt x="184403" y="112775"/>
                </a:lnTo>
                <a:lnTo>
                  <a:pt x="181990" y="113030"/>
                </a:lnTo>
                <a:lnTo>
                  <a:pt x="179704" y="113284"/>
                </a:lnTo>
                <a:lnTo>
                  <a:pt x="176022" y="113919"/>
                </a:lnTo>
                <a:lnTo>
                  <a:pt x="171195" y="114935"/>
                </a:lnTo>
                <a:lnTo>
                  <a:pt x="171450" y="116839"/>
                </a:lnTo>
                <a:lnTo>
                  <a:pt x="171703" y="119507"/>
                </a:lnTo>
                <a:lnTo>
                  <a:pt x="171957" y="122555"/>
                </a:lnTo>
                <a:lnTo>
                  <a:pt x="172085" y="125730"/>
                </a:lnTo>
                <a:lnTo>
                  <a:pt x="172212" y="128777"/>
                </a:lnTo>
                <a:lnTo>
                  <a:pt x="172212" y="131825"/>
                </a:lnTo>
                <a:lnTo>
                  <a:pt x="172212" y="135000"/>
                </a:lnTo>
                <a:lnTo>
                  <a:pt x="172085" y="137922"/>
                </a:lnTo>
                <a:lnTo>
                  <a:pt x="172085" y="140462"/>
                </a:lnTo>
                <a:lnTo>
                  <a:pt x="171957" y="143001"/>
                </a:lnTo>
                <a:lnTo>
                  <a:pt x="171957" y="145287"/>
                </a:lnTo>
                <a:lnTo>
                  <a:pt x="171957" y="147320"/>
                </a:lnTo>
                <a:lnTo>
                  <a:pt x="171957" y="153797"/>
                </a:lnTo>
                <a:lnTo>
                  <a:pt x="172085" y="158496"/>
                </a:lnTo>
                <a:lnTo>
                  <a:pt x="172338" y="161416"/>
                </a:lnTo>
                <a:lnTo>
                  <a:pt x="172592" y="164337"/>
                </a:lnTo>
                <a:lnTo>
                  <a:pt x="173227" y="168401"/>
                </a:lnTo>
                <a:lnTo>
                  <a:pt x="174243" y="173609"/>
                </a:lnTo>
                <a:lnTo>
                  <a:pt x="178815" y="173100"/>
                </a:lnTo>
                <a:lnTo>
                  <a:pt x="183261" y="172847"/>
                </a:lnTo>
                <a:lnTo>
                  <a:pt x="187578" y="172847"/>
                </a:lnTo>
                <a:lnTo>
                  <a:pt x="191642" y="172847"/>
                </a:lnTo>
                <a:lnTo>
                  <a:pt x="196976" y="172974"/>
                </a:lnTo>
                <a:lnTo>
                  <a:pt x="203580" y="173227"/>
                </a:lnTo>
                <a:lnTo>
                  <a:pt x="210185" y="173482"/>
                </a:lnTo>
                <a:lnTo>
                  <a:pt x="213740" y="173609"/>
                </a:lnTo>
                <a:lnTo>
                  <a:pt x="214375" y="173609"/>
                </a:lnTo>
                <a:lnTo>
                  <a:pt x="215264" y="173355"/>
                </a:lnTo>
                <a:lnTo>
                  <a:pt x="220217" y="172338"/>
                </a:lnTo>
                <a:lnTo>
                  <a:pt x="229362" y="170307"/>
                </a:lnTo>
                <a:lnTo>
                  <a:pt x="233044" y="169418"/>
                </a:lnTo>
                <a:lnTo>
                  <a:pt x="235965" y="169037"/>
                </a:lnTo>
                <a:lnTo>
                  <a:pt x="237998" y="169037"/>
                </a:lnTo>
                <a:lnTo>
                  <a:pt x="241173" y="169037"/>
                </a:lnTo>
                <a:lnTo>
                  <a:pt x="243712" y="170052"/>
                </a:lnTo>
                <a:lnTo>
                  <a:pt x="245490" y="172212"/>
                </a:lnTo>
                <a:lnTo>
                  <a:pt x="247395" y="174244"/>
                </a:lnTo>
                <a:lnTo>
                  <a:pt x="248285" y="177926"/>
                </a:lnTo>
                <a:lnTo>
                  <a:pt x="248285" y="182880"/>
                </a:lnTo>
                <a:lnTo>
                  <a:pt x="248285" y="187325"/>
                </a:lnTo>
                <a:lnTo>
                  <a:pt x="246379" y="190373"/>
                </a:lnTo>
                <a:lnTo>
                  <a:pt x="242569" y="192024"/>
                </a:lnTo>
                <a:lnTo>
                  <a:pt x="238632" y="193675"/>
                </a:lnTo>
                <a:lnTo>
                  <a:pt x="233044" y="194563"/>
                </a:lnTo>
                <a:lnTo>
                  <a:pt x="225805" y="194563"/>
                </a:lnTo>
                <a:lnTo>
                  <a:pt x="220599" y="194563"/>
                </a:lnTo>
                <a:lnTo>
                  <a:pt x="215137" y="194310"/>
                </a:lnTo>
                <a:lnTo>
                  <a:pt x="209676" y="193801"/>
                </a:lnTo>
                <a:lnTo>
                  <a:pt x="190979" y="192103"/>
                </a:lnTo>
                <a:lnTo>
                  <a:pt x="184023" y="191515"/>
                </a:lnTo>
                <a:lnTo>
                  <a:pt x="182879" y="191515"/>
                </a:lnTo>
                <a:lnTo>
                  <a:pt x="181610" y="191643"/>
                </a:lnTo>
                <a:lnTo>
                  <a:pt x="180339" y="191770"/>
                </a:lnTo>
                <a:lnTo>
                  <a:pt x="178942" y="191897"/>
                </a:lnTo>
                <a:lnTo>
                  <a:pt x="178053" y="192024"/>
                </a:lnTo>
                <a:lnTo>
                  <a:pt x="177545" y="192024"/>
                </a:lnTo>
                <a:lnTo>
                  <a:pt x="171450" y="193928"/>
                </a:lnTo>
                <a:lnTo>
                  <a:pt x="165480" y="195707"/>
                </a:lnTo>
                <a:lnTo>
                  <a:pt x="159512" y="197358"/>
                </a:lnTo>
                <a:lnTo>
                  <a:pt x="157225" y="197358"/>
                </a:lnTo>
                <a:lnTo>
                  <a:pt x="155193" y="196469"/>
                </a:lnTo>
                <a:lnTo>
                  <a:pt x="153415" y="194818"/>
                </a:lnTo>
                <a:lnTo>
                  <a:pt x="151764" y="193166"/>
                </a:lnTo>
                <a:lnTo>
                  <a:pt x="150494" y="190119"/>
                </a:lnTo>
                <a:lnTo>
                  <a:pt x="149605" y="185927"/>
                </a:lnTo>
                <a:lnTo>
                  <a:pt x="149478" y="185293"/>
                </a:lnTo>
                <a:lnTo>
                  <a:pt x="149478" y="183896"/>
                </a:lnTo>
                <a:lnTo>
                  <a:pt x="149478" y="181610"/>
                </a:lnTo>
                <a:lnTo>
                  <a:pt x="149478" y="177673"/>
                </a:lnTo>
                <a:lnTo>
                  <a:pt x="149732" y="172465"/>
                </a:lnTo>
                <a:lnTo>
                  <a:pt x="150494" y="166243"/>
                </a:lnTo>
                <a:lnTo>
                  <a:pt x="151256" y="160020"/>
                </a:lnTo>
                <a:lnTo>
                  <a:pt x="152018" y="154305"/>
                </a:lnTo>
                <a:lnTo>
                  <a:pt x="152653" y="148971"/>
                </a:lnTo>
                <a:lnTo>
                  <a:pt x="154082" y="136351"/>
                </a:lnTo>
                <a:lnTo>
                  <a:pt x="155511" y="123732"/>
                </a:lnTo>
                <a:lnTo>
                  <a:pt x="156939" y="111112"/>
                </a:lnTo>
                <a:lnTo>
                  <a:pt x="157225" y="108585"/>
                </a:lnTo>
                <a:lnTo>
                  <a:pt x="159125" y="92595"/>
                </a:lnTo>
                <a:lnTo>
                  <a:pt x="160698" y="79547"/>
                </a:lnTo>
                <a:lnTo>
                  <a:pt x="161967" y="69399"/>
                </a:lnTo>
                <a:lnTo>
                  <a:pt x="162305" y="66801"/>
                </a:lnTo>
                <a:lnTo>
                  <a:pt x="162560" y="64388"/>
                </a:lnTo>
                <a:lnTo>
                  <a:pt x="163194" y="59562"/>
                </a:lnTo>
                <a:lnTo>
                  <a:pt x="164337" y="52197"/>
                </a:lnTo>
                <a:lnTo>
                  <a:pt x="161162" y="53212"/>
                </a:lnTo>
                <a:lnTo>
                  <a:pt x="156972" y="53594"/>
                </a:lnTo>
                <a:lnTo>
                  <a:pt x="151637" y="53594"/>
                </a:lnTo>
                <a:lnTo>
                  <a:pt x="149351" y="53594"/>
                </a:lnTo>
                <a:lnTo>
                  <a:pt x="129286" y="53594"/>
                </a:lnTo>
                <a:lnTo>
                  <a:pt x="125349" y="53339"/>
                </a:lnTo>
                <a:lnTo>
                  <a:pt x="121285" y="53086"/>
                </a:lnTo>
                <a:lnTo>
                  <a:pt x="117475" y="52832"/>
                </a:lnTo>
                <a:lnTo>
                  <a:pt x="113918" y="52705"/>
                </a:lnTo>
                <a:lnTo>
                  <a:pt x="99025" y="53369"/>
                </a:lnTo>
                <a:lnTo>
                  <a:pt x="87645" y="55444"/>
                </a:lnTo>
                <a:lnTo>
                  <a:pt x="84836" y="56387"/>
                </a:lnTo>
                <a:lnTo>
                  <a:pt x="75691" y="59944"/>
                </a:lnTo>
                <a:lnTo>
                  <a:pt x="71119" y="66166"/>
                </a:lnTo>
                <a:lnTo>
                  <a:pt x="71119" y="74930"/>
                </a:lnTo>
                <a:lnTo>
                  <a:pt x="71009" y="87578"/>
                </a:lnTo>
                <a:lnTo>
                  <a:pt x="70679" y="100294"/>
                </a:lnTo>
                <a:lnTo>
                  <a:pt x="70357" y="108331"/>
                </a:lnTo>
                <a:lnTo>
                  <a:pt x="69441" y="128792"/>
                </a:lnTo>
                <a:lnTo>
                  <a:pt x="68758" y="144706"/>
                </a:lnTo>
                <a:lnTo>
                  <a:pt x="68308" y="156082"/>
                </a:lnTo>
                <a:lnTo>
                  <a:pt x="68092" y="162928"/>
                </a:lnTo>
                <a:lnTo>
                  <a:pt x="68072" y="164464"/>
                </a:lnTo>
                <a:lnTo>
                  <a:pt x="68072" y="165862"/>
                </a:lnTo>
                <a:lnTo>
                  <a:pt x="69087" y="170307"/>
                </a:lnTo>
                <a:lnTo>
                  <a:pt x="71119" y="177926"/>
                </a:lnTo>
                <a:lnTo>
                  <a:pt x="72136" y="181610"/>
                </a:lnTo>
                <a:lnTo>
                  <a:pt x="72643" y="184403"/>
                </a:lnTo>
                <a:lnTo>
                  <a:pt x="72643" y="186436"/>
                </a:lnTo>
                <a:lnTo>
                  <a:pt x="72643" y="189230"/>
                </a:lnTo>
                <a:lnTo>
                  <a:pt x="71881" y="191262"/>
                </a:lnTo>
                <a:lnTo>
                  <a:pt x="70357" y="192786"/>
                </a:lnTo>
                <a:lnTo>
                  <a:pt x="68706" y="194310"/>
                </a:lnTo>
                <a:lnTo>
                  <a:pt x="66039" y="195072"/>
                </a:lnTo>
                <a:lnTo>
                  <a:pt x="62229" y="195072"/>
                </a:lnTo>
                <a:lnTo>
                  <a:pt x="57785" y="195072"/>
                </a:lnTo>
                <a:lnTo>
                  <a:pt x="54737" y="193039"/>
                </a:lnTo>
                <a:lnTo>
                  <a:pt x="53086" y="188975"/>
                </a:lnTo>
                <a:lnTo>
                  <a:pt x="51435" y="184912"/>
                </a:lnTo>
                <a:lnTo>
                  <a:pt x="50673" y="179197"/>
                </a:lnTo>
                <a:lnTo>
                  <a:pt x="50673" y="171831"/>
                </a:lnTo>
                <a:lnTo>
                  <a:pt x="50673" y="167639"/>
                </a:lnTo>
                <a:lnTo>
                  <a:pt x="50800" y="162687"/>
                </a:lnTo>
                <a:lnTo>
                  <a:pt x="51307" y="157099"/>
                </a:lnTo>
                <a:lnTo>
                  <a:pt x="52197" y="144018"/>
                </a:lnTo>
                <a:lnTo>
                  <a:pt x="52704" y="137160"/>
                </a:lnTo>
                <a:lnTo>
                  <a:pt x="52704" y="136651"/>
                </a:lnTo>
                <a:lnTo>
                  <a:pt x="52704" y="130428"/>
                </a:lnTo>
                <a:lnTo>
                  <a:pt x="52959" y="124460"/>
                </a:lnTo>
                <a:lnTo>
                  <a:pt x="53593" y="118872"/>
                </a:lnTo>
                <a:lnTo>
                  <a:pt x="55432" y="100963"/>
                </a:lnTo>
                <a:lnTo>
                  <a:pt x="56225" y="91411"/>
                </a:lnTo>
                <a:lnTo>
                  <a:pt x="56261" y="90297"/>
                </a:lnTo>
                <a:lnTo>
                  <a:pt x="56261" y="87502"/>
                </a:lnTo>
                <a:lnTo>
                  <a:pt x="56261" y="83820"/>
                </a:lnTo>
                <a:lnTo>
                  <a:pt x="56261" y="65150"/>
                </a:lnTo>
                <a:lnTo>
                  <a:pt x="55244" y="61340"/>
                </a:lnTo>
                <a:lnTo>
                  <a:pt x="53466" y="59055"/>
                </a:lnTo>
                <a:lnTo>
                  <a:pt x="51562" y="56769"/>
                </a:lnTo>
                <a:lnTo>
                  <a:pt x="47498" y="55625"/>
                </a:lnTo>
                <a:lnTo>
                  <a:pt x="41275" y="55625"/>
                </a:lnTo>
                <a:lnTo>
                  <a:pt x="38607" y="55625"/>
                </a:lnTo>
                <a:lnTo>
                  <a:pt x="35687" y="55880"/>
                </a:lnTo>
                <a:lnTo>
                  <a:pt x="32385" y="56261"/>
                </a:lnTo>
                <a:lnTo>
                  <a:pt x="29210" y="56641"/>
                </a:lnTo>
                <a:lnTo>
                  <a:pt x="26415" y="56896"/>
                </a:lnTo>
                <a:lnTo>
                  <a:pt x="24002" y="57150"/>
                </a:lnTo>
                <a:lnTo>
                  <a:pt x="21462" y="57276"/>
                </a:lnTo>
                <a:lnTo>
                  <a:pt x="20065" y="57403"/>
                </a:lnTo>
                <a:lnTo>
                  <a:pt x="19557" y="57403"/>
                </a:lnTo>
                <a:lnTo>
                  <a:pt x="15493" y="57403"/>
                </a:lnTo>
                <a:lnTo>
                  <a:pt x="12064" y="57150"/>
                </a:lnTo>
                <a:lnTo>
                  <a:pt x="9270" y="56514"/>
                </a:lnTo>
                <a:lnTo>
                  <a:pt x="6476" y="55880"/>
                </a:lnTo>
                <a:lnTo>
                  <a:pt x="4572" y="54990"/>
                </a:lnTo>
                <a:lnTo>
                  <a:pt x="3301" y="53594"/>
                </a:lnTo>
                <a:lnTo>
                  <a:pt x="1142" y="50926"/>
                </a:lnTo>
                <a:lnTo>
                  <a:pt x="0" y="48387"/>
                </a:lnTo>
                <a:lnTo>
                  <a:pt x="0" y="45974"/>
                </a:lnTo>
                <a:lnTo>
                  <a:pt x="0" y="42290"/>
                </a:lnTo>
                <a:lnTo>
                  <a:pt x="2666" y="38862"/>
                </a:lnTo>
                <a:lnTo>
                  <a:pt x="8000" y="35687"/>
                </a:lnTo>
                <a:lnTo>
                  <a:pt x="9651" y="34798"/>
                </a:lnTo>
                <a:lnTo>
                  <a:pt x="14350" y="32512"/>
                </a:lnTo>
                <a:lnTo>
                  <a:pt x="22225" y="28828"/>
                </a:lnTo>
                <a:lnTo>
                  <a:pt x="23240" y="30861"/>
                </a:lnTo>
                <a:lnTo>
                  <a:pt x="27686" y="32512"/>
                </a:lnTo>
                <a:lnTo>
                  <a:pt x="35432" y="33527"/>
                </a:lnTo>
                <a:lnTo>
                  <a:pt x="43179" y="34671"/>
                </a:lnTo>
                <a:lnTo>
                  <a:pt x="48260" y="35051"/>
                </a:lnTo>
                <a:lnTo>
                  <a:pt x="50673" y="34671"/>
                </a:lnTo>
                <a:lnTo>
                  <a:pt x="117855" y="34671"/>
                </a:lnTo>
                <a:lnTo>
                  <a:pt x="120523" y="34671"/>
                </a:lnTo>
                <a:lnTo>
                  <a:pt x="124587" y="34162"/>
                </a:lnTo>
                <a:lnTo>
                  <a:pt x="129920" y="33147"/>
                </a:lnTo>
                <a:lnTo>
                  <a:pt x="146055" y="30383"/>
                </a:lnTo>
                <a:lnTo>
                  <a:pt x="155715" y="29345"/>
                </a:lnTo>
                <a:lnTo>
                  <a:pt x="156337" y="29337"/>
                </a:lnTo>
                <a:lnTo>
                  <a:pt x="160909" y="29337"/>
                </a:lnTo>
                <a:lnTo>
                  <a:pt x="164591" y="29972"/>
                </a:lnTo>
                <a:lnTo>
                  <a:pt x="167259" y="31369"/>
                </a:lnTo>
                <a:lnTo>
                  <a:pt x="167512" y="29463"/>
                </a:lnTo>
                <a:lnTo>
                  <a:pt x="167893" y="27559"/>
                </a:lnTo>
                <a:lnTo>
                  <a:pt x="168148" y="25526"/>
                </a:lnTo>
                <a:lnTo>
                  <a:pt x="169544" y="16001"/>
                </a:lnTo>
                <a:lnTo>
                  <a:pt x="171703" y="9398"/>
                </a:lnTo>
                <a:lnTo>
                  <a:pt x="174878" y="5969"/>
                </a:lnTo>
                <a:lnTo>
                  <a:pt x="177926" y="2539"/>
                </a:lnTo>
                <a:lnTo>
                  <a:pt x="184023" y="762"/>
                </a:lnTo>
                <a:lnTo>
                  <a:pt x="192912" y="762"/>
                </a:lnTo>
                <a:lnTo>
                  <a:pt x="198500" y="762"/>
                </a:lnTo>
                <a:lnTo>
                  <a:pt x="203326" y="635"/>
                </a:lnTo>
                <a:lnTo>
                  <a:pt x="207644" y="508"/>
                </a:lnTo>
                <a:lnTo>
                  <a:pt x="211836" y="381"/>
                </a:lnTo>
                <a:lnTo>
                  <a:pt x="215900" y="126"/>
                </a:lnTo>
                <a:lnTo>
                  <a:pt x="21971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00090" y="2939923"/>
            <a:ext cx="159512" cy="206628"/>
          </a:xfrm>
          <a:custGeom>
            <a:avLst/>
            <a:gdLst/>
            <a:ahLst/>
            <a:cxnLst/>
            <a:rect l="l" t="t" r="r" b="b"/>
            <a:pathLst>
              <a:path w="159512" h="206628">
                <a:moveTo>
                  <a:pt x="115062" y="0"/>
                </a:moveTo>
                <a:lnTo>
                  <a:pt x="119125" y="0"/>
                </a:lnTo>
                <a:lnTo>
                  <a:pt x="122809" y="507"/>
                </a:lnTo>
                <a:lnTo>
                  <a:pt x="126237" y="1777"/>
                </a:lnTo>
                <a:lnTo>
                  <a:pt x="129539" y="3048"/>
                </a:lnTo>
                <a:lnTo>
                  <a:pt x="132969" y="5206"/>
                </a:lnTo>
                <a:lnTo>
                  <a:pt x="136525" y="8254"/>
                </a:lnTo>
                <a:lnTo>
                  <a:pt x="139064" y="10667"/>
                </a:lnTo>
                <a:lnTo>
                  <a:pt x="141350" y="13588"/>
                </a:lnTo>
                <a:lnTo>
                  <a:pt x="143510" y="17272"/>
                </a:lnTo>
                <a:lnTo>
                  <a:pt x="145669" y="20954"/>
                </a:lnTo>
                <a:lnTo>
                  <a:pt x="146685" y="24384"/>
                </a:lnTo>
                <a:lnTo>
                  <a:pt x="146685" y="27812"/>
                </a:lnTo>
                <a:lnTo>
                  <a:pt x="146685" y="31368"/>
                </a:lnTo>
                <a:lnTo>
                  <a:pt x="145414" y="34036"/>
                </a:lnTo>
                <a:lnTo>
                  <a:pt x="143001" y="35940"/>
                </a:lnTo>
                <a:lnTo>
                  <a:pt x="140588" y="37973"/>
                </a:lnTo>
                <a:lnTo>
                  <a:pt x="138430" y="38862"/>
                </a:lnTo>
                <a:lnTo>
                  <a:pt x="136779" y="38862"/>
                </a:lnTo>
                <a:lnTo>
                  <a:pt x="135128" y="38862"/>
                </a:lnTo>
                <a:lnTo>
                  <a:pt x="133476" y="37846"/>
                </a:lnTo>
                <a:lnTo>
                  <a:pt x="131953" y="35560"/>
                </a:lnTo>
                <a:lnTo>
                  <a:pt x="129539" y="32257"/>
                </a:lnTo>
                <a:lnTo>
                  <a:pt x="128016" y="30352"/>
                </a:lnTo>
                <a:lnTo>
                  <a:pt x="127381" y="29844"/>
                </a:lnTo>
                <a:lnTo>
                  <a:pt x="123698" y="26797"/>
                </a:lnTo>
                <a:lnTo>
                  <a:pt x="119887" y="24511"/>
                </a:lnTo>
                <a:lnTo>
                  <a:pt x="116205" y="23113"/>
                </a:lnTo>
                <a:lnTo>
                  <a:pt x="112522" y="21589"/>
                </a:lnTo>
                <a:lnTo>
                  <a:pt x="108585" y="20954"/>
                </a:lnTo>
                <a:lnTo>
                  <a:pt x="104521" y="20954"/>
                </a:lnTo>
                <a:lnTo>
                  <a:pt x="93044" y="22833"/>
                </a:lnTo>
                <a:lnTo>
                  <a:pt x="80845" y="28468"/>
                </a:lnTo>
                <a:lnTo>
                  <a:pt x="77088" y="30861"/>
                </a:lnTo>
                <a:lnTo>
                  <a:pt x="68370" y="37387"/>
                </a:lnTo>
                <a:lnTo>
                  <a:pt x="58410" y="46248"/>
                </a:lnTo>
                <a:lnTo>
                  <a:pt x="52959" y="51562"/>
                </a:lnTo>
                <a:lnTo>
                  <a:pt x="44110" y="61143"/>
                </a:lnTo>
                <a:lnTo>
                  <a:pt x="36260" y="71191"/>
                </a:lnTo>
                <a:lnTo>
                  <a:pt x="29430" y="81686"/>
                </a:lnTo>
                <a:lnTo>
                  <a:pt x="27559" y="84962"/>
                </a:lnTo>
                <a:lnTo>
                  <a:pt x="21599" y="97555"/>
                </a:lnTo>
                <a:lnTo>
                  <a:pt x="17734" y="109830"/>
                </a:lnTo>
                <a:lnTo>
                  <a:pt x="15984" y="121745"/>
                </a:lnTo>
                <a:lnTo>
                  <a:pt x="15875" y="125475"/>
                </a:lnTo>
                <a:lnTo>
                  <a:pt x="15875" y="126618"/>
                </a:lnTo>
                <a:lnTo>
                  <a:pt x="15875" y="128269"/>
                </a:lnTo>
                <a:lnTo>
                  <a:pt x="15875" y="130301"/>
                </a:lnTo>
                <a:lnTo>
                  <a:pt x="15875" y="132461"/>
                </a:lnTo>
                <a:lnTo>
                  <a:pt x="15875" y="133985"/>
                </a:lnTo>
                <a:lnTo>
                  <a:pt x="15875" y="134747"/>
                </a:lnTo>
                <a:lnTo>
                  <a:pt x="17172" y="149356"/>
                </a:lnTo>
                <a:lnTo>
                  <a:pt x="21055" y="161814"/>
                </a:lnTo>
                <a:lnTo>
                  <a:pt x="27505" y="172087"/>
                </a:lnTo>
                <a:lnTo>
                  <a:pt x="32131" y="176784"/>
                </a:lnTo>
                <a:lnTo>
                  <a:pt x="41937" y="183347"/>
                </a:lnTo>
                <a:lnTo>
                  <a:pt x="53782" y="187568"/>
                </a:lnTo>
                <a:lnTo>
                  <a:pt x="67622" y="189403"/>
                </a:lnTo>
                <a:lnTo>
                  <a:pt x="71500" y="189484"/>
                </a:lnTo>
                <a:lnTo>
                  <a:pt x="83776" y="188773"/>
                </a:lnTo>
                <a:lnTo>
                  <a:pt x="96110" y="186643"/>
                </a:lnTo>
                <a:lnTo>
                  <a:pt x="108516" y="183093"/>
                </a:lnTo>
                <a:lnTo>
                  <a:pt x="121004" y="178123"/>
                </a:lnTo>
                <a:lnTo>
                  <a:pt x="121158" y="178053"/>
                </a:lnTo>
                <a:lnTo>
                  <a:pt x="127254" y="175387"/>
                </a:lnTo>
                <a:lnTo>
                  <a:pt x="132461" y="171068"/>
                </a:lnTo>
                <a:lnTo>
                  <a:pt x="136779" y="165353"/>
                </a:lnTo>
                <a:lnTo>
                  <a:pt x="141224" y="159638"/>
                </a:lnTo>
                <a:lnTo>
                  <a:pt x="143383" y="153542"/>
                </a:lnTo>
                <a:lnTo>
                  <a:pt x="143383" y="147192"/>
                </a:lnTo>
                <a:lnTo>
                  <a:pt x="143383" y="145034"/>
                </a:lnTo>
                <a:lnTo>
                  <a:pt x="143129" y="142875"/>
                </a:lnTo>
                <a:lnTo>
                  <a:pt x="142621" y="140842"/>
                </a:lnTo>
                <a:lnTo>
                  <a:pt x="142112" y="138811"/>
                </a:lnTo>
                <a:lnTo>
                  <a:pt x="141097" y="136651"/>
                </a:lnTo>
                <a:lnTo>
                  <a:pt x="139573" y="134365"/>
                </a:lnTo>
                <a:lnTo>
                  <a:pt x="138049" y="132079"/>
                </a:lnTo>
                <a:lnTo>
                  <a:pt x="136017" y="130428"/>
                </a:lnTo>
                <a:lnTo>
                  <a:pt x="133476" y="129412"/>
                </a:lnTo>
                <a:lnTo>
                  <a:pt x="130937" y="128397"/>
                </a:lnTo>
                <a:lnTo>
                  <a:pt x="128143" y="127888"/>
                </a:lnTo>
                <a:lnTo>
                  <a:pt x="124968" y="127888"/>
                </a:lnTo>
                <a:lnTo>
                  <a:pt x="121538" y="127888"/>
                </a:lnTo>
                <a:lnTo>
                  <a:pt x="119125" y="127888"/>
                </a:lnTo>
                <a:lnTo>
                  <a:pt x="117601" y="127888"/>
                </a:lnTo>
                <a:lnTo>
                  <a:pt x="113411" y="127888"/>
                </a:lnTo>
                <a:lnTo>
                  <a:pt x="110109" y="127126"/>
                </a:lnTo>
                <a:lnTo>
                  <a:pt x="107950" y="125475"/>
                </a:lnTo>
                <a:lnTo>
                  <a:pt x="105156" y="123316"/>
                </a:lnTo>
                <a:lnTo>
                  <a:pt x="103378" y="119252"/>
                </a:lnTo>
                <a:lnTo>
                  <a:pt x="102616" y="113284"/>
                </a:lnTo>
                <a:lnTo>
                  <a:pt x="107187" y="112267"/>
                </a:lnTo>
                <a:lnTo>
                  <a:pt x="112141" y="111251"/>
                </a:lnTo>
                <a:lnTo>
                  <a:pt x="117348" y="110362"/>
                </a:lnTo>
                <a:lnTo>
                  <a:pt x="122555" y="109474"/>
                </a:lnTo>
                <a:lnTo>
                  <a:pt x="127000" y="108965"/>
                </a:lnTo>
                <a:lnTo>
                  <a:pt x="130429" y="108965"/>
                </a:lnTo>
                <a:lnTo>
                  <a:pt x="137541" y="108965"/>
                </a:lnTo>
                <a:lnTo>
                  <a:pt x="143256" y="110489"/>
                </a:lnTo>
                <a:lnTo>
                  <a:pt x="147700" y="113537"/>
                </a:lnTo>
                <a:lnTo>
                  <a:pt x="152908" y="117221"/>
                </a:lnTo>
                <a:lnTo>
                  <a:pt x="156463" y="123316"/>
                </a:lnTo>
                <a:lnTo>
                  <a:pt x="158369" y="131699"/>
                </a:lnTo>
                <a:lnTo>
                  <a:pt x="159131" y="135636"/>
                </a:lnTo>
                <a:lnTo>
                  <a:pt x="159512" y="139191"/>
                </a:lnTo>
                <a:lnTo>
                  <a:pt x="159512" y="142366"/>
                </a:lnTo>
                <a:lnTo>
                  <a:pt x="157979" y="154553"/>
                </a:lnTo>
                <a:lnTo>
                  <a:pt x="153363" y="166072"/>
                </a:lnTo>
                <a:lnTo>
                  <a:pt x="145634" y="176950"/>
                </a:lnTo>
                <a:lnTo>
                  <a:pt x="137541" y="184912"/>
                </a:lnTo>
                <a:lnTo>
                  <a:pt x="126852" y="192839"/>
                </a:lnTo>
                <a:lnTo>
                  <a:pt x="115535" y="198914"/>
                </a:lnTo>
                <a:lnTo>
                  <a:pt x="103610" y="203147"/>
                </a:lnTo>
                <a:lnTo>
                  <a:pt x="91103" y="205550"/>
                </a:lnTo>
                <a:lnTo>
                  <a:pt x="87630" y="205739"/>
                </a:lnTo>
                <a:lnTo>
                  <a:pt x="84962" y="205993"/>
                </a:lnTo>
                <a:lnTo>
                  <a:pt x="82423" y="206248"/>
                </a:lnTo>
                <a:lnTo>
                  <a:pt x="79883" y="206501"/>
                </a:lnTo>
                <a:lnTo>
                  <a:pt x="76835" y="206628"/>
                </a:lnTo>
                <a:lnTo>
                  <a:pt x="73279" y="206628"/>
                </a:lnTo>
                <a:lnTo>
                  <a:pt x="58800" y="205895"/>
                </a:lnTo>
                <a:lnTo>
                  <a:pt x="45838" y="203684"/>
                </a:lnTo>
                <a:lnTo>
                  <a:pt x="34392" y="199982"/>
                </a:lnTo>
                <a:lnTo>
                  <a:pt x="26797" y="196214"/>
                </a:lnTo>
                <a:lnTo>
                  <a:pt x="16298" y="188442"/>
                </a:lnTo>
                <a:lnTo>
                  <a:pt x="8408" y="178564"/>
                </a:lnTo>
                <a:lnTo>
                  <a:pt x="3126" y="166596"/>
                </a:lnTo>
                <a:lnTo>
                  <a:pt x="888" y="156337"/>
                </a:lnTo>
                <a:lnTo>
                  <a:pt x="0" y="146050"/>
                </a:lnTo>
                <a:lnTo>
                  <a:pt x="0" y="139826"/>
                </a:lnTo>
                <a:lnTo>
                  <a:pt x="544" y="127203"/>
                </a:lnTo>
                <a:lnTo>
                  <a:pt x="2182" y="114734"/>
                </a:lnTo>
                <a:lnTo>
                  <a:pt x="4920" y="102416"/>
                </a:lnTo>
                <a:lnTo>
                  <a:pt x="8765" y="90248"/>
                </a:lnTo>
                <a:lnTo>
                  <a:pt x="13722" y="78225"/>
                </a:lnTo>
                <a:lnTo>
                  <a:pt x="19798" y="66344"/>
                </a:lnTo>
                <a:lnTo>
                  <a:pt x="28897" y="51971"/>
                </a:lnTo>
                <a:lnTo>
                  <a:pt x="37223" y="41352"/>
                </a:lnTo>
                <a:lnTo>
                  <a:pt x="46191" y="32023"/>
                </a:lnTo>
                <a:lnTo>
                  <a:pt x="55804" y="23985"/>
                </a:lnTo>
                <a:lnTo>
                  <a:pt x="66065" y="17236"/>
                </a:lnTo>
                <a:lnTo>
                  <a:pt x="76977" y="11777"/>
                </a:lnTo>
                <a:lnTo>
                  <a:pt x="87757" y="7492"/>
                </a:lnTo>
                <a:lnTo>
                  <a:pt x="93853" y="4952"/>
                </a:lnTo>
                <a:lnTo>
                  <a:pt x="96266" y="3937"/>
                </a:lnTo>
                <a:lnTo>
                  <a:pt x="103759" y="1269"/>
                </a:lnTo>
                <a:lnTo>
                  <a:pt x="109982" y="0"/>
                </a:lnTo>
                <a:lnTo>
                  <a:pt x="1150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60570" y="2932811"/>
            <a:ext cx="31622" cy="212725"/>
          </a:xfrm>
          <a:custGeom>
            <a:avLst/>
            <a:gdLst/>
            <a:ahLst/>
            <a:cxnLst/>
            <a:rect l="l" t="t" r="r" b="b"/>
            <a:pathLst>
              <a:path w="31622" h="212725">
                <a:moveTo>
                  <a:pt x="22987" y="0"/>
                </a:moveTo>
                <a:lnTo>
                  <a:pt x="26288" y="7492"/>
                </a:lnTo>
                <a:lnTo>
                  <a:pt x="28447" y="15493"/>
                </a:lnTo>
                <a:lnTo>
                  <a:pt x="29717" y="23622"/>
                </a:lnTo>
                <a:lnTo>
                  <a:pt x="31080" y="35625"/>
                </a:lnTo>
                <a:lnTo>
                  <a:pt x="31614" y="48798"/>
                </a:lnTo>
                <a:lnTo>
                  <a:pt x="31622" y="50800"/>
                </a:lnTo>
                <a:lnTo>
                  <a:pt x="31378" y="60323"/>
                </a:lnTo>
                <a:lnTo>
                  <a:pt x="30637" y="71834"/>
                </a:lnTo>
                <a:lnTo>
                  <a:pt x="29389" y="85332"/>
                </a:lnTo>
                <a:lnTo>
                  <a:pt x="27623" y="100817"/>
                </a:lnTo>
                <a:lnTo>
                  <a:pt x="27304" y="103377"/>
                </a:lnTo>
                <a:lnTo>
                  <a:pt x="25461" y="119601"/>
                </a:lnTo>
                <a:lnTo>
                  <a:pt x="24111" y="133449"/>
                </a:lnTo>
                <a:lnTo>
                  <a:pt x="23279" y="144944"/>
                </a:lnTo>
                <a:lnTo>
                  <a:pt x="22987" y="154110"/>
                </a:lnTo>
                <a:lnTo>
                  <a:pt x="22987" y="154304"/>
                </a:lnTo>
                <a:lnTo>
                  <a:pt x="22987" y="160400"/>
                </a:lnTo>
                <a:lnTo>
                  <a:pt x="22738" y="175078"/>
                </a:lnTo>
                <a:lnTo>
                  <a:pt x="21930" y="187186"/>
                </a:lnTo>
                <a:lnTo>
                  <a:pt x="21208" y="192786"/>
                </a:lnTo>
                <a:lnTo>
                  <a:pt x="19176" y="206121"/>
                </a:lnTo>
                <a:lnTo>
                  <a:pt x="15747" y="212725"/>
                </a:lnTo>
                <a:lnTo>
                  <a:pt x="10667" y="212725"/>
                </a:lnTo>
                <a:lnTo>
                  <a:pt x="6730" y="212725"/>
                </a:lnTo>
                <a:lnTo>
                  <a:pt x="4063" y="211709"/>
                </a:lnTo>
                <a:lnTo>
                  <a:pt x="2412" y="209803"/>
                </a:lnTo>
                <a:lnTo>
                  <a:pt x="762" y="207899"/>
                </a:lnTo>
                <a:lnTo>
                  <a:pt x="0" y="205359"/>
                </a:lnTo>
                <a:lnTo>
                  <a:pt x="0" y="202056"/>
                </a:lnTo>
                <a:lnTo>
                  <a:pt x="0" y="199262"/>
                </a:lnTo>
                <a:lnTo>
                  <a:pt x="507" y="195834"/>
                </a:lnTo>
                <a:lnTo>
                  <a:pt x="1396" y="192024"/>
                </a:lnTo>
                <a:lnTo>
                  <a:pt x="2285" y="188087"/>
                </a:lnTo>
                <a:lnTo>
                  <a:pt x="4571" y="178815"/>
                </a:lnTo>
                <a:lnTo>
                  <a:pt x="6595" y="163174"/>
                </a:lnTo>
                <a:lnTo>
                  <a:pt x="8291" y="149846"/>
                </a:lnTo>
                <a:lnTo>
                  <a:pt x="9675" y="138803"/>
                </a:lnTo>
                <a:lnTo>
                  <a:pt x="10413" y="132841"/>
                </a:lnTo>
                <a:lnTo>
                  <a:pt x="12047" y="117949"/>
                </a:lnTo>
                <a:lnTo>
                  <a:pt x="13199" y="104728"/>
                </a:lnTo>
                <a:lnTo>
                  <a:pt x="13841" y="93164"/>
                </a:lnTo>
                <a:lnTo>
                  <a:pt x="13969" y="86233"/>
                </a:lnTo>
                <a:lnTo>
                  <a:pt x="13969" y="81661"/>
                </a:lnTo>
                <a:lnTo>
                  <a:pt x="13462" y="75818"/>
                </a:lnTo>
                <a:lnTo>
                  <a:pt x="12700" y="68579"/>
                </a:lnTo>
                <a:lnTo>
                  <a:pt x="10871" y="51630"/>
                </a:lnTo>
                <a:lnTo>
                  <a:pt x="9865" y="39686"/>
                </a:lnTo>
                <a:lnTo>
                  <a:pt x="9651" y="34162"/>
                </a:lnTo>
                <a:lnTo>
                  <a:pt x="9651" y="25400"/>
                </a:lnTo>
                <a:lnTo>
                  <a:pt x="10540" y="18161"/>
                </a:lnTo>
                <a:lnTo>
                  <a:pt x="12572" y="12573"/>
                </a:lnTo>
                <a:lnTo>
                  <a:pt x="14477" y="7112"/>
                </a:lnTo>
                <a:lnTo>
                  <a:pt x="17906" y="2793"/>
                </a:lnTo>
                <a:lnTo>
                  <a:pt x="2298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44340" y="2930779"/>
            <a:ext cx="150875" cy="215519"/>
          </a:xfrm>
          <a:custGeom>
            <a:avLst/>
            <a:gdLst/>
            <a:ahLst/>
            <a:cxnLst/>
            <a:rect l="l" t="t" r="r" b="b"/>
            <a:pathLst>
              <a:path w="150875" h="215519">
                <a:moveTo>
                  <a:pt x="93852" y="0"/>
                </a:moveTo>
                <a:lnTo>
                  <a:pt x="105896" y="2433"/>
                </a:lnTo>
                <a:lnTo>
                  <a:pt x="115952" y="9735"/>
                </a:lnTo>
                <a:lnTo>
                  <a:pt x="124060" y="21905"/>
                </a:lnTo>
                <a:lnTo>
                  <a:pt x="126492" y="27432"/>
                </a:lnTo>
                <a:lnTo>
                  <a:pt x="130157" y="38513"/>
                </a:lnTo>
                <a:lnTo>
                  <a:pt x="132723" y="50580"/>
                </a:lnTo>
                <a:lnTo>
                  <a:pt x="134204" y="63659"/>
                </a:lnTo>
                <a:lnTo>
                  <a:pt x="134620" y="76073"/>
                </a:lnTo>
                <a:lnTo>
                  <a:pt x="124603" y="72724"/>
                </a:lnTo>
                <a:lnTo>
                  <a:pt x="116364" y="62633"/>
                </a:lnTo>
                <a:lnTo>
                  <a:pt x="110871" y="49149"/>
                </a:lnTo>
                <a:lnTo>
                  <a:pt x="104068" y="32396"/>
                </a:lnTo>
                <a:lnTo>
                  <a:pt x="96628" y="23631"/>
                </a:lnTo>
                <a:lnTo>
                  <a:pt x="91948" y="22225"/>
                </a:lnTo>
                <a:lnTo>
                  <a:pt x="89408" y="22225"/>
                </a:lnTo>
                <a:lnTo>
                  <a:pt x="86613" y="22733"/>
                </a:lnTo>
                <a:lnTo>
                  <a:pt x="83820" y="23875"/>
                </a:lnTo>
                <a:lnTo>
                  <a:pt x="80899" y="25019"/>
                </a:lnTo>
                <a:lnTo>
                  <a:pt x="73151" y="29591"/>
                </a:lnTo>
                <a:lnTo>
                  <a:pt x="64114" y="36521"/>
                </a:lnTo>
                <a:lnTo>
                  <a:pt x="55244" y="45293"/>
                </a:lnTo>
                <a:lnTo>
                  <a:pt x="46579" y="55867"/>
                </a:lnTo>
                <a:lnTo>
                  <a:pt x="42925" y="60960"/>
                </a:lnTo>
                <a:lnTo>
                  <a:pt x="35358" y="72929"/>
                </a:lnTo>
                <a:lnTo>
                  <a:pt x="29400" y="84426"/>
                </a:lnTo>
                <a:lnTo>
                  <a:pt x="25067" y="95487"/>
                </a:lnTo>
                <a:lnTo>
                  <a:pt x="23622" y="100457"/>
                </a:lnTo>
                <a:lnTo>
                  <a:pt x="20742" y="112389"/>
                </a:lnTo>
                <a:lnTo>
                  <a:pt x="17775" y="125045"/>
                </a:lnTo>
                <a:lnTo>
                  <a:pt x="14825" y="140657"/>
                </a:lnTo>
                <a:lnTo>
                  <a:pt x="13970" y="152469"/>
                </a:lnTo>
                <a:lnTo>
                  <a:pt x="13970" y="152654"/>
                </a:lnTo>
                <a:lnTo>
                  <a:pt x="13970" y="160782"/>
                </a:lnTo>
                <a:lnTo>
                  <a:pt x="15112" y="168021"/>
                </a:lnTo>
                <a:lnTo>
                  <a:pt x="17525" y="174244"/>
                </a:lnTo>
                <a:lnTo>
                  <a:pt x="19812" y="180467"/>
                </a:lnTo>
                <a:lnTo>
                  <a:pt x="24002" y="185800"/>
                </a:lnTo>
                <a:lnTo>
                  <a:pt x="29972" y="190246"/>
                </a:lnTo>
                <a:lnTo>
                  <a:pt x="34289" y="193548"/>
                </a:lnTo>
                <a:lnTo>
                  <a:pt x="39624" y="195961"/>
                </a:lnTo>
                <a:lnTo>
                  <a:pt x="45720" y="197485"/>
                </a:lnTo>
                <a:lnTo>
                  <a:pt x="51815" y="198882"/>
                </a:lnTo>
                <a:lnTo>
                  <a:pt x="58547" y="199517"/>
                </a:lnTo>
                <a:lnTo>
                  <a:pt x="65786" y="199517"/>
                </a:lnTo>
                <a:lnTo>
                  <a:pt x="71627" y="199517"/>
                </a:lnTo>
                <a:lnTo>
                  <a:pt x="76708" y="199262"/>
                </a:lnTo>
                <a:lnTo>
                  <a:pt x="81280" y="198882"/>
                </a:lnTo>
                <a:lnTo>
                  <a:pt x="85851" y="198374"/>
                </a:lnTo>
                <a:lnTo>
                  <a:pt x="91694" y="197612"/>
                </a:lnTo>
                <a:lnTo>
                  <a:pt x="98806" y="196596"/>
                </a:lnTo>
                <a:lnTo>
                  <a:pt x="107923" y="194078"/>
                </a:lnTo>
                <a:lnTo>
                  <a:pt x="119835" y="188740"/>
                </a:lnTo>
                <a:lnTo>
                  <a:pt x="131572" y="182372"/>
                </a:lnTo>
                <a:lnTo>
                  <a:pt x="138811" y="178181"/>
                </a:lnTo>
                <a:lnTo>
                  <a:pt x="145034" y="175641"/>
                </a:lnTo>
                <a:lnTo>
                  <a:pt x="150113" y="174751"/>
                </a:lnTo>
                <a:lnTo>
                  <a:pt x="150622" y="177165"/>
                </a:lnTo>
                <a:lnTo>
                  <a:pt x="150875" y="179197"/>
                </a:lnTo>
                <a:lnTo>
                  <a:pt x="150875" y="181101"/>
                </a:lnTo>
                <a:lnTo>
                  <a:pt x="147918" y="191834"/>
                </a:lnTo>
                <a:lnTo>
                  <a:pt x="139060" y="200667"/>
                </a:lnTo>
                <a:lnTo>
                  <a:pt x="124329" y="207652"/>
                </a:lnTo>
                <a:lnTo>
                  <a:pt x="110944" y="211380"/>
                </a:lnTo>
                <a:lnTo>
                  <a:pt x="98918" y="213561"/>
                </a:lnTo>
                <a:lnTo>
                  <a:pt x="85959" y="214939"/>
                </a:lnTo>
                <a:lnTo>
                  <a:pt x="72056" y="215504"/>
                </a:lnTo>
                <a:lnTo>
                  <a:pt x="69342" y="215519"/>
                </a:lnTo>
                <a:lnTo>
                  <a:pt x="63500" y="215519"/>
                </a:lnTo>
                <a:lnTo>
                  <a:pt x="54483" y="214757"/>
                </a:lnTo>
                <a:lnTo>
                  <a:pt x="40286" y="211917"/>
                </a:lnTo>
                <a:lnTo>
                  <a:pt x="28236" y="206720"/>
                </a:lnTo>
                <a:lnTo>
                  <a:pt x="18345" y="199191"/>
                </a:lnTo>
                <a:lnTo>
                  <a:pt x="11175" y="190246"/>
                </a:lnTo>
                <a:lnTo>
                  <a:pt x="6118" y="180088"/>
                </a:lnTo>
                <a:lnTo>
                  <a:pt x="2556" y="168383"/>
                </a:lnTo>
                <a:lnTo>
                  <a:pt x="517" y="155104"/>
                </a:lnTo>
                <a:lnTo>
                  <a:pt x="0" y="143129"/>
                </a:lnTo>
                <a:lnTo>
                  <a:pt x="470" y="130795"/>
                </a:lnTo>
                <a:lnTo>
                  <a:pt x="1779" y="117887"/>
                </a:lnTo>
                <a:lnTo>
                  <a:pt x="4182" y="104367"/>
                </a:lnTo>
                <a:lnTo>
                  <a:pt x="7428" y="92705"/>
                </a:lnTo>
                <a:lnTo>
                  <a:pt x="11765" y="80957"/>
                </a:lnTo>
                <a:lnTo>
                  <a:pt x="17188" y="69114"/>
                </a:lnTo>
                <a:lnTo>
                  <a:pt x="23695" y="57168"/>
                </a:lnTo>
                <a:lnTo>
                  <a:pt x="28956" y="48641"/>
                </a:lnTo>
                <a:lnTo>
                  <a:pt x="37937" y="35837"/>
                </a:lnTo>
                <a:lnTo>
                  <a:pt x="47162" y="24960"/>
                </a:lnTo>
                <a:lnTo>
                  <a:pt x="56631" y="16009"/>
                </a:lnTo>
                <a:lnTo>
                  <a:pt x="66343" y="8984"/>
                </a:lnTo>
                <a:lnTo>
                  <a:pt x="76300" y="3885"/>
                </a:lnTo>
                <a:lnTo>
                  <a:pt x="86360" y="508"/>
                </a:lnTo>
                <a:lnTo>
                  <a:pt x="90170" y="0"/>
                </a:lnTo>
                <a:lnTo>
                  <a:pt x="9385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19727" y="2929890"/>
            <a:ext cx="129921" cy="214884"/>
          </a:xfrm>
          <a:custGeom>
            <a:avLst/>
            <a:gdLst/>
            <a:ahLst/>
            <a:cxnLst/>
            <a:rect l="l" t="t" r="r" b="b"/>
            <a:pathLst>
              <a:path w="129921" h="214884">
                <a:moveTo>
                  <a:pt x="15875" y="0"/>
                </a:moveTo>
                <a:lnTo>
                  <a:pt x="18034" y="0"/>
                </a:lnTo>
                <a:lnTo>
                  <a:pt x="20574" y="2539"/>
                </a:lnTo>
                <a:lnTo>
                  <a:pt x="23495" y="7365"/>
                </a:lnTo>
                <a:lnTo>
                  <a:pt x="26288" y="12319"/>
                </a:lnTo>
                <a:lnTo>
                  <a:pt x="27939" y="15875"/>
                </a:lnTo>
                <a:lnTo>
                  <a:pt x="28321" y="18287"/>
                </a:lnTo>
                <a:lnTo>
                  <a:pt x="28321" y="104648"/>
                </a:lnTo>
                <a:lnTo>
                  <a:pt x="38694" y="105243"/>
                </a:lnTo>
                <a:lnTo>
                  <a:pt x="52639" y="107029"/>
                </a:lnTo>
                <a:lnTo>
                  <a:pt x="56896" y="107696"/>
                </a:lnTo>
                <a:lnTo>
                  <a:pt x="72119" y="109998"/>
                </a:lnTo>
                <a:lnTo>
                  <a:pt x="82695" y="110860"/>
                </a:lnTo>
                <a:lnTo>
                  <a:pt x="83693" y="110871"/>
                </a:lnTo>
                <a:lnTo>
                  <a:pt x="100481" y="111243"/>
                </a:lnTo>
                <a:lnTo>
                  <a:pt x="111702" y="112361"/>
                </a:lnTo>
                <a:lnTo>
                  <a:pt x="115062" y="113157"/>
                </a:lnTo>
                <a:lnTo>
                  <a:pt x="125796" y="120550"/>
                </a:lnTo>
                <a:lnTo>
                  <a:pt x="129878" y="133664"/>
                </a:lnTo>
                <a:lnTo>
                  <a:pt x="129921" y="135509"/>
                </a:lnTo>
                <a:lnTo>
                  <a:pt x="124587" y="135509"/>
                </a:lnTo>
                <a:lnTo>
                  <a:pt x="116839" y="134493"/>
                </a:lnTo>
                <a:lnTo>
                  <a:pt x="106934" y="132461"/>
                </a:lnTo>
                <a:lnTo>
                  <a:pt x="97027" y="130429"/>
                </a:lnTo>
                <a:lnTo>
                  <a:pt x="89281" y="129412"/>
                </a:lnTo>
                <a:lnTo>
                  <a:pt x="83693" y="129412"/>
                </a:lnTo>
                <a:lnTo>
                  <a:pt x="76835" y="129412"/>
                </a:lnTo>
                <a:lnTo>
                  <a:pt x="61616" y="129126"/>
                </a:lnTo>
                <a:lnTo>
                  <a:pt x="50399" y="128310"/>
                </a:lnTo>
                <a:lnTo>
                  <a:pt x="48133" y="128015"/>
                </a:lnTo>
                <a:lnTo>
                  <a:pt x="42037" y="127000"/>
                </a:lnTo>
                <a:lnTo>
                  <a:pt x="36322" y="125475"/>
                </a:lnTo>
                <a:lnTo>
                  <a:pt x="31369" y="123317"/>
                </a:lnTo>
                <a:lnTo>
                  <a:pt x="28448" y="131699"/>
                </a:lnTo>
                <a:lnTo>
                  <a:pt x="26543" y="137413"/>
                </a:lnTo>
                <a:lnTo>
                  <a:pt x="25526" y="140208"/>
                </a:lnTo>
                <a:lnTo>
                  <a:pt x="21263" y="154642"/>
                </a:lnTo>
                <a:lnTo>
                  <a:pt x="19170" y="166362"/>
                </a:lnTo>
                <a:lnTo>
                  <a:pt x="18923" y="171069"/>
                </a:lnTo>
                <a:lnTo>
                  <a:pt x="18923" y="175640"/>
                </a:lnTo>
                <a:lnTo>
                  <a:pt x="19303" y="179197"/>
                </a:lnTo>
                <a:lnTo>
                  <a:pt x="21971" y="184150"/>
                </a:lnTo>
                <a:lnTo>
                  <a:pt x="27305" y="190373"/>
                </a:lnTo>
                <a:lnTo>
                  <a:pt x="29845" y="193421"/>
                </a:lnTo>
                <a:lnTo>
                  <a:pt x="31114" y="195961"/>
                </a:lnTo>
                <a:lnTo>
                  <a:pt x="31114" y="198247"/>
                </a:lnTo>
                <a:lnTo>
                  <a:pt x="31114" y="200660"/>
                </a:lnTo>
                <a:lnTo>
                  <a:pt x="30099" y="203454"/>
                </a:lnTo>
                <a:lnTo>
                  <a:pt x="28321" y="206501"/>
                </a:lnTo>
                <a:lnTo>
                  <a:pt x="24892" y="212089"/>
                </a:lnTo>
                <a:lnTo>
                  <a:pt x="20827" y="214884"/>
                </a:lnTo>
                <a:lnTo>
                  <a:pt x="15875" y="214884"/>
                </a:lnTo>
                <a:lnTo>
                  <a:pt x="10795" y="214884"/>
                </a:lnTo>
                <a:lnTo>
                  <a:pt x="6731" y="212089"/>
                </a:lnTo>
                <a:lnTo>
                  <a:pt x="3428" y="206501"/>
                </a:lnTo>
                <a:lnTo>
                  <a:pt x="1143" y="202311"/>
                </a:lnTo>
                <a:lnTo>
                  <a:pt x="0" y="196976"/>
                </a:lnTo>
                <a:lnTo>
                  <a:pt x="0" y="190373"/>
                </a:lnTo>
                <a:lnTo>
                  <a:pt x="780" y="180794"/>
                </a:lnTo>
                <a:lnTo>
                  <a:pt x="3168" y="168007"/>
                </a:lnTo>
                <a:lnTo>
                  <a:pt x="6350" y="155194"/>
                </a:lnTo>
                <a:lnTo>
                  <a:pt x="10420" y="138897"/>
                </a:lnTo>
                <a:lnTo>
                  <a:pt x="12515" y="127525"/>
                </a:lnTo>
                <a:lnTo>
                  <a:pt x="12826" y="123317"/>
                </a:lnTo>
                <a:lnTo>
                  <a:pt x="12995" y="112048"/>
                </a:lnTo>
                <a:lnTo>
                  <a:pt x="13439" y="98036"/>
                </a:lnTo>
                <a:lnTo>
                  <a:pt x="13462" y="97409"/>
                </a:lnTo>
                <a:lnTo>
                  <a:pt x="13843" y="86995"/>
                </a:lnTo>
                <a:lnTo>
                  <a:pt x="14097" y="81152"/>
                </a:lnTo>
                <a:lnTo>
                  <a:pt x="14097" y="79756"/>
                </a:lnTo>
                <a:lnTo>
                  <a:pt x="14097" y="76200"/>
                </a:lnTo>
                <a:lnTo>
                  <a:pt x="13970" y="72644"/>
                </a:lnTo>
                <a:lnTo>
                  <a:pt x="13843" y="69087"/>
                </a:lnTo>
                <a:lnTo>
                  <a:pt x="13715" y="65532"/>
                </a:lnTo>
                <a:lnTo>
                  <a:pt x="13335" y="62357"/>
                </a:lnTo>
                <a:lnTo>
                  <a:pt x="12953" y="59562"/>
                </a:lnTo>
                <a:lnTo>
                  <a:pt x="12573" y="56642"/>
                </a:lnTo>
                <a:lnTo>
                  <a:pt x="11557" y="51181"/>
                </a:lnTo>
                <a:lnTo>
                  <a:pt x="10160" y="43052"/>
                </a:lnTo>
                <a:lnTo>
                  <a:pt x="8762" y="34925"/>
                </a:lnTo>
                <a:lnTo>
                  <a:pt x="8000" y="28956"/>
                </a:lnTo>
                <a:lnTo>
                  <a:pt x="8000" y="25146"/>
                </a:lnTo>
                <a:lnTo>
                  <a:pt x="8000" y="21336"/>
                </a:lnTo>
                <a:lnTo>
                  <a:pt x="8382" y="17780"/>
                </a:lnTo>
                <a:lnTo>
                  <a:pt x="9144" y="14224"/>
                </a:lnTo>
                <a:lnTo>
                  <a:pt x="9906" y="10668"/>
                </a:lnTo>
                <a:lnTo>
                  <a:pt x="11175" y="6858"/>
                </a:lnTo>
                <a:lnTo>
                  <a:pt x="12826" y="2794"/>
                </a:lnTo>
                <a:lnTo>
                  <a:pt x="13462" y="1015"/>
                </a:lnTo>
                <a:lnTo>
                  <a:pt x="14477" y="0"/>
                </a:lnTo>
                <a:lnTo>
                  <a:pt x="1587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84622" y="2917316"/>
            <a:ext cx="233806" cy="226441"/>
          </a:xfrm>
          <a:custGeom>
            <a:avLst/>
            <a:gdLst/>
            <a:ahLst/>
            <a:cxnLst/>
            <a:rect l="l" t="t" r="r" b="b"/>
            <a:pathLst>
              <a:path w="233806" h="226441">
                <a:moveTo>
                  <a:pt x="215391" y="0"/>
                </a:moveTo>
                <a:lnTo>
                  <a:pt x="222757" y="0"/>
                </a:lnTo>
                <a:lnTo>
                  <a:pt x="227964" y="3556"/>
                </a:lnTo>
                <a:lnTo>
                  <a:pt x="230758" y="10668"/>
                </a:lnTo>
                <a:lnTo>
                  <a:pt x="232790" y="15494"/>
                </a:lnTo>
                <a:lnTo>
                  <a:pt x="233806" y="22352"/>
                </a:lnTo>
                <a:lnTo>
                  <a:pt x="233806" y="30861"/>
                </a:lnTo>
                <a:lnTo>
                  <a:pt x="221920" y="33979"/>
                </a:lnTo>
                <a:lnTo>
                  <a:pt x="210675" y="40356"/>
                </a:lnTo>
                <a:lnTo>
                  <a:pt x="204977" y="45085"/>
                </a:lnTo>
                <a:lnTo>
                  <a:pt x="192252" y="56462"/>
                </a:lnTo>
                <a:lnTo>
                  <a:pt x="183637" y="63266"/>
                </a:lnTo>
                <a:lnTo>
                  <a:pt x="181228" y="64770"/>
                </a:lnTo>
                <a:lnTo>
                  <a:pt x="171354" y="71623"/>
                </a:lnTo>
                <a:lnTo>
                  <a:pt x="162472" y="81077"/>
                </a:lnTo>
                <a:lnTo>
                  <a:pt x="158114" y="87249"/>
                </a:lnTo>
                <a:lnTo>
                  <a:pt x="147441" y="104320"/>
                </a:lnTo>
                <a:lnTo>
                  <a:pt x="141974" y="112972"/>
                </a:lnTo>
                <a:lnTo>
                  <a:pt x="141224" y="114173"/>
                </a:lnTo>
                <a:lnTo>
                  <a:pt x="136143" y="120523"/>
                </a:lnTo>
                <a:lnTo>
                  <a:pt x="132841" y="125984"/>
                </a:lnTo>
                <a:lnTo>
                  <a:pt x="131190" y="130556"/>
                </a:lnTo>
                <a:lnTo>
                  <a:pt x="129666" y="135128"/>
                </a:lnTo>
                <a:lnTo>
                  <a:pt x="128777" y="141986"/>
                </a:lnTo>
                <a:lnTo>
                  <a:pt x="128777" y="151257"/>
                </a:lnTo>
                <a:lnTo>
                  <a:pt x="128777" y="153797"/>
                </a:lnTo>
                <a:lnTo>
                  <a:pt x="128650" y="157734"/>
                </a:lnTo>
                <a:lnTo>
                  <a:pt x="128269" y="162941"/>
                </a:lnTo>
                <a:lnTo>
                  <a:pt x="128015" y="168148"/>
                </a:lnTo>
                <a:lnTo>
                  <a:pt x="127762" y="172085"/>
                </a:lnTo>
                <a:lnTo>
                  <a:pt x="127762" y="174625"/>
                </a:lnTo>
                <a:lnTo>
                  <a:pt x="127762" y="181863"/>
                </a:lnTo>
                <a:lnTo>
                  <a:pt x="128904" y="187833"/>
                </a:lnTo>
                <a:lnTo>
                  <a:pt x="131190" y="192659"/>
                </a:lnTo>
                <a:lnTo>
                  <a:pt x="133476" y="197485"/>
                </a:lnTo>
                <a:lnTo>
                  <a:pt x="137794" y="201168"/>
                </a:lnTo>
                <a:lnTo>
                  <a:pt x="144272" y="203708"/>
                </a:lnTo>
                <a:lnTo>
                  <a:pt x="141858" y="207391"/>
                </a:lnTo>
                <a:lnTo>
                  <a:pt x="140715" y="210185"/>
                </a:lnTo>
                <a:lnTo>
                  <a:pt x="140715" y="212090"/>
                </a:lnTo>
                <a:lnTo>
                  <a:pt x="140715" y="213487"/>
                </a:lnTo>
                <a:lnTo>
                  <a:pt x="141604" y="215773"/>
                </a:lnTo>
                <a:lnTo>
                  <a:pt x="143382" y="218694"/>
                </a:lnTo>
                <a:lnTo>
                  <a:pt x="145161" y="221742"/>
                </a:lnTo>
                <a:lnTo>
                  <a:pt x="146430" y="223774"/>
                </a:lnTo>
                <a:lnTo>
                  <a:pt x="147319" y="225171"/>
                </a:lnTo>
                <a:lnTo>
                  <a:pt x="145414" y="225679"/>
                </a:lnTo>
                <a:lnTo>
                  <a:pt x="143637" y="226060"/>
                </a:lnTo>
                <a:lnTo>
                  <a:pt x="141731" y="226187"/>
                </a:lnTo>
                <a:lnTo>
                  <a:pt x="139826" y="226313"/>
                </a:lnTo>
                <a:lnTo>
                  <a:pt x="137922" y="226441"/>
                </a:lnTo>
                <a:lnTo>
                  <a:pt x="135889" y="226441"/>
                </a:lnTo>
                <a:lnTo>
                  <a:pt x="131699" y="226441"/>
                </a:lnTo>
                <a:lnTo>
                  <a:pt x="127126" y="225933"/>
                </a:lnTo>
                <a:lnTo>
                  <a:pt x="122300" y="224917"/>
                </a:lnTo>
                <a:lnTo>
                  <a:pt x="114553" y="223266"/>
                </a:lnTo>
                <a:lnTo>
                  <a:pt x="109854" y="222377"/>
                </a:lnTo>
                <a:lnTo>
                  <a:pt x="108457" y="222123"/>
                </a:lnTo>
                <a:lnTo>
                  <a:pt x="107061" y="221996"/>
                </a:lnTo>
                <a:lnTo>
                  <a:pt x="106044" y="221869"/>
                </a:lnTo>
                <a:lnTo>
                  <a:pt x="105410" y="221869"/>
                </a:lnTo>
                <a:lnTo>
                  <a:pt x="104266" y="221869"/>
                </a:lnTo>
                <a:lnTo>
                  <a:pt x="102742" y="221869"/>
                </a:lnTo>
                <a:lnTo>
                  <a:pt x="101980" y="222123"/>
                </a:lnTo>
                <a:lnTo>
                  <a:pt x="101980" y="222631"/>
                </a:lnTo>
                <a:lnTo>
                  <a:pt x="101980" y="223012"/>
                </a:lnTo>
                <a:lnTo>
                  <a:pt x="102488" y="223520"/>
                </a:lnTo>
                <a:lnTo>
                  <a:pt x="103504" y="224409"/>
                </a:lnTo>
                <a:lnTo>
                  <a:pt x="104520" y="225298"/>
                </a:lnTo>
                <a:lnTo>
                  <a:pt x="105028" y="225806"/>
                </a:lnTo>
                <a:lnTo>
                  <a:pt x="105028" y="226187"/>
                </a:lnTo>
                <a:lnTo>
                  <a:pt x="103758" y="225806"/>
                </a:lnTo>
                <a:lnTo>
                  <a:pt x="102362" y="225552"/>
                </a:lnTo>
                <a:lnTo>
                  <a:pt x="100964" y="225171"/>
                </a:lnTo>
                <a:lnTo>
                  <a:pt x="97916" y="224155"/>
                </a:lnTo>
                <a:lnTo>
                  <a:pt x="95757" y="223012"/>
                </a:lnTo>
                <a:lnTo>
                  <a:pt x="94233" y="221615"/>
                </a:lnTo>
                <a:lnTo>
                  <a:pt x="92837" y="220345"/>
                </a:lnTo>
                <a:lnTo>
                  <a:pt x="92201" y="218948"/>
                </a:lnTo>
                <a:lnTo>
                  <a:pt x="92201" y="217678"/>
                </a:lnTo>
                <a:lnTo>
                  <a:pt x="92201" y="215646"/>
                </a:lnTo>
                <a:lnTo>
                  <a:pt x="93217" y="213360"/>
                </a:lnTo>
                <a:lnTo>
                  <a:pt x="95123" y="210947"/>
                </a:lnTo>
                <a:lnTo>
                  <a:pt x="97154" y="208534"/>
                </a:lnTo>
                <a:lnTo>
                  <a:pt x="99187" y="206121"/>
                </a:lnTo>
                <a:lnTo>
                  <a:pt x="100964" y="203708"/>
                </a:lnTo>
                <a:lnTo>
                  <a:pt x="104901" y="197738"/>
                </a:lnTo>
                <a:lnTo>
                  <a:pt x="107441" y="191008"/>
                </a:lnTo>
                <a:lnTo>
                  <a:pt x="108585" y="183515"/>
                </a:lnTo>
                <a:lnTo>
                  <a:pt x="109882" y="171796"/>
                </a:lnTo>
                <a:lnTo>
                  <a:pt x="110362" y="158256"/>
                </a:lnTo>
                <a:lnTo>
                  <a:pt x="110362" y="157607"/>
                </a:lnTo>
                <a:lnTo>
                  <a:pt x="110362" y="155575"/>
                </a:lnTo>
                <a:lnTo>
                  <a:pt x="110362" y="153670"/>
                </a:lnTo>
                <a:lnTo>
                  <a:pt x="110362" y="141478"/>
                </a:lnTo>
                <a:lnTo>
                  <a:pt x="109600" y="137541"/>
                </a:lnTo>
                <a:lnTo>
                  <a:pt x="108076" y="134874"/>
                </a:lnTo>
                <a:lnTo>
                  <a:pt x="106552" y="132207"/>
                </a:lnTo>
                <a:lnTo>
                  <a:pt x="103124" y="129540"/>
                </a:lnTo>
                <a:lnTo>
                  <a:pt x="97789" y="126746"/>
                </a:lnTo>
                <a:lnTo>
                  <a:pt x="92328" y="124079"/>
                </a:lnTo>
                <a:lnTo>
                  <a:pt x="86740" y="119507"/>
                </a:lnTo>
                <a:lnTo>
                  <a:pt x="81025" y="113157"/>
                </a:lnTo>
                <a:lnTo>
                  <a:pt x="78612" y="110490"/>
                </a:lnTo>
                <a:lnTo>
                  <a:pt x="73787" y="104775"/>
                </a:lnTo>
                <a:lnTo>
                  <a:pt x="66928" y="96012"/>
                </a:lnTo>
                <a:lnTo>
                  <a:pt x="65277" y="93853"/>
                </a:lnTo>
                <a:lnTo>
                  <a:pt x="60578" y="88392"/>
                </a:lnTo>
                <a:lnTo>
                  <a:pt x="52831" y="79883"/>
                </a:lnTo>
                <a:lnTo>
                  <a:pt x="43230" y="68153"/>
                </a:lnTo>
                <a:lnTo>
                  <a:pt x="36513" y="57653"/>
                </a:lnTo>
                <a:lnTo>
                  <a:pt x="33147" y="49784"/>
                </a:lnTo>
                <a:lnTo>
                  <a:pt x="31495" y="44577"/>
                </a:lnTo>
                <a:lnTo>
                  <a:pt x="30099" y="41275"/>
                </a:lnTo>
                <a:lnTo>
                  <a:pt x="28955" y="39878"/>
                </a:lnTo>
                <a:lnTo>
                  <a:pt x="27812" y="38481"/>
                </a:lnTo>
                <a:lnTo>
                  <a:pt x="26415" y="37719"/>
                </a:lnTo>
                <a:lnTo>
                  <a:pt x="16001" y="37719"/>
                </a:lnTo>
                <a:lnTo>
                  <a:pt x="13969" y="37465"/>
                </a:lnTo>
                <a:lnTo>
                  <a:pt x="11683" y="36957"/>
                </a:lnTo>
                <a:lnTo>
                  <a:pt x="7238" y="35941"/>
                </a:lnTo>
                <a:lnTo>
                  <a:pt x="4317" y="34036"/>
                </a:lnTo>
                <a:lnTo>
                  <a:pt x="2539" y="31369"/>
                </a:lnTo>
                <a:lnTo>
                  <a:pt x="888" y="28702"/>
                </a:lnTo>
                <a:lnTo>
                  <a:pt x="0" y="25273"/>
                </a:lnTo>
                <a:lnTo>
                  <a:pt x="0" y="21082"/>
                </a:lnTo>
                <a:lnTo>
                  <a:pt x="0" y="19050"/>
                </a:lnTo>
                <a:lnTo>
                  <a:pt x="253" y="16891"/>
                </a:lnTo>
                <a:lnTo>
                  <a:pt x="507" y="14732"/>
                </a:lnTo>
                <a:lnTo>
                  <a:pt x="888" y="12446"/>
                </a:lnTo>
                <a:lnTo>
                  <a:pt x="1524" y="9652"/>
                </a:lnTo>
                <a:lnTo>
                  <a:pt x="2286" y="6096"/>
                </a:lnTo>
                <a:lnTo>
                  <a:pt x="17629" y="9363"/>
                </a:lnTo>
                <a:lnTo>
                  <a:pt x="28875" y="13255"/>
                </a:lnTo>
                <a:lnTo>
                  <a:pt x="33400" y="15748"/>
                </a:lnTo>
                <a:lnTo>
                  <a:pt x="39369" y="19558"/>
                </a:lnTo>
                <a:lnTo>
                  <a:pt x="43433" y="24637"/>
                </a:lnTo>
                <a:lnTo>
                  <a:pt x="45592" y="30861"/>
                </a:lnTo>
                <a:lnTo>
                  <a:pt x="50479" y="42520"/>
                </a:lnTo>
                <a:lnTo>
                  <a:pt x="56772" y="53595"/>
                </a:lnTo>
                <a:lnTo>
                  <a:pt x="60832" y="59436"/>
                </a:lnTo>
                <a:lnTo>
                  <a:pt x="68014" y="68473"/>
                </a:lnTo>
                <a:lnTo>
                  <a:pt x="76965" y="77958"/>
                </a:lnTo>
                <a:lnTo>
                  <a:pt x="82550" y="83312"/>
                </a:lnTo>
                <a:lnTo>
                  <a:pt x="86360" y="86741"/>
                </a:lnTo>
                <a:lnTo>
                  <a:pt x="90550" y="89916"/>
                </a:lnTo>
                <a:lnTo>
                  <a:pt x="94868" y="92583"/>
                </a:lnTo>
                <a:lnTo>
                  <a:pt x="100711" y="96138"/>
                </a:lnTo>
                <a:lnTo>
                  <a:pt x="105790" y="98171"/>
                </a:lnTo>
                <a:lnTo>
                  <a:pt x="110362" y="98679"/>
                </a:lnTo>
                <a:lnTo>
                  <a:pt x="114300" y="99313"/>
                </a:lnTo>
                <a:lnTo>
                  <a:pt x="118490" y="98044"/>
                </a:lnTo>
                <a:lnTo>
                  <a:pt x="123062" y="94615"/>
                </a:lnTo>
                <a:lnTo>
                  <a:pt x="127485" y="90427"/>
                </a:lnTo>
                <a:lnTo>
                  <a:pt x="139068" y="79221"/>
                </a:lnTo>
                <a:lnTo>
                  <a:pt x="144272" y="74168"/>
                </a:lnTo>
                <a:lnTo>
                  <a:pt x="153252" y="65187"/>
                </a:lnTo>
                <a:lnTo>
                  <a:pt x="162232" y="56207"/>
                </a:lnTo>
                <a:lnTo>
                  <a:pt x="171212" y="47227"/>
                </a:lnTo>
                <a:lnTo>
                  <a:pt x="175132" y="43307"/>
                </a:lnTo>
                <a:lnTo>
                  <a:pt x="181355" y="36575"/>
                </a:lnTo>
                <a:lnTo>
                  <a:pt x="184530" y="30353"/>
                </a:lnTo>
                <a:lnTo>
                  <a:pt x="184530" y="24765"/>
                </a:lnTo>
                <a:lnTo>
                  <a:pt x="181228" y="21590"/>
                </a:lnTo>
                <a:lnTo>
                  <a:pt x="181228" y="12065"/>
                </a:lnTo>
                <a:lnTo>
                  <a:pt x="185038" y="6223"/>
                </a:lnTo>
                <a:lnTo>
                  <a:pt x="192531" y="4063"/>
                </a:lnTo>
                <a:lnTo>
                  <a:pt x="200151" y="2667"/>
                </a:lnTo>
                <a:lnTo>
                  <a:pt x="207772" y="1397"/>
                </a:lnTo>
                <a:lnTo>
                  <a:pt x="21539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660648" y="3831336"/>
            <a:ext cx="1807464" cy="441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441191" y="4136136"/>
            <a:ext cx="2246376" cy="4419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96104" y="4048125"/>
            <a:ext cx="30480" cy="23241"/>
          </a:xfrm>
          <a:custGeom>
            <a:avLst/>
            <a:gdLst/>
            <a:ahLst/>
            <a:cxnLst/>
            <a:rect l="l" t="t" r="r" b="b"/>
            <a:pathLst>
              <a:path w="30480" h="23241">
                <a:moveTo>
                  <a:pt x="25030" y="210"/>
                </a:moveTo>
                <a:lnTo>
                  <a:pt x="11344" y="1372"/>
                </a:lnTo>
                <a:lnTo>
                  <a:pt x="0" y="1777"/>
                </a:lnTo>
                <a:lnTo>
                  <a:pt x="2159" y="23241"/>
                </a:lnTo>
                <a:lnTo>
                  <a:pt x="5587" y="22860"/>
                </a:lnTo>
                <a:lnTo>
                  <a:pt x="11937" y="21717"/>
                </a:lnTo>
                <a:lnTo>
                  <a:pt x="21209" y="19557"/>
                </a:lnTo>
                <a:lnTo>
                  <a:pt x="30480" y="17525"/>
                </a:lnTo>
                <a:lnTo>
                  <a:pt x="27050" y="0"/>
                </a:lnTo>
                <a:lnTo>
                  <a:pt x="25030" y="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87698" y="3965575"/>
            <a:ext cx="115661" cy="164973"/>
          </a:xfrm>
          <a:custGeom>
            <a:avLst/>
            <a:gdLst/>
            <a:ahLst/>
            <a:cxnLst/>
            <a:rect l="l" t="t" r="r" b="b"/>
            <a:pathLst>
              <a:path w="115661" h="164973">
                <a:moveTo>
                  <a:pt x="19938" y="118491"/>
                </a:moveTo>
                <a:lnTo>
                  <a:pt x="19938" y="110870"/>
                </a:lnTo>
                <a:lnTo>
                  <a:pt x="21336" y="102869"/>
                </a:lnTo>
                <a:lnTo>
                  <a:pt x="24129" y="94361"/>
                </a:lnTo>
                <a:lnTo>
                  <a:pt x="26924" y="85979"/>
                </a:lnTo>
                <a:lnTo>
                  <a:pt x="30352" y="78486"/>
                </a:lnTo>
                <a:lnTo>
                  <a:pt x="34671" y="71881"/>
                </a:lnTo>
                <a:lnTo>
                  <a:pt x="38439" y="65869"/>
                </a:lnTo>
                <a:lnTo>
                  <a:pt x="46077" y="54079"/>
                </a:lnTo>
                <a:lnTo>
                  <a:pt x="51562" y="46355"/>
                </a:lnTo>
                <a:lnTo>
                  <a:pt x="57844" y="38918"/>
                </a:lnTo>
                <a:lnTo>
                  <a:pt x="68520" y="29291"/>
                </a:lnTo>
                <a:lnTo>
                  <a:pt x="79162" y="23515"/>
                </a:lnTo>
                <a:lnTo>
                  <a:pt x="89788" y="21589"/>
                </a:lnTo>
                <a:lnTo>
                  <a:pt x="94996" y="21589"/>
                </a:lnTo>
                <a:lnTo>
                  <a:pt x="100329" y="22860"/>
                </a:lnTo>
                <a:lnTo>
                  <a:pt x="105663" y="25654"/>
                </a:lnTo>
                <a:lnTo>
                  <a:pt x="104012" y="28575"/>
                </a:lnTo>
                <a:lnTo>
                  <a:pt x="100711" y="32385"/>
                </a:lnTo>
                <a:lnTo>
                  <a:pt x="95630" y="36956"/>
                </a:lnTo>
                <a:lnTo>
                  <a:pt x="91439" y="40639"/>
                </a:lnTo>
                <a:lnTo>
                  <a:pt x="88518" y="45212"/>
                </a:lnTo>
                <a:lnTo>
                  <a:pt x="86994" y="50418"/>
                </a:lnTo>
                <a:lnTo>
                  <a:pt x="94234" y="50673"/>
                </a:lnTo>
                <a:lnTo>
                  <a:pt x="101600" y="51054"/>
                </a:lnTo>
                <a:lnTo>
                  <a:pt x="108965" y="51435"/>
                </a:lnTo>
                <a:lnTo>
                  <a:pt x="115661" y="52923"/>
                </a:lnTo>
                <a:lnTo>
                  <a:pt x="111760" y="6476"/>
                </a:lnTo>
                <a:lnTo>
                  <a:pt x="108585" y="3810"/>
                </a:lnTo>
                <a:lnTo>
                  <a:pt x="105028" y="2286"/>
                </a:lnTo>
                <a:lnTo>
                  <a:pt x="101600" y="762"/>
                </a:lnTo>
                <a:lnTo>
                  <a:pt x="97789" y="0"/>
                </a:lnTo>
                <a:lnTo>
                  <a:pt x="93599" y="0"/>
                </a:lnTo>
                <a:lnTo>
                  <a:pt x="86247" y="765"/>
                </a:lnTo>
                <a:lnTo>
                  <a:pt x="74539" y="4766"/>
                </a:lnTo>
                <a:lnTo>
                  <a:pt x="61975" y="12192"/>
                </a:lnTo>
                <a:lnTo>
                  <a:pt x="55674" y="16897"/>
                </a:lnTo>
                <a:lnTo>
                  <a:pt x="46217" y="25389"/>
                </a:lnTo>
                <a:lnTo>
                  <a:pt x="37718" y="34925"/>
                </a:lnTo>
                <a:lnTo>
                  <a:pt x="32330" y="42050"/>
                </a:lnTo>
                <a:lnTo>
                  <a:pt x="25250" y="52511"/>
                </a:lnTo>
                <a:lnTo>
                  <a:pt x="18754" y="63471"/>
                </a:lnTo>
                <a:lnTo>
                  <a:pt x="12826" y="74930"/>
                </a:lnTo>
                <a:lnTo>
                  <a:pt x="7411" y="87642"/>
                </a:lnTo>
                <a:lnTo>
                  <a:pt x="3302" y="100315"/>
                </a:lnTo>
                <a:lnTo>
                  <a:pt x="827" y="112258"/>
                </a:lnTo>
                <a:lnTo>
                  <a:pt x="0" y="123443"/>
                </a:lnTo>
                <a:lnTo>
                  <a:pt x="0" y="131825"/>
                </a:lnTo>
                <a:lnTo>
                  <a:pt x="1524" y="139064"/>
                </a:lnTo>
                <a:lnTo>
                  <a:pt x="4572" y="145542"/>
                </a:lnTo>
                <a:lnTo>
                  <a:pt x="7619" y="151892"/>
                </a:lnTo>
                <a:lnTo>
                  <a:pt x="12446" y="157225"/>
                </a:lnTo>
                <a:lnTo>
                  <a:pt x="19176" y="161417"/>
                </a:lnTo>
                <a:lnTo>
                  <a:pt x="24891" y="164973"/>
                </a:lnTo>
                <a:lnTo>
                  <a:pt x="21804" y="132342"/>
                </a:lnTo>
                <a:lnTo>
                  <a:pt x="19938" y="118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07738" y="3965575"/>
            <a:ext cx="115661" cy="164973"/>
          </a:xfrm>
          <a:custGeom>
            <a:avLst/>
            <a:gdLst/>
            <a:ahLst/>
            <a:cxnLst/>
            <a:rect l="l" t="t" r="r" b="b"/>
            <a:pathLst>
              <a:path w="115661" h="164973">
                <a:moveTo>
                  <a:pt x="19938" y="118491"/>
                </a:moveTo>
                <a:lnTo>
                  <a:pt x="19938" y="110870"/>
                </a:lnTo>
                <a:lnTo>
                  <a:pt x="21336" y="102869"/>
                </a:lnTo>
                <a:lnTo>
                  <a:pt x="24129" y="94361"/>
                </a:lnTo>
                <a:lnTo>
                  <a:pt x="26924" y="85979"/>
                </a:lnTo>
                <a:lnTo>
                  <a:pt x="30352" y="78486"/>
                </a:lnTo>
                <a:lnTo>
                  <a:pt x="34671" y="71881"/>
                </a:lnTo>
                <a:lnTo>
                  <a:pt x="38439" y="65869"/>
                </a:lnTo>
                <a:lnTo>
                  <a:pt x="46077" y="54079"/>
                </a:lnTo>
                <a:lnTo>
                  <a:pt x="51562" y="46355"/>
                </a:lnTo>
                <a:lnTo>
                  <a:pt x="57844" y="38918"/>
                </a:lnTo>
                <a:lnTo>
                  <a:pt x="68520" y="29291"/>
                </a:lnTo>
                <a:lnTo>
                  <a:pt x="79162" y="23515"/>
                </a:lnTo>
                <a:lnTo>
                  <a:pt x="89788" y="21589"/>
                </a:lnTo>
                <a:lnTo>
                  <a:pt x="94996" y="21589"/>
                </a:lnTo>
                <a:lnTo>
                  <a:pt x="100329" y="22860"/>
                </a:lnTo>
                <a:lnTo>
                  <a:pt x="105663" y="25654"/>
                </a:lnTo>
                <a:lnTo>
                  <a:pt x="104012" y="28575"/>
                </a:lnTo>
                <a:lnTo>
                  <a:pt x="100711" y="32385"/>
                </a:lnTo>
                <a:lnTo>
                  <a:pt x="95631" y="36956"/>
                </a:lnTo>
                <a:lnTo>
                  <a:pt x="91439" y="40639"/>
                </a:lnTo>
                <a:lnTo>
                  <a:pt x="88519" y="45212"/>
                </a:lnTo>
                <a:lnTo>
                  <a:pt x="86995" y="50418"/>
                </a:lnTo>
                <a:lnTo>
                  <a:pt x="94234" y="50673"/>
                </a:lnTo>
                <a:lnTo>
                  <a:pt x="101600" y="51054"/>
                </a:lnTo>
                <a:lnTo>
                  <a:pt x="108965" y="51435"/>
                </a:lnTo>
                <a:lnTo>
                  <a:pt x="115661" y="52923"/>
                </a:lnTo>
                <a:lnTo>
                  <a:pt x="111760" y="6476"/>
                </a:lnTo>
                <a:lnTo>
                  <a:pt x="108585" y="3810"/>
                </a:lnTo>
                <a:lnTo>
                  <a:pt x="105028" y="2286"/>
                </a:lnTo>
                <a:lnTo>
                  <a:pt x="101600" y="762"/>
                </a:lnTo>
                <a:lnTo>
                  <a:pt x="97789" y="0"/>
                </a:lnTo>
                <a:lnTo>
                  <a:pt x="93599" y="0"/>
                </a:lnTo>
                <a:lnTo>
                  <a:pt x="86247" y="765"/>
                </a:lnTo>
                <a:lnTo>
                  <a:pt x="74539" y="4766"/>
                </a:lnTo>
                <a:lnTo>
                  <a:pt x="61975" y="12192"/>
                </a:lnTo>
                <a:lnTo>
                  <a:pt x="55674" y="16897"/>
                </a:lnTo>
                <a:lnTo>
                  <a:pt x="46217" y="25389"/>
                </a:lnTo>
                <a:lnTo>
                  <a:pt x="37719" y="34925"/>
                </a:lnTo>
                <a:lnTo>
                  <a:pt x="32330" y="42050"/>
                </a:lnTo>
                <a:lnTo>
                  <a:pt x="25250" y="52511"/>
                </a:lnTo>
                <a:lnTo>
                  <a:pt x="18754" y="63471"/>
                </a:lnTo>
                <a:lnTo>
                  <a:pt x="12826" y="74930"/>
                </a:lnTo>
                <a:lnTo>
                  <a:pt x="7411" y="87642"/>
                </a:lnTo>
                <a:lnTo>
                  <a:pt x="3302" y="100315"/>
                </a:lnTo>
                <a:lnTo>
                  <a:pt x="827" y="112258"/>
                </a:lnTo>
                <a:lnTo>
                  <a:pt x="0" y="123443"/>
                </a:lnTo>
                <a:lnTo>
                  <a:pt x="0" y="131825"/>
                </a:lnTo>
                <a:lnTo>
                  <a:pt x="1524" y="139064"/>
                </a:lnTo>
                <a:lnTo>
                  <a:pt x="4572" y="145542"/>
                </a:lnTo>
                <a:lnTo>
                  <a:pt x="7620" y="151892"/>
                </a:lnTo>
                <a:lnTo>
                  <a:pt x="12446" y="157225"/>
                </a:lnTo>
                <a:lnTo>
                  <a:pt x="19176" y="161417"/>
                </a:lnTo>
                <a:lnTo>
                  <a:pt x="24891" y="164973"/>
                </a:lnTo>
                <a:lnTo>
                  <a:pt x="21804" y="132342"/>
                </a:lnTo>
                <a:lnTo>
                  <a:pt x="19938" y="118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349750" y="3969130"/>
            <a:ext cx="161925" cy="167005"/>
          </a:xfrm>
          <a:custGeom>
            <a:avLst/>
            <a:gdLst/>
            <a:ahLst/>
            <a:cxnLst/>
            <a:rect l="l" t="t" r="r" b="b"/>
            <a:pathLst>
              <a:path w="161925" h="167004">
                <a:moveTo>
                  <a:pt x="67563" y="84582"/>
                </a:moveTo>
                <a:lnTo>
                  <a:pt x="67563" y="87884"/>
                </a:lnTo>
                <a:lnTo>
                  <a:pt x="68834" y="90678"/>
                </a:lnTo>
                <a:lnTo>
                  <a:pt x="71500" y="92964"/>
                </a:lnTo>
                <a:lnTo>
                  <a:pt x="74040" y="95250"/>
                </a:lnTo>
                <a:lnTo>
                  <a:pt x="77597" y="96393"/>
                </a:lnTo>
                <a:lnTo>
                  <a:pt x="82169" y="96393"/>
                </a:lnTo>
                <a:lnTo>
                  <a:pt x="86487" y="96139"/>
                </a:lnTo>
                <a:lnTo>
                  <a:pt x="95468" y="94367"/>
                </a:lnTo>
                <a:lnTo>
                  <a:pt x="107037" y="90911"/>
                </a:lnTo>
                <a:lnTo>
                  <a:pt x="119232" y="86040"/>
                </a:lnTo>
                <a:lnTo>
                  <a:pt x="132079" y="79756"/>
                </a:lnTo>
                <a:lnTo>
                  <a:pt x="139372" y="75556"/>
                </a:lnTo>
                <a:lnTo>
                  <a:pt x="151876" y="66279"/>
                </a:lnTo>
                <a:lnTo>
                  <a:pt x="159406" y="56974"/>
                </a:lnTo>
                <a:lnTo>
                  <a:pt x="161925" y="47625"/>
                </a:lnTo>
                <a:lnTo>
                  <a:pt x="161925" y="43942"/>
                </a:lnTo>
                <a:lnTo>
                  <a:pt x="160527" y="40132"/>
                </a:lnTo>
                <a:lnTo>
                  <a:pt x="157734" y="36195"/>
                </a:lnTo>
                <a:lnTo>
                  <a:pt x="154939" y="32385"/>
                </a:lnTo>
                <a:lnTo>
                  <a:pt x="150749" y="28702"/>
                </a:lnTo>
                <a:lnTo>
                  <a:pt x="145161" y="25273"/>
                </a:lnTo>
                <a:lnTo>
                  <a:pt x="144388" y="24785"/>
                </a:lnTo>
                <a:lnTo>
                  <a:pt x="133515" y="18558"/>
                </a:lnTo>
                <a:lnTo>
                  <a:pt x="122022" y="13166"/>
                </a:lnTo>
                <a:lnTo>
                  <a:pt x="109854" y="8636"/>
                </a:lnTo>
                <a:lnTo>
                  <a:pt x="96114" y="4712"/>
                </a:lnTo>
                <a:lnTo>
                  <a:pt x="83668" y="2166"/>
                </a:lnTo>
                <a:lnTo>
                  <a:pt x="71120" y="508"/>
                </a:lnTo>
                <a:lnTo>
                  <a:pt x="68834" y="381"/>
                </a:lnTo>
                <a:lnTo>
                  <a:pt x="65404" y="0"/>
                </a:lnTo>
                <a:lnTo>
                  <a:pt x="54483" y="0"/>
                </a:lnTo>
                <a:lnTo>
                  <a:pt x="47625" y="1397"/>
                </a:lnTo>
                <a:lnTo>
                  <a:pt x="42417" y="4191"/>
                </a:lnTo>
                <a:lnTo>
                  <a:pt x="37084" y="6985"/>
                </a:lnTo>
                <a:lnTo>
                  <a:pt x="33274" y="11938"/>
                </a:lnTo>
                <a:lnTo>
                  <a:pt x="31114" y="19050"/>
                </a:lnTo>
                <a:lnTo>
                  <a:pt x="30550" y="20605"/>
                </a:lnTo>
                <a:lnTo>
                  <a:pt x="26279" y="32507"/>
                </a:lnTo>
                <a:lnTo>
                  <a:pt x="22098" y="44577"/>
                </a:lnTo>
                <a:lnTo>
                  <a:pt x="19176" y="53213"/>
                </a:lnTo>
                <a:lnTo>
                  <a:pt x="17017" y="61087"/>
                </a:lnTo>
                <a:lnTo>
                  <a:pt x="15621" y="68326"/>
                </a:lnTo>
                <a:lnTo>
                  <a:pt x="13212" y="77216"/>
                </a:lnTo>
                <a:lnTo>
                  <a:pt x="9921" y="89458"/>
                </a:lnTo>
                <a:lnTo>
                  <a:pt x="6603" y="101727"/>
                </a:lnTo>
                <a:lnTo>
                  <a:pt x="6048" y="103802"/>
                </a:lnTo>
                <a:lnTo>
                  <a:pt x="2671" y="118209"/>
                </a:lnTo>
                <a:lnTo>
                  <a:pt x="663" y="130598"/>
                </a:lnTo>
                <a:lnTo>
                  <a:pt x="0" y="140970"/>
                </a:lnTo>
                <a:lnTo>
                  <a:pt x="0" y="151130"/>
                </a:lnTo>
                <a:lnTo>
                  <a:pt x="2032" y="158750"/>
                </a:lnTo>
                <a:lnTo>
                  <a:pt x="6350" y="163957"/>
                </a:lnTo>
                <a:lnTo>
                  <a:pt x="10667" y="167005"/>
                </a:lnTo>
                <a:lnTo>
                  <a:pt x="16128" y="167005"/>
                </a:lnTo>
                <a:lnTo>
                  <a:pt x="20192" y="165481"/>
                </a:lnTo>
                <a:lnTo>
                  <a:pt x="23749" y="163068"/>
                </a:lnTo>
                <a:lnTo>
                  <a:pt x="25526" y="159512"/>
                </a:lnTo>
                <a:lnTo>
                  <a:pt x="26035" y="156337"/>
                </a:lnTo>
                <a:lnTo>
                  <a:pt x="26035" y="150622"/>
                </a:lnTo>
                <a:lnTo>
                  <a:pt x="25780" y="146939"/>
                </a:lnTo>
                <a:lnTo>
                  <a:pt x="25400" y="140843"/>
                </a:lnTo>
                <a:lnTo>
                  <a:pt x="25019" y="134620"/>
                </a:lnTo>
                <a:lnTo>
                  <a:pt x="24764" y="130048"/>
                </a:lnTo>
                <a:lnTo>
                  <a:pt x="24764" y="127000"/>
                </a:lnTo>
                <a:lnTo>
                  <a:pt x="24952" y="118270"/>
                </a:lnTo>
                <a:lnTo>
                  <a:pt x="25837" y="105877"/>
                </a:lnTo>
                <a:lnTo>
                  <a:pt x="27463" y="93128"/>
                </a:lnTo>
                <a:lnTo>
                  <a:pt x="29845" y="80010"/>
                </a:lnTo>
                <a:lnTo>
                  <a:pt x="31960" y="70326"/>
                </a:lnTo>
                <a:lnTo>
                  <a:pt x="35258" y="57782"/>
                </a:lnTo>
                <a:lnTo>
                  <a:pt x="39050" y="45808"/>
                </a:lnTo>
                <a:lnTo>
                  <a:pt x="43307" y="34417"/>
                </a:lnTo>
                <a:lnTo>
                  <a:pt x="46100" y="27686"/>
                </a:lnTo>
                <a:lnTo>
                  <a:pt x="49275" y="23114"/>
                </a:lnTo>
                <a:lnTo>
                  <a:pt x="52832" y="20701"/>
                </a:lnTo>
                <a:lnTo>
                  <a:pt x="56387" y="18161"/>
                </a:lnTo>
                <a:lnTo>
                  <a:pt x="61087" y="17018"/>
                </a:lnTo>
                <a:lnTo>
                  <a:pt x="69850" y="17018"/>
                </a:lnTo>
                <a:lnTo>
                  <a:pt x="73151" y="17272"/>
                </a:lnTo>
                <a:lnTo>
                  <a:pt x="76835" y="17780"/>
                </a:lnTo>
                <a:lnTo>
                  <a:pt x="80645" y="18288"/>
                </a:lnTo>
                <a:lnTo>
                  <a:pt x="83820" y="18669"/>
                </a:lnTo>
                <a:lnTo>
                  <a:pt x="86487" y="19050"/>
                </a:lnTo>
                <a:lnTo>
                  <a:pt x="100360" y="21924"/>
                </a:lnTo>
                <a:lnTo>
                  <a:pt x="112303" y="26016"/>
                </a:lnTo>
                <a:lnTo>
                  <a:pt x="123751" y="31537"/>
                </a:lnTo>
                <a:lnTo>
                  <a:pt x="134704" y="38485"/>
                </a:lnTo>
                <a:lnTo>
                  <a:pt x="145161" y="46863"/>
                </a:lnTo>
                <a:lnTo>
                  <a:pt x="139030" y="53611"/>
                </a:lnTo>
                <a:lnTo>
                  <a:pt x="128829" y="61340"/>
                </a:lnTo>
                <a:lnTo>
                  <a:pt x="117348" y="66294"/>
                </a:lnTo>
                <a:lnTo>
                  <a:pt x="112289" y="67506"/>
                </a:lnTo>
                <a:lnTo>
                  <a:pt x="100530" y="69355"/>
                </a:lnTo>
                <a:lnTo>
                  <a:pt x="83438" y="71374"/>
                </a:lnTo>
                <a:lnTo>
                  <a:pt x="78232" y="72009"/>
                </a:lnTo>
                <a:lnTo>
                  <a:pt x="74295" y="73660"/>
                </a:lnTo>
                <a:lnTo>
                  <a:pt x="71627" y="76073"/>
                </a:lnTo>
                <a:lnTo>
                  <a:pt x="68834" y="78486"/>
                </a:lnTo>
                <a:lnTo>
                  <a:pt x="67563" y="81280"/>
                </a:lnTo>
                <a:lnTo>
                  <a:pt x="67563" y="84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59022" y="3969130"/>
            <a:ext cx="161925" cy="167005"/>
          </a:xfrm>
          <a:custGeom>
            <a:avLst/>
            <a:gdLst/>
            <a:ahLst/>
            <a:cxnLst/>
            <a:rect l="l" t="t" r="r" b="b"/>
            <a:pathLst>
              <a:path w="161925" h="167004">
                <a:moveTo>
                  <a:pt x="67563" y="84582"/>
                </a:moveTo>
                <a:lnTo>
                  <a:pt x="67563" y="87884"/>
                </a:lnTo>
                <a:lnTo>
                  <a:pt x="68833" y="90678"/>
                </a:lnTo>
                <a:lnTo>
                  <a:pt x="71500" y="92964"/>
                </a:lnTo>
                <a:lnTo>
                  <a:pt x="74040" y="95250"/>
                </a:lnTo>
                <a:lnTo>
                  <a:pt x="77597" y="96393"/>
                </a:lnTo>
                <a:lnTo>
                  <a:pt x="82168" y="96393"/>
                </a:lnTo>
                <a:lnTo>
                  <a:pt x="86487" y="96139"/>
                </a:lnTo>
                <a:lnTo>
                  <a:pt x="95468" y="94367"/>
                </a:lnTo>
                <a:lnTo>
                  <a:pt x="107037" y="90911"/>
                </a:lnTo>
                <a:lnTo>
                  <a:pt x="119232" y="86040"/>
                </a:lnTo>
                <a:lnTo>
                  <a:pt x="132079" y="79756"/>
                </a:lnTo>
                <a:lnTo>
                  <a:pt x="139372" y="75556"/>
                </a:lnTo>
                <a:lnTo>
                  <a:pt x="151876" y="66279"/>
                </a:lnTo>
                <a:lnTo>
                  <a:pt x="159406" y="56974"/>
                </a:lnTo>
                <a:lnTo>
                  <a:pt x="161925" y="47625"/>
                </a:lnTo>
                <a:lnTo>
                  <a:pt x="161925" y="43942"/>
                </a:lnTo>
                <a:lnTo>
                  <a:pt x="160527" y="40132"/>
                </a:lnTo>
                <a:lnTo>
                  <a:pt x="157733" y="36195"/>
                </a:lnTo>
                <a:lnTo>
                  <a:pt x="154939" y="32385"/>
                </a:lnTo>
                <a:lnTo>
                  <a:pt x="150749" y="28702"/>
                </a:lnTo>
                <a:lnTo>
                  <a:pt x="145161" y="25273"/>
                </a:lnTo>
                <a:lnTo>
                  <a:pt x="144388" y="24785"/>
                </a:lnTo>
                <a:lnTo>
                  <a:pt x="133515" y="18558"/>
                </a:lnTo>
                <a:lnTo>
                  <a:pt x="122022" y="13166"/>
                </a:lnTo>
                <a:lnTo>
                  <a:pt x="109854" y="8636"/>
                </a:lnTo>
                <a:lnTo>
                  <a:pt x="96114" y="4712"/>
                </a:lnTo>
                <a:lnTo>
                  <a:pt x="83668" y="2166"/>
                </a:lnTo>
                <a:lnTo>
                  <a:pt x="71119" y="508"/>
                </a:lnTo>
                <a:lnTo>
                  <a:pt x="68833" y="381"/>
                </a:lnTo>
                <a:lnTo>
                  <a:pt x="65404" y="0"/>
                </a:lnTo>
                <a:lnTo>
                  <a:pt x="54482" y="0"/>
                </a:lnTo>
                <a:lnTo>
                  <a:pt x="47625" y="1397"/>
                </a:lnTo>
                <a:lnTo>
                  <a:pt x="42417" y="4191"/>
                </a:lnTo>
                <a:lnTo>
                  <a:pt x="37083" y="6985"/>
                </a:lnTo>
                <a:lnTo>
                  <a:pt x="33274" y="11938"/>
                </a:lnTo>
                <a:lnTo>
                  <a:pt x="31114" y="19050"/>
                </a:lnTo>
                <a:lnTo>
                  <a:pt x="30550" y="20605"/>
                </a:lnTo>
                <a:lnTo>
                  <a:pt x="26279" y="32507"/>
                </a:lnTo>
                <a:lnTo>
                  <a:pt x="22098" y="44577"/>
                </a:lnTo>
                <a:lnTo>
                  <a:pt x="19176" y="53213"/>
                </a:lnTo>
                <a:lnTo>
                  <a:pt x="17017" y="61087"/>
                </a:lnTo>
                <a:lnTo>
                  <a:pt x="15620" y="68326"/>
                </a:lnTo>
                <a:lnTo>
                  <a:pt x="13212" y="77216"/>
                </a:lnTo>
                <a:lnTo>
                  <a:pt x="9921" y="89458"/>
                </a:lnTo>
                <a:lnTo>
                  <a:pt x="6603" y="101727"/>
                </a:lnTo>
                <a:lnTo>
                  <a:pt x="6048" y="103802"/>
                </a:lnTo>
                <a:lnTo>
                  <a:pt x="2671" y="118209"/>
                </a:lnTo>
                <a:lnTo>
                  <a:pt x="663" y="130598"/>
                </a:lnTo>
                <a:lnTo>
                  <a:pt x="0" y="140970"/>
                </a:lnTo>
                <a:lnTo>
                  <a:pt x="0" y="151130"/>
                </a:lnTo>
                <a:lnTo>
                  <a:pt x="2031" y="158750"/>
                </a:lnTo>
                <a:lnTo>
                  <a:pt x="6350" y="163957"/>
                </a:lnTo>
                <a:lnTo>
                  <a:pt x="10667" y="167005"/>
                </a:lnTo>
                <a:lnTo>
                  <a:pt x="16128" y="167005"/>
                </a:lnTo>
                <a:lnTo>
                  <a:pt x="20192" y="165481"/>
                </a:lnTo>
                <a:lnTo>
                  <a:pt x="23749" y="163068"/>
                </a:lnTo>
                <a:lnTo>
                  <a:pt x="25526" y="159512"/>
                </a:lnTo>
                <a:lnTo>
                  <a:pt x="26035" y="156337"/>
                </a:lnTo>
                <a:lnTo>
                  <a:pt x="26035" y="150622"/>
                </a:lnTo>
                <a:lnTo>
                  <a:pt x="25780" y="146939"/>
                </a:lnTo>
                <a:lnTo>
                  <a:pt x="25400" y="140843"/>
                </a:lnTo>
                <a:lnTo>
                  <a:pt x="25018" y="134620"/>
                </a:lnTo>
                <a:lnTo>
                  <a:pt x="24764" y="130048"/>
                </a:lnTo>
                <a:lnTo>
                  <a:pt x="24764" y="127000"/>
                </a:lnTo>
                <a:lnTo>
                  <a:pt x="24952" y="118270"/>
                </a:lnTo>
                <a:lnTo>
                  <a:pt x="25837" y="105877"/>
                </a:lnTo>
                <a:lnTo>
                  <a:pt x="27463" y="93128"/>
                </a:lnTo>
                <a:lnTo>
                  <a:pt x="29844" y="80010"/>
                </a:lnTo>
                <a:lnTo>
                  <a:pt x="31960" y="70326"/>
                </a:lnTo>
                <a:lnTo>
                  <a:pt x="35258" y="57782"/>
                </a:lnTo>
                <a:lnTo>
                  <a:pt x="39050" y="45808"/>
                </a:lnTo>
                <a:lnTo>
                  <a:pt x="43306" y="34417"/>
                </a:lnTo>
                <a:lnTo>
                  <a:pt x="46100" y="27686"/>
                </a:lnTo>
                <a:lnTo>
                  <a:pt x="49275" y="23114"/>
                </a:lnTo>
                <a:lnTo>
                  <a:pt x="52831" y="20701"/>
                </a:lnTo>
                <a:lnTo>
                  <a:pt x="56387" y="18161"/>
                </a:lnTo>
                <a:lnTo>
                  <a:pt x="61087" y="17018"/>
                </a:lnTo>
                <a:lnTo>
                  <a:pt x="69850" y="17018"/>
                </a:lnTo>
                <a:lnTo>
                  <a:pt x="73151" y="17272"/>
                </a:lnTo>
                <a:lnTo>
                  <a:pt x="76835" y="17780"/>
                </a:lnTo>
                <a:lnTo>
                  <a:pt x="80644" y="18288"/>
                </a:lnTo>
                <a:lnTo>
                  <a:pt x="83819" y="18669"/>
                </a:lnTo>
                <a:lnTo>
                  <a:pt x="86487" y="19050"/>
                </a:lnTo>
                <a:lnTo>
                  <a:pt x="100360" y="21924"/>
                </a:lnTo>
                <a:lnTo>
                  <a:pt x="112303" y="26016"/>
                </a:lnTo>
                <a:lnTo>
                  <a:pt x="123751" y="31537"/>
                </a:lnTo>
                <a:lnTo>
                  <a:pt x="134704" y="38485"/>
                </a:lnTo>
                <a:lnTo>
                  <a:pt x="145161" y="46863"/>
                </a:lnTo>
                <a:lnTo>
                  <a:pt x="139030" y="53611"/>
                </a:lnTo>
                <a:lnTo>
                  <a:pt x="128829" y="61340"/>
                </a:lnTo>
                <a:lnTo>
                  <a:pt x="117348" y="66294"/>
                </a:lnTo>
                <a:lnTo>
                  <a:pt x="112289" y="67506"/>
                </a:lnTo>
                <a:lnTo>
                  <a:pt x="100530" y="69355"/>
                </a:lnTo>
                <a:lnTo>
                  <a:pt x="83438" y="71374"/>
                </a:lnTo>
                <a:lnTo>
                  <a:pt x="78231" y="72009"/>
                </a:lnTo>
                <a:lnTo>
                  <a:pt x="74294" y="73660"/>
                </a:lnTo>
                <a:lnTo>
                  <a:pt x="71627" y="76073"/>
                </a:lnTo>
                <a:lnTo>
                  <a:pt x="68833" y="78486"/>
                </a:lnTo>
                <a:lnTo>
                  <a:pt x="67563" y="81280"/>
                </a:lnTo>
                <a:lnTo>
                  <a:pt x="67563" y="84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29542" y="3972052"/>
            <a:ext cx="120816" cy="164592"/>
          </a:xfrm>
          <a:custGeom>
            <a:avLst/>
            <a:gdLst/>
            <a:ahLst/>
            <a:cxnLst/>
            <a:rect l="l" t="t" r="r" b="b"/>
            <a:pathLst>
              <a:path w="120816" h="164592">
                <a:moveTo>
                  <a:pt x="16223" y="144825"/>
                </a:moveTo>
                <a:lnTo>
                  <a:pt x="6770" y="138049"/>
                </a:lnTo>
                <a:lnTo>
                  <a:pt x="5547" y="136625"/>
                </a:lnTo>
                <a:lnTo>
                  <a:pt x="0" y="125865"/>
                </a:lnTo>
                <a:lnTo>
                  <a:pt x="3087" y="158496"/>
                </a:lnTo>
                <a:lnTo>
                  <a:pt x="9056" y="161036"/>
                </a:lnTo>
                <a:lnTo>
                  <a:pt x="15152" y="162433"/>
                </a:lnTo>
                <a:lnTo>
                  <a:pt x="21121" y="163830"/>
                </a:lnTo>
                <a:lnTo>
                  <a:pt x="27979" y="164592"/>
                </a:lnTo>
                <a:lnTo>
                  <a:pt x="40044" y="164592"/>
                </a:lnTo>
                <a:lnTo>
                  <a:pt x="44870" y="164337"/>
                </a:lnTo>
                <a:lnTo>
                  <a:pt x="49950" y="163703"/>
                </a:lnTo>
                <a:lnTo>
                  <a:pt x="54903" y="163068"/>
                </a:lnTo>
                <a:lnTo>
                  <a:pt x="59983" y="162179"/>
                </a:lnTo>
                <a:lnTo>
                  <a:pt x="65190" y="161036"/>
                </a:lnTo>
                <a:lnTo>
                  <a:pt x="75841" y="157485"/>
                </a:lnTo>
                <a:lnTo>
                  <a:pt x="86613" y="151229"/>
                </a:lnTo>
                <a:lnTo>
                  <a:pt x="96309" y="142544"/>
                </a:lnTo>
                <a:lnTo>
                  <a:pt x="104941" y="131445"/>
                </a:lnTo>
                <a:lnTo>
                  <a:pt x="110778" y="120971"/>
                </a:lnTo>
                <a:lnTo>
                  <a:pt x="115573" y="109274"/>
                </a:lnTo>
                <a:lnTo>
                  <a:pt x="118923" y="96941"/>
                </a:lnTo>
                <a:lnTo>
                  <a:pt x="120816" y="83947"/>
                </a:lnTo>
                <a:lnTo>
                  <a:pt x="120806" y="81815"/>
                </a:lnTo>
                <a:lnTo>
                  <a:pt x="120168" y="67938"/>
                </a:lnTo>
                <a:lnTo>
                  <a:pt x="118530" y="56896"/>
                </a:lnTo>
                <a:lnTo>
                  <a:pt x="117006" y="50165"/>
                </a:lnTo>
                <a:lnTo>
                  <a:pt x="113704" y="43687"/>
                </a:lnTo>
                <a:lnTo>
                  <a:pt x="108497" y="37592"/>
                </a:lnTo>
                <a:lnTo>
                  <a:pt x="105068" y="33528"/>
                </a:lnTo>
                <a:lnTo>
                  <a:pt x="102401" y="27686"/>
                </a:lnTo>
                <a:lnTo>
                  <a:pt x="100369" y="20193"/>
                </a:lnTo>
                <a:lnTo>
                  <a:pt x="98337" y="12573"/>
                </a:lnTo>
                <a:lnTo>
                  <a:pt x="95924" y="7112"/>
                </a:lnTo>
                <a:lnTo>
                  <a:pt x="93003" y="3683"/>
                </a:lnTo>
                <a:lnTo>
                  <a:pt x="89955" y="0"/>
                </a:lnTo>
                <a:lnTo>
                  <a:pt x="93856" y="46446"/>
                </a:lnTo>
                <a:lnTo>
                  <a:pt x="103617" y="54252"/>
                </a:lnTo>
                <a:lnTo>
                  <a:pt x="108497" y="68453"/>
                </a:lnTo>
                <a:lnTo>
                  <a:pt x="109005" y="72009"/>
                </a:lnTo>
                <a:lnTo>
                  <a:pt x="109259" y="75437"/>
                </a:lnTo>
                <a:lnTo>
                  <a:pt x="109182" y="82358"/>
                </a:lnTo>
                <a:lnTo>
                  <a:pt x="107401" y="95386"/>
                </a:lnTo>
                <a:lnTo>
                  <a:pt x="103265" y="107416"/>
                </a:lnTo>
                <a:lnTo>
                  <a:pt x="96772" y="118458"/>
                </a:lnTo>
                <a:lnTo>
                  <a:pt x="87923" y="128524"/>
                </a:lnTo>
                <a:lnTo>
                  <a:pt x="85207" y="131028"/>
                </a:lnTo>
                <a:lnTo>
                  <a:pt x="74629" y="138837"/>
                </a:lnTo>
                <a:lnTo>
                  <a:pt x="63173" y="144403"/>
                </a:lnTo>
                <a:lnTo>
                  <a:pt x="50840" y="147735"/>
                </a:lnTo>
                <a:lnTo>
                  <a:pt x="37631" y="148844"/>
                </a:lnTo>
                <a:lnTo>
                  <a:pt x="28896" y="148311"/>
                </a:lnTo>
                <a:lnTo>
                  <a:pt x="16223" y="14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209502" y="3972052"/>
            <a:ext cx="120816" cy="164592"/>
          </a:xfrm>
          <a:custGeom>
            <a:avLst/>
            <a:gdLst/>
            <a:ahLst/>
            <a:cxnLst/>
            <a:rect l="l" t="t" r="r" b="b"/>
            <a:pathLst>
              <a:path w="120816" h="164592">
                <a:moveTo>
                  <a:pt x="16223" y="144825"/>
                </a:moveTo>
                <a:lnTo>
                  <a:pt x="6770" y="138049"/>
                </a:lnTo>
                <a:lnTo>
                  <a:pt x="5547" y="136625"/>
                </a:lnTo>
                <a:lnTo>
                  <a:pt x="0" y="125865"/>
                </a:lnTo>
                <a:lnTo>
                  <a:pt x="3087" y="158496"/>
                </a:lnTo>
                <a:lnTo>
                  <a:pt x="9056" y="161036"/>
                </a:lnTo>
                <a:lnTo>
                  <a:pt x="15152" y="162433"/>
                </a:lnTo>
                <a:lnTo>
                  <a:pt x="21121" y="163830"/>
                </a:lnTo>
                <a:lnTo>
                  <a:pt x="27979" y="164592"/>
                </a:lnTo>
                <a:lnTo>
                  <a:pt x="40044" y="164592"/>
                </a:lnTo>
                <a:lnTo>
                  <a:pt x="44870" y="164337"/>
                </a:lnTo>
                <a:lnTo>
                  <a:pt x="49950" y="163703"/>
                </a:lnTo>
                <a:lnTo>
                  <a:pt x="54903" y="163068"/>
                </a:lnTo>
                <a:lnTo>
                  <a:pt x="59983" y="162179"/>
                </a:lnTo>
                <a:lnTo>
                  <a:pt x="65190" y="161036"/>
                </a:lnTo>
                <a:lnTo>
                  <a:pt x="75841" y="157485"/>
                </a:lnTo>
                <a:lnTo>
                  <a:pt x="86613" y="151229"/>
                </a:lnTo>
                <a:lnTo>
                  <a:pt x="96309" y="142544"/>
                </a:lnTo>
                <a:lnTo>
                  <a:pt x="104941" y="131445"/>
                </a:lnTo>
                <a:lnTo>
                  <a:pt x="110778" y="120971"/>
                </a:lnTo>
                <a:lnTo>
                  <a:pt x="115573" y="109274"/>
                </a:lnTo>
                <a:lnTo>
                  <a:pt x="118923" y="96941"/>
                </a:lnTo>
                <a:lnTo>
                  <a:pt x="120816" y="83947"/>
                </a:lnTo>
                <a:lnTo>
                  <a:pt x="120806" y="81815"/>
                </a:lnTo>
                <a:lnTo>
                  <a:pt x="120168" y="67938"/>
                </a:lnTo>
                <a:lnTo>
                  <a:pt x="118530" y="56896"/>
                </a:lnTo>
                <a:lnTo>
                  <a:pt x="117006" y="50165"/>
                </a:lnTo>
                <a:lnTo>
                  <a:pt x="113704" y="43687"/>
                </a:lnTo>
                <a:lnTo>
                  <a:pt x="108497" y="37592"/>
                </a:lnTo>
                <a:lnTo>
                  <a:pt x="105068" y="33528"/>
                </a:lnTo>
                <a:lnTo>
                  <a:pt x="102401" y="27686"/>
                </a:lnTo>
                <a:lnTo>
                  <a:pt x="100369" y="20193"/>
                </a:lnTo>
                <a:lnTo>
                  <a:pt x="98337" y="12573"/>
                </a:lnTo>
                <a:lnTo>
                  <a:pt x="95924" y="7112"/>
                </a:lnTo>
                <a:lnTo>
                  <a:pt x="93003" y="3683"/>
                </a:lnTo>
                <a:lnTo>
                  <a:pt x="89955" y="0"/>
                </a:lnTo>
                <a:lnTo>
                  <a:pt x="93856" y="46446"/>
                </a:lnTo>
                <a:lnTo>
                  <a:pt x="103617" y="54252"/>
                </a:lnTo>
                <a:lnTo>
                  <a:pt x="108497" y="68453"/>
                </a:lnTo>
                <a:lnTo>
                  <a:pt x="109005" y="72009"/>
                </a:lnTo>
                <a:lnTo>
                  <a:pt x="109259" y="75437"/>
                </a:lnTo>
                <a:lnTo>
                  <a:pt x="109182" y="82358"/>
                </a:lnTo>
                <a:lnTo>
                  <a:pt x="107401" y="95386"/>
                </a:lnTo>
                <a:lnTo>
                  <a:pt x="103265" y="107416"/>
                </a:lnTo>
                <a:lnTo>
                  <a:pt x="96772" y="118458"/>
                </a:lnTo>
                <a:lnTo>
                  <a:pt x="87923" y="128524"/>
                </a:lnTo>
                <a:lnTo>
                  <a:pt x="85207" y="131028"/>
                </a:lnTo>
                <a:lnTo>
                  <a:pt x="74629" y="138837"/>
                </a:lnTo>
                <a:lnTo>
                  <a:pt x="63173" y="144403"/>
                </a:lnTo>
                <a:lnTo>
                  <a:pt x="50840" y="147735"/>
                </a:lnTo>
                <a:lnTo>
                  <a:pt x="37631" y="148844"/>
                </a:lnTo>
                <a:lnTo>
                  <a:pt x="28896" y="148311"/>
                </a:lnTo>
                <a:lnTo>
                  <a:pt x="16223" y="144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30599" y="3960876"/>
            <a:ext cx="29064" cy="175260"/>
          </a:xfrm>
          <a:custGeom>
            <a:avLst/>
            <a:gdLst/>
            <a:ahLst/>
            <a:cxnLst/>
            <a:rect l="l" t="t" r="r" b="b"/>
            <a:pathLst>
              <a:path w="29064" h="175260">
                <a:moveTo>
                  <a:pt x="1397" y="148971"/>
                </a:moveTo>
                <a:lnTo>
                  <a:pt x="1534" y="150253"/>
                </a:lnTo>
                <a:lnTo>
                  <a:pt x="3214" y="163365"/>
                </a:lnTo>
                <a:lnTo>
                  <a:pt x="5334" y="175260"/>
                </a:lnTo>
                <a:lnTo>
                  <a:pt x="11302" y="174117"/>
                </a:lnTo>
                <a:lnTo>
                  <a:pt x="15239" y="172466"/>
                </a:lnTo>
                <a:lnTo>
                  <a:pt x="19303" y="167894"/>
                </a:lnTo>
                <a:lnTo>
                  <a:pt x="20320" y="164719"/>
                </a:lnTo>
                <a:lnTo>
                  <a:pt x="20320" y="159004"/>
                </a:lnTo>
                <a:lnTo>
                  <a:pt x="19812" y="155701"/>
                </a:lnTo>
                <a:lnTo>
                  <a:pt x="18923" y="150749"/>
                </a:lnTo>
                <a:lnTo>
                  <a:pt x="17906" y="145796"/>
                </a:lnTo>
                <a:lnTo>
                  <a:pt x="17525" y="141986"/>
                </a:lnTo>
                <a:lnTo>
                  <a:pt x="17525" y="52450"/>
                </a:lnTo>
                <a:lnTo>
                  <a:pt x="18796" y="44831"/>
                </a:lnTo>
                <a:lnTo>
                  <a:pt x="21589" y="40131"/>
                </a:lnTo>
                <a:lnTo>
                  <a:pt x="29064" y="10275"/>
                </a:lnTo>
                <a:lnTo>
                  <a:pt x="20954" y="5715"/>
                </a:lnTo>
                <a:lnTo>
                  <a:pt x="15621" y="1905"/>
                </a:lnTo>
                <a:lnTo>
                  <a:pt x="11429" y="0"/>
                </a:lnTo>
                <a:lnTo>
                  <a:pt x="5206" y="0"/>
                </a:lnTo>
                <a:lnTo>
                  <a:pt x="3048" y="1524"/>
                </a:lnTo>
                <a:lnTo>
                  <a:pt x="1777" y="4572"/>
                </a:lnTo>
                <a:lnTo>
                  <a:pt x="635" y="7747"/>
                </a:lnTo>
                <a:lnTo>
                  <a:pt x="0" y="12192"/>
                </a:lnTo>
                <a:lnTo>
                  <a:pt x="0" y="22351"/>
                </a:lnTo>
                <a:lnTo>
                  <a:pt x="380" y="28193"/>
                </a:lnTo>
                <a:lnTo>
                  <a:pt x="1142" y="35687"/>
                </a:lnTo>
                <a:lnTo>
                  <a:pt x="1904" y="43053"/>
                </a:lnTo>
                <a:lnTo>
                  <a:pt x="2286" y="47371"/>
                </a:lnTo>
                <a:lnTo>
                  <a:pt x="2240" y="51219"/>
                </a:lnTo>
                <a:lnTo>
                  <a:pt x="1959" y="59909"/>
                </a:lnTo>
                <a:lnTo>
                  <a:pt x="1392" y="74385"/>
                </a:lnTo>
                <a:lnTo>
                  <a:pt x="508" y="94615"/>
                </a:lnTo>
                <a:lnTo>
                  <a:pt x="475" y="95642"/>
                </a:lnTo>
                <a:lnTo>
                  <a:pt x="146" y="107747"/>
                </a:lnTo>
                <a:lnTo>
                  <a:pt x="0" y="121157"/>
                </a:lnTo>
                <a:lnTo>
                  <a:pt x="11" y="123514"/>
                </a:lnTo>
                <a:lnTo>
                  <a:pt x="430" y="136054"/>
                </a:lnTo>
                <a:lnTo>
                  <a:pt x="1397" y="1489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48125" y="3971151"/>
            <a:ext cx="117348" cy="159142"/>
          </a:xfrm>
          <a:custGeom>
            <a:avLst/>
            <a:gdLst/>
            <a:ahLst/>
            <a:cxnLst/>
            <a:rect l="l" t="t" r="r" b="b"/>
            <a:pathLst>
              <a:path w="117348" h="159142">
                <a:moveTo>
                  <a:pt x="2539" y="114565"/>
                </a:moveTo>
                <a:lnTo>
                  <a:pt x="7620" y="111517"/>
                </a:lnTo>
                <a:lnTo>
                  <a:pt x="12700" y="108342"/>
                </a:lnTo>
                <a:lnTo>
                  <a:pt x="18669" y="106818"/>
                </a:lnTo>
                <a:lnTo>
                  <a:pt x="30607" y="106818"/>
                </a:lnTo>
                <a:lnTo>
                  <a:pt x="35687" y="107707"/>
                </a:lnTo>
                <a:lnTo>
                  <a:pt x="40512" y="109739"/>
                </a:lnTo>
                <a:lnTo>
                  <a:pt x="45465" y="111644"/>
                </a:lnTo>
                <a:lnTo>
                  <a:pt x="51942" y="116978"/>
                </a:lnTo>
                <a:lnTo>
                  <a:pt x="60071" y="125741"/>
                </a:lnTo>
                <a:lnTo>
                  <a:pt x="63550" y="129522"/>
                </a:lnTo>
                <a:lnTo>
                  <a:pt x="72197" y="138796"/>
                </a:lnTo>
                <a:lnTo>
                  <a:pt x="80899" y="148093"/>
                </a:lnTo>
                <a:lnTo>
                  <a:pt x="89026" y="155459"/>
                </a:lnTo>
                <a:lnTo>
                  <a:pt x="96012" y="159142"/>
                </a:lnTo>
                <a:lnTo>
                  <a:pt x="105283" y="159142"/>
                </a:lnTo>
                <a:lnTo>
                  <a:pt x="108458" y="158126"/>
                </a:lnTo>
                <a:lnTo>
                  <a:pt x="111251" y="155840"/>
                </a:lnTo>
                <a:lnTo>
                  <a:pt x="115315" y="153046"/>
                </a:lnTo>
                <a:lnTo>
                  <a:pt x="117348" y="149998"/>
                </a:lnTo>
                <a:lnTo>
                  <a:pt x="117348" y="143013"/>
                </a:lnTo>
                <a:lnTo>
                  <a:pt x="112902" y="138568"/>
                </a:lnTo>
                <a:lnTo>
                  <a:pt x="104012" y="133869"/>
                </a:lnTo>
                <a:lnTo>
                  <a:pt x="101219" y="132472"/>
                </a:lnTo>
                <a:lnTo>
                  <a:pt x="97536" y="130567"/>
                </a:lnTo>
                <a:lnTo>
                  <a:pt x="92837" y="128027"/>
                </a:lnTo>
                <a:lnTo>
                  <a:pt x="82763" y="120879"/>
                </a:lnTo>
                <a:lnTo>
                  <a:pt x="72389" y="111390"/>
                </a:lnTo>
                <a:lnTo>
                  <a:pt x="62661" y="100724"/>
                </a:lnTo>
                <a:lnTo>
                  <a:pt x="55625" y="91070"/>
                </a:lnTo>
                <a:lnTo>
                  <a:pt x="66184" y="85444"/>
                </a:lnTo>
                <a:lnTo>
                  <a:pt x="76898" y="78632"/>
                </a:lnTo>
                <a:lnTo>
                  <a:pt x="86740" y="71131"/>
                </a:lnTo>
                <a:lnTo>
                  <a:pt x="94225" y="64051"/>
                </a:lnTo>
                <a:lnTo>
                  <a:pt x="102042" y="53238"/>
                </a:lnTo>
                <a:lnTo>
                  <a:pt x="104648" y="43064"/>
                </a:lnTo>
                <a:lnTo>
                  <a:pt x="104648" y="38619"/>
                </a:lnTo>
                <a:lnTo>
                  <a:pt x="103250" y="34555"/>
                </a:lnTo>
                <a:lnTo>
                  <a:pt x="100457" y="30745"/>
                </a:lnTo>
                <a:lnTo>
                  <a:pt x="97536" y="26935"/>
                </a:lnTo>
                <a:lnTo>
                  <a:pt x="92963" y="23379"/>
                </a:lnTo>
                <a:lnTo>
                  <a:pt x="86487" y="20077"/>
                </a:lnTo>
                <a:lnTo>
                  <a:pt x="82962" y="18420"/>
                </a:lnTo>
                <a:lnTo>
                  <a:pt x="72986" y="14942"/>
                </a:lnTo>
                <a:lnTo>
                  <a:pt x="60063" y="11702"/>
                </a:lnTo>
                <a:lnTo>
                  <a:pt x="44196" y="8647"/>
                </a:lnTo>
                <a:lnTo>
                  <a:pt x="37795" y="7473"/>
                </a:lnTo>
                <a:lnTo>
                  <a:pt x="22993" y="3998"/>
                </a:lnTo>
                <a:lnTo>
                  <a:pt x="11538" y="0"/>
                </a:lnTo>
                <a:lnTo>
                  <a:pt x="4063" y="29856"/>
                </a:lnTo>
                <a:lnTo>
                  <a:pt x="7747" y="23252"/>
                </a:lnTo>
                <a:lnTo>
                  <a:pt x="14604" y="20077"/>
                </a:lnTo>
                <a:lnTo>
                  <a:pt x="24764" y="20077"/>
                </a:lnTo>
                <a:lnTo>
                  <a:pt x="36298" y="20417"/>
                </a:lnTo>
                <a:lnTo>
                  <a:pt x="48988" y="21715"/>
                </a:lnTo>
                <a:lnTo>
                  <a:pt x="60705" y="24014"/>
                </a:lnTo>
                <a:lnTo>
                  <a:pt x="67793" y="26218"/>
                </a:lnTo>
                <a:lnTo>
                  <a:pt x="80089" y="33544"/>
                </a:lnTo>
                <a:lnTo>
                  <a:pt x="84200" y="43318"/>
                </a:lnTo>
                <a:lnTo>
                  <a:pt x="84200" y="44842"/>
                </a:lnTo>
                <a:lnTo>
                  <a:pt x="83438" y="47890"/>
                </a:lnTo>
                <a:lnTo>
                  <a:pt x="79920" y="55046"/>
                </a:lnTo>
                <a:lnTo>
                  <a:pt x="71011" y="63614"/>
                </a:lnTo>
                <a:lnTo>
                  <a:pt x="57023" y="71893"/>
                </a:lnTo>
                <a:lnTo>
                  <a:pt x="46786" y="76377"/>
                </a:lnTo>
                <a:lnTo>
                  <a:pt x="34879" y="80741"/>
                </a:lnTo>
                <a:lnTo>
                  <a:pt x="21589" y="84847"/>
                </a:lnTo>
                <a:lnTo>
                  <a:pt x="15621" y="86498"/>
                </a:lnTo>
                <a:lnTo>
                  <a:pt x="11429" y="87260"/>
                </a:lnTo>
                <a:lnTo>
                  <a:pt x="5587" y="87260"/>
                </a:lnTo>
                <a:lnTo>
                  <a:pt x="1904" y="83577"/>
                </a:lnTo>
                <a:lnTo>
                  <a:pt x="635" y="81037"/>
                </a:lnTo>
                <a:lnTo>
                  <a:pt x="0" y="76211"/>
                </a:lnTo>
                <a:lnTo>
                  <a:pt x="0" y="119264"/>
                </a:lnTo>
                <a:lnTo>
                  <a:pt x="2539" y="1145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056505" y="3957193"/>
            <a:ext cx="126746" cy="176149"/>
          </a:xfrm>
          <a:custGeom>
            <a:avLst/>
            <a:gdLst/>
            <a:ahLst/>
            <a:cxnLst/>
            <a:rect l="l" t="t" r="r" b="b"/>
            <a:pathLst>
              <a:path w="126746" h="176149">
                <a:moveTo>
                  <a:pt x="5842" y="176148"/>
                </a:moveTo>
                <a:lnTo>
                  <a:pt x="8890" y="176148"/>
                </a:lnTo>
                <a:lnTo>
                  <a:pt x="13970" y="175894"/>
                </a:lnTo>
                <a:lnTo>
                  <a:pt x="19050" y="174624"/>
                </a:lnTo>
                <a:lnTo>
                  <a:pt x="21844" y="173862"/>
                </a:lnTo>
                <a:lnTo>
                  <a:pt x="24892" y="172973"/>
                </a:lnTo>
                <a:lnTo>
                  <a:pt x="29845" y="171576"/>
                </a:lnTo>
                <a:lnTo>
                  <a:pt x="33655" y="170687"/>
                </a:lnTo>
                <a:lnTo>
                  <a:pt x="36449" y="170306"/>
                </a:lnTo>
                <a:lnTo>
                  <a:pt x="39243" y="170052"/>
                </a:lnTo>
                <a:lnTo>
                  <a:pt x="44450" y="169798"/>
                </a:lnTo>
                <a:lnTo>
                  <a:pt x="54250" y="169826"/>
                </a:lnTo>
                <a:lnTo>
                  <a:pt x="65865" y="170503"/>
                </a:lnTo>
                <a:lnTo>
                  <a:pt x="80264" y="172084"/>
                </a:lnTo>
                <a:lnTo>
                  <a:pt x="81900" y="172343"/>
                </a:lnTo>
                <a:lnTo>
                  <a:pt x="92294" y="173765"/>
                </a:lnTo>
                <a:lnTo>
                  <a:pt x="108458" y="175894"/>
                </a:lnTo>
                <a:lnTo>
                  <a:pt x="109474" y="176021"/>
                </a:lnTo>
                <a:lnTo>
                  <a:pt x="112522" y="176148"/>
                </a:lnTo>
                <a:lnTo>
                  <a:pt x="117094" y="176148"/>
                </a:lnTo>
                <a:lnTo>
                  <a:pt x="120650" y="175259"/>
                </a:lnTo>
                <a:lnTo>
                  <a:pt x="123062" y="173354"/>
                </a:lnTo>
                <a:lnTo>
                  <a:pt x="125603" y="171576"/>
                </a:lnTo>
                <a:lnTo>
                  <a:pt x="126746" y="169290"/>
                </a:lnTo>
                <a:lnTo>
                  <a:pt x="126746" y="163321"/>
                </a:lnTo>
                <a:lnTo>
                  <a:pt x="125475" y="160527"/>
                </a:lnTo>
                <a:lnTo>
                  <a:pt x="122936" y="158114"/>
                </a:lnTo>
                <a:lnTo>
                  <a:pt x="120269" y="155574"/>
                </a:lnTo>
                <a:lnTo>
                  <a:pt x="116586" y="154431"/>
                </a:lnTo>
                <a:lnTo>
                  <a:pt x="106680" y="154431"/>
                </a:lnTo>
                <a:lnTo>
                  <a:pt x="99314" y="153669"/>
                </a:lnTo>
                <a:lnTo>
                  <a:pt x="89916" y="152399"/>
                </a:lnTo>
                <a:lnTo>
                  <a:pt x="74158" y="150277"/>
                </a:lnTo>
                <a:lnTo>
                  <a:pt x="61326" y="148826"/>
                </a:lnTo>
                <a:lnTo>
                  <a:pt x="53212" y="148335"/>
                </a:lnTo>
                <a:lnTo>
                  <a:pt x="50419" y="148462"/>
                </a:lnTo>
                <a:lnTo>
                  <a:pt x="47752" y="148716"/>
                </a:lnTo>
                <a:lnTo>
                  <a:pt x="42164" y="148970"/>
                </a:lnTo>
                <a:lnTo>
                  <a:pt x="39370" y="149097"/>
                </a:lnTo>
                <a:lnTo>
                  <a:pt x="32512" y="149097"/>
                </a:lnTo>
                <a:lnTo>
                  <a:pt x="28829" y="148589"/>
                </a:lnTo>
                <a:lnTo>
                  <a:pt x="25908" y="147446"/>
                </a:lnTo>
                <a:lnTo>
                  <a:pt x="22860" y="146303"/>
                </a:lnTo>
                <a:lnTo>
                  <a:pt x="20700" y="144652"/>
                </a:lnTo>
                <a:lnTo>
                  <a:pt x="18287" y="140334"/>
                </a:lnTo>
                <a:lnTo>
                  <a:pt x="17780" y="136143"/>
                </a:lnTo>
                <a:lnTo>
                  <a:pt x="17780" y="128777"/>
                </a:lnTo>
                <a:lnTo>
                  <a:pt x="18161" y="122173"/>
                </a:lnTo>
                <a:lnTo>
                  <a:pt x="19050" y="110362"/>
                </a:lnTo>
                <a:lnTo>
                  <a:pt x="19177" y="107949"/>
                </a:lnTo>
                <a:lnTo>
                  <a:pt x="19323" y="99492"/>
                </a:lnTo>
                <a:lnTo>
                  <a:pt x="19775" y="87874"/>
                </a:lnTo>
                <a:lnTo>
                  <a:pt x="20828" y="73405"/>
                </a:lnTo>
                <a:lnTo>
                  <a:pt x="22117" y="57475"/>
                </a:lnTo>
                <a:lnTo>
                  <a:pt x="23226" y="42575"/>
                </a:lnTo>
                <a:lnTo>
                  <a:pt x="23901" y="31592"/>
                </a:lnTo>
                <a:lnTo>
                  <a:pt x="24130" y="24510"/>
                </a:lnTo>
                <a:lnTo>
                  <a:pt x="24130" y="15493"/>
                </a:lnTo>
                <a:lnTo>
                  <a:pt x="23495" y="7238"/>
                </a:lnTo>
                <a:lnTo>
                  <a:pt x="22352" y="0"/>
                </a:lnTo>
                <a:lnTo>
                  <a:pt x="14350" y="1396"/>
                </a:lnTo>
                <a:lnTo>
                  <a:pt x="9017" y="6730"/>
                </a:lnTo>
                <a:lnTo>
                  <a:pt x="6350" y="16001"/>
                </a:lnTo>
                <a:lnTo>
                  <a:pt x="4390" y="27783"/>
                </a:lnTo>
                <a:lnTo>
                  <a:pt x="3810" y="42798"/>
                </a:lnTo>
                <a:lnTo>
                  <a:pt x="3795" y="56233"/>
                </a:lnTo>
                <a:lnTo>
                  <a:pt x="3563" y="68609"/>
                </a:lnTo>
                <a:lnTo>
                  <a:pt x="3048" y="81914"/>
                </a:lnTo>
                <a:lnTo>
                  <a:pt x="2970" y="83503"/>
                </a:lnTo>
                <a:lnTo>
                  <a:pt x="2142" y="97247"/>
                </a:lnTo>
                <a:lnTo>
                  <a:pt x="1143" y="108584"/>
                </a:lnTo>
                <a:lnTo>
                  <a:pt x="381" y="115823"/>
                </a:lnTo>
                <a:lnTo>
                  <a:pt x="0" y="122046"/>
                </a:lnTo>
                <a:lnTo>
                  <a:pt x="0" y="127253"/>
                </a:lnTo>
                <a:lnTo>
                  <a:pt x="254" y="132460"/>
                </a:lnTo>
                <a:lnTo>
                  <a:pt x="508" y="142747"/>
                </a:lnTo>
                <a:lnTo>
                  <a:pt x="762" y="147827"/>
                </a:lnTo>
                <a:lnTo>
                  <a:pt x="762" y="157606"/>
                </a:lnTo>
                <a:lnTo>
                  <a:pt x="254" y="159130"/>
                </a:lnTo>
                <a:lnTo>
                  <a:pt x="0" y="163702"/>
                </a:lnTo>
                <a:lnTo>
                  <a:pt x="0" y="168274"/>
                </a:lnTo>
                <a:lnTo>
                  <a:pt x="762" y="171449"/>
                </a:lnTo>
                <a:lnTo>
                  <a:pt x="2159" y="173354"/>
                </a:lnTo>
                <a:lnTo>
                  <a:pt x="5842" y="176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75886" y="3951224"/>
            <a:ext cx="145161" cy="184912"/>
          </a:xfrm>
          <a:custGeom>
            <a:avLst/>
            <a:gdLst/>
            <a:ahLst/>
            <a:cxnLst/>
            <a:rect l="l" t="t" r="r" b="b"/>
            <a:pathLst>
              <a:path w="145161" h="184912">
                <a:moveTo>
                  <a:pt x="253" y="46227"/>
                </a:moveTo>
                <a:lnTo>
                  <a:pt x="1790" y="52940"/>
                </a:lnTo>
                <a:lnTo>
                  <a:pt x="7397" y="64162"/>
                </a:lnTo>
                <a:lnTo>
                  <a:pt x="16637" y="74168"/>
                </a:lnTo>
                <a:lnTo>
                  <a:pt x="23739" y="79405"/>
                </a:lnTo>
                <a:lnTo>
                  <a:pt x="34647" y="85552"/>
                </a:lnTo>
                <a:lnTo>
                  <a:pt x="47878" y="91312"/>
                </a:lnTo>
                <a:lnTo>
                  <a:pt x="53705" y="93416"/>
                </a:lnTo>
                <a:lnTo>
                  <a:pt x="65232" y="97166"/>
                </a:lnTo>
                <a:lnTo>
                  <a:pt x="80263" y="101726"/>
                </a:lnTo>
                <a:lnTo>
                  <a:pt x="87629" y="103758"/>
                </a:lnTo>
                <a:lnTo>
                  <a:pt x="94614" y="107442"/>
                </a:lnTo>
                <a:lnTo>
                  <a:pt x="101218" y="113030"/>
                </a:lnTo>
                <a:lnTo>
                  <a:pt x="108712" y="119252"/>
                </a:lnTo>
                <a:lnTo>
                  <a:pt x="113029" y="125856"/>
                </a:lnTo>
                <a:lnTo>
                  <a:pt x="114046" y="132587"/>
                </a:lnTo>
                <a:lnTo>
                  <a:pt x="114300" y="134619"/>
                </a:lnTo>
                <a:lnTo>
                  <a:pt x="114287" y="137177"/>
                </a:lnTo>
                <a:lnTo>
                  <a:pt x="110836" y="148598"/>
                </a:lnTo>
                <a:lnTo>
                  <a:pt x="101218" y="159131"/>
                </a:lnTo>
                <a:lnTo>
                  <a:pt x="89129" y="166326"/>
                </a:lnTo>
                <a:lnTo>
                  <a:pt x="77215" y="169671"/>
                </a:lnTo>
                <a:lnTo>
                  <a:pt x="76326" y="169671"/>
                </a:lnTo>
                <a:lnTo>
                  <a:pt x="73151" y="170180"/>
                </a:lnTo>
                <a:lnTo>
                  <a:pt x="69341" y="170180"/>
                </a:lnTo>
                <a:lnTo>
                  <a:pt x="64341" y="169806"/>
                </a:lnTo>
                <a:lnTo>
                  <a:pt x="52627" y="167870"/>
                </a:lnTo>
                <a:lnTo>
                  <a:pt x="35813" y="164211"/>
                </a:lnTo>
                <a:lnTo>
                  <a:pt x="28575" y="162432"/>
                </a:lnTo>
                <a:lnTo>
                  <a:pt x="22098" y="161670"/>
                </a:lnTo>
                <a:lnTo>
                  <a:pt x="11811" y="161670"/>
                </a:lnTo>
                <a:lnTo>
                  <a:pt x="7492" y="162178"/>
                </a:lnTo>
                <a:lnTo>
                  <a:pt x="3301" y="163449"/>
                </a:lnTo>
                <a:lnTo>
                  <a:pt x="4465" y="166573"/>
                </a:lnTo>
                <a:lnTo>
                  <a:pt x="12225" y="175924"/>
                </a:lnTo>
                <a:lnTo>
                  <a:pt x="25526" y="181863"/>
                </a:lnTo>
                <a:lnTo>
                  <a:pt x="32206" y="183240"/>
                </a:lnTo>
                <a:lnTo>
                  <a:pt x="44367" y="184494"/>
                </a:lnTo>
                <a:lnTo>
                  <a:pt x="59689" y="184912"/>
                </a:lnTo>
                <a:lnTo>
                  <a:pt x="71247" y="184912"/>
                </a:lnTo>
                <a:lnTo>
                  <a:pt x="78324" y="184576"/>
                </a:lnTo>
                <a:lnTo>
                  <a:pt x="90873" y="182174"/>
                </a:lnTo>
                <a:lnTo>
                  <a:pt x="102684" y="177460"/>
                </a:lnTo>
                <a:lnTo>
                  <a:pt x="113791" y="170433"/>
                </a:lnTo>
                <a:lnTo>
                  <a:pt x="124609" y="159977"/>
                </a:lnTo>
                <a:lnTo>
                  <a:pt x="130697" y="148860"/>
                </a:lnTo>
                <a:lnTo>
                  <a:pt x="132714" y="136651"/>
                </a:lnTo>
                <a:lnTo>
                  <a:pt x="132714" y="131699"/>
                </a:lnTo>
                <a:lnTo>
                  <a:pt x="131825" y="126873"/>
                </a:lnTo>
                <a:lnTo>
                  <a:pt x="129921" y="122174"/>
                </a:lnTo>
                <a:lnTo>
                  <a:pt x="127888" y="117475"/>
                </a:lnTo>
                <a:lnTo>
                  <a:pt x="124840" y="112775"/>
                </a:lnTo>
                <a:lnTo>
                  <a:pt x="120776" y="107950"/>
                </a:lnTo>
                <a:lnTo>
                  <a:pt x="116586" y="103250"/>
                </a:lnTo>
                <a:lnTo>
                  <a:pt x="110998" y="99059"/>
                </a:lnTo>
                <a:lnTo>
                  <a:pt x="103886" y="95376"/>
                </a:lnTo>
                <a:lnTo>
                  <a:pt x="96309" y="91696"/>
                </a:lnTo>
                <a:lnTo>
                  <a:pt x="84652" y="87187"/>
                </a:lnTo>
                <a:lnTo>
                  <a:pt x="71247" y="83184"/>
                </a:lnTo>
                <a:lnTo>
                  <a:pt x="61312" y="79791"/>
                </a:lnTo>
                <a:lnTo>
                  <a:pt x="50042" y="74062"/>
                </a:lnTo>
                <a:lnTo>
                  <a:pt x="38353" y="66293"/>
                </a:lnTo>
                <a:lnTo>
                  <a:pt x="31083" y="60168"/>
                </a:lnTo>
                <a:lnTo>
                  <a:pt x="22351" y="49676"/>
                </a:lnTo>
                <a:lnTo>
                  <a:pt x="19430" y="40005"/>
                </a:lnTo>
                <a:lnTo>
                  <a:pt x="19430" y="36068"/>
                </a:lnTo>
                <a:lnTo>
                  <a:pt x="21081" y="32512"/>
                </a:lnTo>
                <a:lnTo>
                  <a:pt x="24384" y="29463"/>
                </a:lnTo>
                <a:lnTo>
                  <a:pt x="27686" y="26288"/>
                </a:lnTo>
                <a:lnTo>
                  <a:pt x="32512" y="23749"/>
                </a:lnTo>
                <a:lnTo>
                  <a:pt x="38988" y="21843"/>
                </a:lnTo>
                <a:lnTo>
                  <a:pt x="45592" y="19938"/>
                </a:lnTo>
                <a:lnTo>
                  <a:pt x="51562" y="18668"/>
                </a:lnTo>
                <a:lnTo>
                  <a:pt x="57276" y="17906"/>
                </a:lnTo>
                <a:lnTo>
                  <a:pt x="62864" y="17271"/>
                </a:lnTo>
                <a:lnTo>
                  <a:pt x="68579" y="16890"/>
                </a:lnTo>
                <a:lnTo>
                  <a:pt x="74294" y="16890"/>
                </a:lnTo>
                <a:lnTo>
                  <a:pt x="79010" y="17420"/>
                </a:lnTo>
                <a:lnTo>
                  <a:pt x="91630" y="18838"/>
                </a:lnTo>
                <a:lnTo>
                  <a:pt x="104251" y="20256"/>
                </a:lnTo>
                <a:lnTo>
                  <a:pt x="116871" y="21674"/>
                </a:lnTo>
                <a:lnTo>
                  <a:pt x="129492" y="23092"/>
                </a:lnTo>
                <a:lnTo>
                  <a:pt x="142112" y="24511"/>
                </a:lnTo>
                <a:lnTo>
                  <a:pt x="143383" y="18923"/>
                </a:lnTo>
                <a:lnTo>
                  <a:pt x="144906" y="11175"/>
                </a:lnTo>
                <a:lnTo>
                  <a:pt x="145161" y="7365"/>
                </a:lnTo>
                <a:lnTo>
                  <a:pt x="145161" y="3048"/>
                </a:lnTo>
                <a:lnTo>
                  <a:pt x="130719" y="1626"/>
                </a:lnTo>
                <a:lnTo>
                  <a:pt x="117923" y="722"/>
                </a:lnTo>
                <a:lnTo>
                  <a:pt x="105377" y="180"/>
                </a:lnTo>
                <a:lnTo>
                  <a:pt x="93090" y="0"/>
                </a:lnTo>
                <a:lnTo>
                  <a:pt x="91175" y="4"/>
                </a:lnTo>
                <a:lnTo>
                  <a:pt x="78837" y="236"/>
                </a:lnTo>
                <a:lnTo>
                  <a:pt x="66267" y="820"/>
                </a:lnTo>
                <a:lnTo>
                  <a:pt x="53453" y="1757"/>
                </a:lnTo>
                <a:lnTo>
                  <a:pt x="40386" y="3048"/>
                </a:lnTo>
                <a:lnTo>
                  <a:pt x="33695" y="4128"/>
                </a:lnTo>
                <a:lnTo>
                  <a:pt x="21488" y="8404"/>
                </a:lnTo>
                <a:lnTo>
                  <a:pt x="11302" y="15367"/>
                </a:lnTo>
                <a:lnTo>
                  <a:pt x="2334" y="28217"/>
                </a:lnTo>
                <a:lnTo>
                  <a:pt x="0" y="41020"/>
                </a:lnTo>
                <a:lnTo>
                  <a:pt x="0" y="43306"/>
                </a:lnTo>
                <a:lnTo>
                  <a:pt x="253" y="462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45812" y="39203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45410" y="128930"/>
                </a:moveTo>
                <a:lnTo>
                  <a:pt x="141657" y="116683"/>
                </a:lnTo>
                <a:lnTo>
                  <a:pt x="138211" y="104428"/>
                </a:lnTo>
                <a:lnTo>
                  <a:pt x="135073" y="92169"/>
                </a:lnTo>
                <a:lnTo>
                  <a:pt x="132243" y="79905"/>
                </a:lnTo>
                <a:lnTo>
                  <a:pt x="129721" y="67639"/>
                </a:lnTo>
                <a:lnTo>
                  <a:pt x="127508" y="55372"/>
                </a:lnTo>
                <a:lnTo>
                  <a:pt x="125095" y="48768"/>
                </a:lnTo>
                <a:lnTo>
                  <a:pt x="122682" y="42163"/>
                </a:lnTo>
                <a:lnTo>
                  <a:pt x="120396" y="35432"/>
                </a:lnTo>
                <a:lnTo>
                  <a:pt x="118872" y="30987"/>
                </a:lnTo>
                <a:lnTo>
                  <a:pt x="118110" y="26669"/>
                </a:lnTo>
                <a:lnTo>
                  <a:pt x="118110" y="16129"/>
                </a:lnTo>
                <a:lnTo>
                  <a:pt x="118363" y="13081"/>
                </a:lnTo>
                <a:lnTo>
                  <a:pt x="118363" y="8636"/>
                </a:lnTo>
                <a:lnTo>
                  <a:pt x="117728" y="5206"/>
                </a:lnTo>
                <a:lnTo>
                  <a:pt x="115188" y="1016"/>
                </a:lnTo>
                <a:lnTo>
                  <a:pt x="110998" y="0"/>
                </a:lnTo>
                <a:lnTo>
                  <a:pt x="107950" y="0"/>
                </a:lnTo>
                <a:lnTo>
                  <a:pt x="104775" y="1650"/>
                </a:lnTo>
                <a:lnTo>
                  <a:pt x="101473" y="5080"/>
                </a:lnTo>
                <a:lnTo>
                  <a:pt x="98298" y="8381"/>
                </a:lnTo>
                <a:lnTo>
                  <a:pt x="95630" y="12826"/>
                </a:lnTo>
                <a:lnTo>
                  <a:pt x="93599" y="18414"/>
                </a:lnTo>
                <a:lnTo>
                  <a:pt x="91376" y="23753"/>
                </a:lnTo>
                <a:lnTo>
                  <a:pt x="86335" y="34317"/>
                </a:lnTo>
                <a:lnTo>
                  <a:pt x="80055" y="45799"/>
                </a:lnTo>
                <a:lnTo>
                  <a:pt x="72516" y="58166"/>
                </a:lnTo>
                <a:lnTo>
                  <a:pt x="68276" y="64643"/>
                </a:lnTo>
                <a:lnTo>
                  <a:pt x="61297" y="75253"/>
                </a:lnTo>
                <a:lnTo>
                  <a:pt x="54291" y="85831"/>
                </a:lnTo>
                <a:lnTo>
                  <a:pt x="47243" y="96393"/>
                </a:lnTo>
                <a:lnTo>
                  <a:pt x="43071" y="102930"/>
                </a:lnTo>
                <a:lnTo>
                  <a:pt x="36050" y="114753"/>
                </a:lnTo>
                <a:lnTo>
                  <a:pt x="30292" y="125655"/>
                </a:lnTo>
                <a:lnTo>
                  <a:pt x="25780" y="135636"/>
                </a:lnTo>
                <a:lnTo>
                  <a:pt x="25653" y="135948"/>
                </a:lnTo>
                <a:lnTo>
                  <a:pt x="21028" y="145639"/>
                </a:lnTo>
                <a:lnTo>
                  <a:pt x="13842" y="158623"/>
                </a:lnTo>
                <a:lnTo>
                  <a:pt x="13055" y="160013"/>
                </a:lnTo>
                <a:lnTo>
                  <a:pt x="5785" y="174303"/>
                </a:lnTo>
                <a:lnTo>
                  <a:pt x="1442" y="186065"/>
                </a:lnTo>
                <a:lnTo>
                  <a:pt x="0" y="195325"/>
                </a:lnTo>
                <a:lnTo>
                  <a:pt x="0" y="202437"/>
                </a:lnTo>
                <a:lnTo>
                  <a:pt x="2286" y="209295"/>
                </a:lnTo>
                <a:lnTo>
                  <a:pt x="6985" y="215773"/>
                </a:lnTo>
                <a:lnTo>
                  <a:pt x="9892" y="212894"/>
                </a:lnTo>
                <a:lnTo>
                  <a:pt x="16684" y="202976"/>
                </a:lnTo>
                <a:lnTo>
                  <a:pt x="22225" y="189737"/>
                </a:lnTo>
                <a:lnTo>
                  <a:pt x="25196" y="180522"/>
                </a:lnTo>
                <a:lnTo>
                  <a:pt x="29980" y="165823"/>
                </a:lnTo>
                <a:lnTo>
                  <a:pt x="31876" y="160400"/>
                </a:lnTo>
                <a:lnTo>
                  <a:pt x="34036" y="155448"/>
                </a:lnTo>
                <a:lnTo>
                  <a:pt x="37211" y="152654"/>
                </a:lnTo>
                <a:lnTo>
                  <a:pt x="41148" y="151764"/>
                </a:lnTo>
                <a:lnTo>
                  <a:pt x="45212" y="151637"/>
                </a:lnTo>
                <a:lnTo>
                  <a:pt x="49022" y="151384"/>
                </a:lnTo>
                <a:lnTo>
                  <a:pt x="52450" y="151003"/>
                </a:lnTo>
                <a:lnTo>
                  <a:pt x="50291" y="129539"/>
                </a:lnTo>
                <a:lnTo>
                  <a:pt x="54438" y="118454"/>
                </a:lnTo>
                <a:lnTo>
                  <a:pt x="59539" y="106625"/>
                </a:lnTo>
                <a:lnTo>
                  <a:pt x="65142" y="95372"/>
                </a:lnTo>
                <a:lnTo>
                  <a:pt x="71247" y="84709"/>
                </a:lnTo>
                <a:lnTo>
                  <a:pt x="77379" y="75283"/>
                </a:lnTo>
                <a:lnTo>
                  <a:pt x="85767" y="64434"/>
                </a:lnTo>
                <a:lnTo>
                  <a:pt x="94264" y="55765"/>
                </a:lnTo>
                <a:lnTo>
                  <a:pt x="102870" y="49275"/>
                </a:lnTo>
                <a:lnTo>
                  <a:pt x="103247" y="50068"/>
                </a:lnTo>
                <a:lnTo>
                  <a:pt x="108474" y="61961"/>
                </a:lnTo>
                <a:lnTo>
                  <a:pt x="112893" y="73829"/>
                </a:lnTo>
                <a:lnTo>
                  <a:pt x="116586" y="85725"/>
                </a:lnTo>
                <a:lnTo>
                  <a:pt x="119107" y="96097"/>
                </a:lnTo>
                <a:lnTo>
                  <a:pt x="121686" y="108570"/>
                </a:lnTo>
                <a:lnTo>
                  <a:pt x="124460" y="123443"/>
                </a:lnTo>
                <a:lnTo>
                  <a:pt x="120350" y="123603"/>
                </a:lnTo>
                <a:lnTo>
                  <a:pt x="110686" y="124355"/>
                </a:lnTo>
                <a:lnTo>
                  <a:pt x="96360" y="125736"/>
                </a:lnTo>
                <a:lnTo>
                  <a:pt x="77342" y="127762"/>
                </a:lnTo>
                <a:lnTo>
                  <a:pt x="80772" y="145287"/>
                </a:lnTo>
                <a:lnTo>
                  <a:pt x="88264" y="144144"/>
                </a:lnTo>
                <a:lnTo>
                  <a:pt x="96900" y="144144"/>
                </a:lnTo>
                <a:lnTo>
                  <a:pt x="99695" y="144399"/>
                </a:lnTo>
                <a:lnTo>
                  <a:pt x="102362" y="144780"/>
                </a:lnTo>
                <a:lnTo>
                  <a:pt x="105155" y="145287"/>
                </a:lnTo>
                <a:lnTo>
                  <a:pt x="108712" y="146431"/>
                </a:lnTo>
                <a:lnTo>
                  <a:pt x="113284" y="148462"/>
                </a:lnTo>
                <a:lnTo>
                  <a:pt x="121920" y="152145"/>
                </a:lnTo>
                <a:lnTo>
                  <a:pt x="127126" y="154178"/>
                </a:lnTo>
                <a:lnTo>
                  <a:pt x="128904" y="154559"/>
                </a:lnTo>
                <a:lnTo>
                  <a:pt x="133223" y="155448"/>
                </a:lnTo>
                <a:lnTo>
                  <a:pt x="136778" y="156337"/>
                </a:lnTo>
                <a:lnTo>
                  <a:pt x="139064" y="157480"/>
                </a:lnTo>
                <a:lnTo>
                  <a:pt x="141097" y="160909"/>
                </a:lnTo>
                <a:lnTo>
                  <a:pt x="142875" y="166497"/>
                </a:lnTo>
                <a:lnTo>
                  <a:pt x="143890" y="169163"/>
                </a:lnTo>
                <a:lnTo>
                  <a:pt x="145414" y="173862"/>
                </a:lnTo>
                <a:lnTo>
                  <a:pt x="147447" y="180594"/>
                </a:lnTo>
                <a:lnTo>
                  <a:pt x="150495" y="190500"/>
                </a:lnTo>
                <a:lnTo>
                  <a:pt x="153162" y="198500"/>
                </a:lnTo>
                <a:lnTo>
                  <a:pt x="155448" y="204216"/>
                </a:lnTo>
                <a:lnTo>
                  <a:pt x="157734" y="210057"/>
                </a:lnTo>
                <a:lnTo>
                  <a:pt x="160909" y="212979"/>
                </a:lnTo>
                <a:lnTo>
                  <a:pt x="167893" y="212979"/>
                </a:lnTo>
                <a:lnTo>
                  <a:pt x="170052" y="211709"/>
                </a:lnTo>
                <a:lnTo>
                  <a:pt x="173609" y="206882"/>
                </a:lnTo>
                <a:lnTo>
                  <a:pt x="174498" y="203835"/>
                </a:lnTo>
                <a:lnTo>
                  <a:pt x="174498" y="198247"/>
                </a:lnTo>
                <a:lnTo>
                  <a:pt x="173736" y="194310"/>
                </a:lnTo>
                <a:lnTo>
                  <a:pt x="172295" y="191454"/>
                </a:lnTo>
                <a:lnTo>
                  <a:pt x="166600" y="180087"/>
                </a:lnTo>
                <a:lnTo>
                  <a:pt x="160949" y="168720"/>
                </a:lnTo>
                <a:lnTo>
                  <a:pt x="155321" y="157353"/>
                </a:lnTo>
                <a:lnTo>
                  <a:pt x="153842" y="153401"/>
                </a:lnTo>
                <a:lnTo>
                  <a:pt x="149472" y="141170"/>
                </a:lnTo>
                <a:lnTo>
                  <a:pt x="145410" y="128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48125" y="3991229"/>
            <a:ext cx="84200" cy="67182"/>
          </a:xfrm>
          <a:custGeom>
            <a:avLst/>
            <a:gdLst/>
            <a:ahLst/>
            <a:cxnLst/>
            <a:rect l="l" t="t" r="r" b="b"/>
            <a:pathLst>
              <a:path w="84200" h="67182">
                <a:moveTo>
                  <a:pt x="24764" y="0"/>
                </a:moveTo>
                <a:lnTo>
                  <a:pt x="14604" y="0"/>
                </a:lnTo>
                <a:lnTo>
                  <a:pt x="7747" y="3175"/>
                </a:lnTo>
                <a:lnTo>
                  <a:pt x="4063" y="9779"/>
                </a:lnTo>
                <a:lnTo>
                  <a:pt x="1270" y="14478"/>
                </a:lnTo>
                <a:lnTo>
                  <a:pt x="0" y="22098"/>
                </a:lnTo>
                <a:lnTo>
                  <a:pt x="0" y="32639"/>
                </a:lnTo>
                <a:lnTo>
                  <a:pt x="0" y="35433"/>
                </a:lnTo>
                <a:lnTo>
                  <a:pt x="0" y="38227"/>
                </a:lnTo>
                <a:lnTo>
                  <a:pt x="0" y="41021"/>
                </a:lnTo>
                <a:lnTo>
                  <a:pt x="0" y="49276"/>
                </a:lnTo>
                <a:lnTo>
                  <a:pt x="0" y="56134"/>
                </a:lnTo>
                <a:lnTo>
                  <a:pt x="635" y="60960"/>
                </a:lnTo>
                <a:lnTo>
                  <a:pt x="1904" y="63500"/>
                </a:lnTo>
                <a:lnTo>
                  <a:pt x="3175" y="65913"/>
                </a:lnTo>
                <a:lnTo>
                  <a:pt x="5587" y="67183"/>
                </a:lnTo>
                <a:lnTo>
                  <a:pt x="9144" y="67183"/>
                </a:lnTo>
                <a:lnTo>
                  <a:pt x="11429" y="67183"/>
                </a:lnTo>
                <a:lnTo>
                  <a:pt x="15621" y="66421"/>
                </a:lnTo>
                <a:lnTo>
                  <a:pt x="21589" y="64770"/>
                </a:lnTo>
                <a:lnTo>
                  <a:pt x="34879" y="60664"/>
                </a:lnTo>
                <a:lnTo>
                  <a:pt x="46786" y="56299"/>
                </a:lnTo>
                <a:lnTo>
                  <a:pt x="57023" y="51816"/>
                </a:lnTo>
                <a:lnTo>
                  <a:pt x="71011" y="43537"/>
                </a:lnTo>
                <a:lnTo>
                  <a:pt x="79920" y="34969"/>
                </a:lnTo>
                <a:lnTo>
                  <a:pt x="83438" y="27813"/>
                </a:lnTo>
                <a:lnTo>
                  <a:pt x="84200" y="24765"/>
                </a:lnTo>
                <a:lnTo>
                  <a:pt x="84200" y="23241"/>
                </a:lnTo>
                <a:lnTo>
                  <a:pt x="80089" y="13466"/>
                </a:lnTo>
                <a:lnTo>
                  <a:pt x="67793" y="6140"/>
                </a:lnTo>
                <a:lnTo>
                  <a:pt x="60705" y="3937"/>
                </a:lnTo>
                <a:lnTo>
                  <a:pt x="48988" y="1638"/>
                </a:lnTo>
                <a:lnTo>
                  <a:pt x="36298" y="340"/>
                </a:lnTo>
                <a:lnTo>
                  <a:pt x="24764" y="0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527677" y="3987165"/>
            <a:ext cx="111125" cy="133731"/>
          </a:xfrm>
          <a:custGeom>
            <a:avLst/>
            <a:gdLst/>
            <a:ahLst/>
            <a:cxnLst/>
            <a:rect l="l" t="t" r="r" b="b"/>
            <a:pathLst>
              <a:path w="111125" h="133731">
                <a:moveTo>
                  <a:pt x="69850" y="0"/>
                </a:moveTo>
                <a:lnTo>
                  <a:pt x="59223" y="1925"/>
                </a:lnTo>
                <a:lnTo>
                  <a:pt x="48581" y="7701"/>
                </a:lnTo>
                <a:lnTo>
                  <a:pt x="37905" y="17328"/>
                </a:lnTo>
                <a:lnTo>
                  <a:pt x="31623" y="24765"/>
                </a:lnTo>
                <a:lnTo>
                  <a:pt x="26138" y="32489"/>
                </a:lnTo>
                <a:lnTo>
                  <a:pt x="18500" y="44279"/>
                </a:lnTo>
                <a:lnTo>
                  <a:pt x="14732" y="50292"/>
                </a:lnTo>
                <a:lnTo>
                  <a:pt x="10413" y="56896"/>
                </a:lnTo>
                <a:lnTo>
                  <a:pt x="6985" y="64389"/>
                </a:lnTo>
                <a:lnTo>
                  <a:pt x="4190" y="72771"/>
                </a:lnTo>
                <a:lnTo>
                  <a:pt x="1397" y="81280"/>
                </a:lnTo>
                <a:lnTo>
                  <a:pt x="0" y="89281"/>
                </a:lnTo>
                <a:lnTo>
                  <a:pt x="0" y="96901"/>
                </a:lnTo>
                <a:lnTo>
                  <a:pt x="1865" y="110752"/>
                </a:lnTo>
                <a:lnTo>
                  <a:pt x="7413" y="121512"/>
                </a:lnTo>
                <a:lnTo>
                  <a:pt x="18089" y="129712"/>
                </a:lnTo>
                <a:lnTo>
                  <a:pt x="30762" y="133198"/>
                </a:lnTo>
                <a:lnTo>
                  <a:pt x="39497" y="133731"/>
                </a:lnTo>
                <a:lnTo>
                  <a:pt x="52706" y="132622"/>
                </a:lnTo>
                <a:lnTo>
                  <a:pt x="65039" y="129290"/>
                </a:lnTo>
                <a:lnTo>
                  <a:pt x="76494" y="123724"/>
                </a:lnTo>
                <a:lnTo>
                  <a:pt x="87073" y="115915"/>
                </a:lnTo>
                <a:lnTo>
                  <a:pt x="98638" y="103345"/>
                </a:lnTo>
                <a:lnTo>
                  <a:pt x="105130" y="92303"/>
                </a:lnTo>
                <a:lnTo>
                  <a:pt x="109267" y="80273"/>
                </a:lnTo>
                <a:lnTo>
                  <a:pt x="111048" y="67245"/>
                </a:lnTo>
                <a:lnTo>
                  <a:pt x="111125" y="63754"/>
                </a:lnTo>
                <a:lnTo>
                  <a:pt x="111125" y="60325"/>
                </a:lnTo>
                <a:lnTo>
                  <a:pt x="110362" y="53340"/>
                </a:lnTo>
                <a:lnTo>
                  <a:pt x="105483" y="39139"/>
                </a:lnTo>
                <a:lnTo>
                  <a:pt x="95722" y="31333"/>
                </a:lnTo>
                <a:lnTo>
                  <a:pt x="89026" y="29845"/>
                </a:lnTo>
                <a:lnTo>
                  <a:pt x="81661" y="29464"/>
                </a:lnTo>
                <a:lnTo>
                  <a:pt x="74295" y="29083"/>
                </a:lnTo>
                <a:lnTo>
                  <a:pt x="67056" y="28829"/>
                </a:lnTo>
                <a:lnTo>
                  <a:pt x="68580" y="23622"/>
                </a:lnTo>
                <a:lnTo>
                  <a:pt x="71500" y="19050"/>
                </a:lnTo>
                <a:lnTo>
                  <a:pt x="75692" y="15367"/>
                </a:lnTo>
                <a:lnTo>
                  <a:pt x="80772" y="10795"/>
                </a:lnTo>
                <a:lnTo>
                  <a:pt x="84074" y="6985"/>
                </a:lnTo>
                <a:lnTo>
                  <a:pt x="85725" y="4064"/>
                </a:lnTo>
                <a:lnTo>
                  <a:pt x="80390" y="1270"/>
                </a:lnTo>
                <a:lnTo>
                  <a:pt x="75057" y="0"/>
                </a:lnTo>
                <a:lnTo>
                  <a:pt x="6985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207637" y="3987165"/>
            <a:ext cx="111125" cy="133731"/>
          </a:xfrm>
          <a:custGeom>
            <a:avLst/>
            <a:gdLst/>
            <a:ahLst/>
            <a:cxnLst/>
            <a:rect l="l" t="t" r="r" b="b"/>
            <a:pathLst>
              <a:path w="111125" h="133731">
                <a:moveTo>
                  <a:pt x="69850" y="0"/>
                </a:moveTo>
                <a:lnTo>
                  <a:pt x="59223" y="1925"/>
                </a:lnTo>
                <a:lnTo>
                  <a:pt x="48581" y="7701"/>
                </a:lnTo>
                <a:lnTo>
                  <a:pt x="37905" y="17328"/>
                </a:lnTo>
                <a:lnTo>
                  <a:pt x="31623" y="24765"/>
                </a:lnTo>
                <a:lnTo>
                  <a:pt x="26138" y="32489"/>
                </a:lnTo>
                <a:lnTo>
                  <a:pt x="18500" y="44279"/>
                </a:lnTo>
                <a:lnTo>
                  <a:pt x="14732" y="50292"/>
                </a:lnTo>
                <a:lnTo>
                  <a:pt x="10413" y="56896"/>
                </a:lnTo>
                <a:lnTo>
                  <a:pt x="6985" y="64389"/>
                </a:lnTo>
                <a:lnTo>
                  <a:pt x="4190" y="72771"/>
                </a:lnTo>
                <a:lnTo>
                  <a:pt x="1397" y="81280"/>
                </a:lnTo>
                <a:lnTo>
                  <a:pt x="0" y="89281"/>
                </a:lnTo>
                <a:lnTo>
                  <a:pt x="0" y="96901"/>
                </a:lnTo>
                <a:lnTo>
                  <a:pt x="1865" y="110752"/>
                </a:lnTo>
                <a:lnTo>
                  <a:pt x="7413" y="121512"/>
                </a:lnTo>
                <a:lnTo>
                  <a:pt x="18089" y="129712"/>
                </a:lnTo>
                <a:lnTo>
                  <a:pt x="30762" y="133198"/>
                </a:lnTo>
                <a:lnTo>
                  <a:pt x="39497" y="133731"/>
                </a:lnTo>
                <a:lnTo>
                  <a:pt x="52706" y="132622"/>
                </a:lnTo>
                <a:lnTo>
                  <a:pt x="65039" y="129290"/>
                </a:lnTo>
                <a:lnTo>
                  <a:pt x="76494" y="123724"/>
                </a:lnTo>
                <a:lnTo>
                  <a:pt x="87073" y="115915"/>
                </a:lnTo>
                <a:lnTo>
                  <a:pt x="98638" y="103345"/>
                </a:lnTo>
                <a:lnTo>
                  <a:pt x="105130" y="92303"/>
                </a:lnTo>
                <a:lnTo>
                  <a:pt x="109267" y="80273"/>
                </a:lnTo>
                <a:lnTo>
                  <a:pt x="111048" y="67245"/>
                </a:lnTo>
                <a:lnTo>
                  <a:pt x="111125" y="63754"/>
                </a:lnTo>
                <a:lnTo>
                  <a:pt x="111125" y="60325"/>
                </a:lnTo>
                <a:lnTo>
                  <a:pt x="110362" y="53340"/>
                </a:lnTo>
                <a:lnTo>
                  <a:pt x="105483" y="39139"/>
                </a:lnTo>
                <a:lnTo>
                  <a:pt x="95722" y="31333"/>
                </a:lnTo>
                <a:lnTo>
                  <a:pt x="89026" y="29845"/>
                </a:lnTo>
                <a:lnTo>
                  <a:pt x="81661" y="29464"/>
                </a:lnTo>
                <a:lnTo>
                  <a:pt x="74295" y="29083"/>
                </a:lnTo>
                <a:lnTo>
                  <a:pt x="67055" y="28829"/>
                </a:lnTo>
                <a:lnTo>
                  <a:pt x="68579" y="23622"/>
                </a:lnTo>
                <a:lnTo>
                  <a:pt x="71500" y="19050"/>
                </a:lnTo>
                <a:lnTo>
                  <a:pt x="75691" y="15367"/>
                </a:lnTo>
                <a:lnTo>
                  <a:pt x="80772" y="10795"/>
                </a:lnTo>
                <a:lnTo>
                  <a:pt x="84074" y="6985"/>
                </a:lnTo>
                <a:lnTo>
                  <a:pt x="85725" y="4064"/>
                </a:lnTo>
                <a:lnTo>
                  <a:pt x="80390" y="1270"/>
                </a:lnTo>
                <a:lnTo>
                  <a:pt x="75057" y="0"/>
                </a:lnTo>
                <a:lnTo>
                  <a:pt x="6985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96104" y="3969639"/>
            <a:ext cx="74168" cy="80263"/>
          </a:xfrm>
          <a:custGeom>
            <a:avLst/>
            <a:gdLst/>
            <a:ahLst/>
            <a:cxnLst/>
            <a:rect l="l" t="t" r="r" b="b"/>
            <a:pathLst>
              <a:path w="74168" h="80263">
                <a:moveTo>
                  <a:pt x="52578" y="0"/>
                </a:moveTo>
                <a:lnTo>
                  <a:pt x="43972" y="6489"/>
                </a:lnTo>
                <a:lnTo>
                  <a:pt x="35475" y="15158"/>
                </a:lnTo>
                <a:lnTo>
                  <a:pt x="27087" y="26007"/>
                </a:lnTo>
                <a:lnTo>
                  <a:pt x="20955" y="35433"/>
                </a:lnTo>
                <a:lnTo>
                  <a:pt x="14850" y="46096"/>
                </a:lnTo>
                <a:lnTo>
                  <a:pt x="9247" y="57349"/>
                </a:lnTo>
                <a:lnTo>
                  <a:pt x="4146" y="69178"/>
                </a:lnTo>
                <a:lnTo>
                  <a:pt x="0" y="80263"/>
                </a:lnTo>
                <a:lnTo>
                  <a:pt x="11344" y="79858"/>
                </a:lnTo>
                <a:lnTo>
                  <a:pt x="25030" y="78696"/>
                </a:lnTo>
                <a:lnTo>
                  <a:pt x="27050" y="78486"/>
                </a:lnTo>
                <a:lnTo>
                  <a:pt x="46068" y="76460"/>
                </a:lnTo>
                <a:lnTo>
                  <a:pt x="60394" y="75079"/>
                </a:lnTo>
                <a:lnTo>
                  <a:pt x="70058" y="74327"/>
                </a:lnTo>
                <a:lnTo>
                  <a:pt x="74168" y="74168"/>
                </a:lnTo>
                <a:lnTo>
                  <a:pt x="71394" y="59294"/>
                </a:lnTo>
                <a:lnTo>
                  <a:pt x="68815" y="46821"/>
                </a:lnTo>
                <a:lnTo>
                  <a:pt x="66375" y="36749"/>
                </a:lnTo>
                <a:lnTo>
                  <a:pt x="62601" y="24553"/>
                </a:lnTo>
                <a:lnTo>
                  <a:pt x="58182" y="12685"/>
                </a:lnTo>
                <a:lnTo>
                  <a:pt x="52955" y="792"/>
                </a:lnTo>
                <a:lnTo>
                  <a:pt x="5257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349750" y="3969130"/>
            <a:ext cx="161925" cy="167005"/>
          </a:xfrm>
          <a:custGeom>
            <a:avLst/>
            <a:gdLst/>
            <a:ahLst/>
            <a:cxnLst/>
            <a:rect l="l" t="t" r="r" b="b"/>
            <a:pathLst>
              <a:path w="161925" h="167004">
                <a:moveTo>
                  <a:pt x="62737" y="0"/>
                </a:moveTo>
                <a:lnTo>
                  <a:pt x="64135" y="0"/>
                </a:lnTo>
                <a:lnTo>
                  <a:pt x="65404" y="0"/>
                </a:lnTo>
                <a:lnTo>
                  <a:pt x="66801" y="0"/>
                </a:lnTo>
                <a:lnTo>
                  <a:pt x="68834" y="381"/>
                </a:lnTo>
                <a:lnTo>
                  <a:pt x="70230" y="508"/>
                </a:lnTo>
                <a:lnTo>
                  <a:pt x="71120" y="508"/>
                </a:lnTo>
                <a:lnTo>
                  <a:pt x="83668" y="2166"/>
                </a:lnTo>
                <a:lnTo>
                  <a:pt x="96114" y="4712"/>
                </a:lnTo>
                <a:lnTo>
                  <a:pt x="108430" y="8172"/>
                </a:lnTo>
                <a:lnTo>
                  <a:pt x="122022" y="13166"/>
                </a:lnTo>
                <a:lnTo>
                  <a:pt x="133515" y="18558"/>
                </a:lnTo>
                <a:lnTo>
                  <a:pt x="144388" y="24785"/>
                </a:lnTo>
                <a:lnTo>
                  <a:pt x="145161" y="25273"/>
                </a:lnTo>
                <a:lnTo>
                  <a:pt x="150749" y="28702"/>
                </a:lnTo>
                <a:lnTo>
                  <a:pt x="154939" y="32385"/>
                </a:lnTo>
                <a:lnTo>
                  <a:pt x="157734" y="36195"/>
                </a:lnTo>
                <a:lnTo>
                  <a:pt x="160527" y="40132"/>
                </a:lnTo>
                <a:lnTo>
                  <a:pt x="161925" y="43942"/>
                </a:lnTo>
                <a:lnTo>
                  <a:pt x="161925" y="47625"/>
                </a:lnTo>
                <a:lnTo>
                  <a:pt x="159406" y="56974"/>
                </a:lnTo>
                <a:lnTo>
                  <a:pt x="151876" y="66279"/>
                </a:lnTo>
                <a:lnTo>
                  <a:pt x="139372" y="75556"/>
                </a:lnTo>
                <a:lnTo>
                  <a:pt x="132079" y="79756"/>
                </a:lnTo>
                <a:lnTo>
                  <a:pt x="119232" y="86040"/>
                </a:lnTo>
                <a:lnTo>
                  <a:pt x="107037" y="90911"/>
                </a:lnTo>
                <a:lnTo>
                  <a:pt x="95468" y="94367"/>
                </a:lnTo>
                <a:lnTo>
                  <a:pt x="86487" y="96139"/>
                </a:lnTo>
                <a:lnTo>
                  <a:pt x="85471" y="96393"/>
                </a:lnTo>
                <a:lnTo>
                  <a:pt x="84074" y="96393"/>
                </a:lnTo>
                <a:lnTo>
                  <a:pt x="82169" y="96393"/>
                </a:lnTo>
                <a:lnTo>
                  <a:pt x="77597" y="96393"/>
                </a:lnTo>
                <a:lnTo>
                  <a:pt x="74040" y="95250"/>
                </a:lnTo>
                <a:lnTo>
                  <a:pt x="71500" y="92964"/>
                </a:lnTo>
                <a:lnTo>
                  <a:pt x="68834" y="90678"/>
                </a:lnTo>
                <a:lnTo>
                  <a:pt x="67563" y="87884"/>
                </a:lnTo>
                <a:lnTo>
                  <a:pt x="67563" y="84582"/>
                </a:lnTo>
                <a:lnTo>
                  <a:pt x="67563" y="81280"/>
                </a:lnTo>
                <a:lnTo>
                  <a:pt x="68834" y="78486"/>
                </a:lnTo>
                <a:lnTo>
                  <a:pt x="71627" y="76073"/>
                </a:lnTo>
                <a:lnTo>
                  <a:pt x="74295" y="73660"/>
                </a:lnTo>
                <a:lnTo>
                  <a:pt x="78232" y="72009"/>
                </a:lnTo>
                <a:lnTo>
                  <a:pt x="83438" y="71374"/>
                </a:lnTo>
                <a:lnTo>
                  <a:pt x="100530" y="69355"/>
                </a:lnTo>
                <a:lnTo>
                  <a:pt x="112289" y="67506"/>
                </a:lnTo>
                <a:lnTo>
                  <a:pt x="117348" y="66294"/>
                </a:lnTo>
                <a:lnTo>
                  <a:pt x="128829" y="61340"/>
                </a:lnTo>
                <a:lnTo>
                  <a:pt x="139030" y="53611"/>
                </a:lnTo>
                <a:lnTo>
                  <a:pt x="145161" y="46863"/>
                </a:lnTo>
                <a:lnTo>
                  <a:pt x="134704" y="38485"/>
                </a:lnTo>
                <a:lnTo>
                  <a:pt x="123751" y="31537"/>
                </a:lnTo>
                <a:lnTo>
                  <a:pt x="112303" y="26016"/>
                </a:lnTo>
                <a:lnTo>
                  <a:pt x="100360" y="21924"/>
                </a:lnTo>
                <a:lnTo>
                  <a:pt x="87920" y="19260"/>
                </a:lnTo>
                <a:lnTo>
                  <a:pt x="83820" y="18669"/>
                </a:lnTo>
                <a:lnTo>
                  <a:pt x="80645" y="18288"/>
                </a:lnTo>
                <a:lnTo>
                  <a:pt x="76835" y="17780"/>
                </a:lnTo>
                <a:lnTo>
                  <a:pt x="73151" y="17272"/>
                </a:lnTo>
                <a:lnTo>
                  <a:pt x="69850" y="17018"/>
                </a:lnTo>
                <a:lnTo>
                  <a:pt x="67055" y="17018"/>
                </a:lnTo>
                <a:lnTo>
                  <a:pt x="61087" y="17018"/>
                </a:lnTo>
                <a:lnTo>
                  <a:pt x="56387" y="18161"/>
                </a:lnTo>
                <a:lnTo>
                  <a:pt x="52832" y="20701"/>
                </a:lnTo>
                <a:lnTo>
                  <a:pt x="49275" y="23114"/>
                </a:lnTo>
                <a:lnTo>
                  <a:pt x="46100" y="27686"/>
                </a:lnTo>
                <a:lnTo>
                  <a:pt x="43307" y="34417"/>
                </a:lnTo>
                <a:lnTo>
                  <a:pt x="39050" y="45808"/>
                </a:lnTo>
                <a:lnTo>
                  <a:pt x="35258" y="57782"/>
                </a:lnTo>
                <a:lnTo>
                  <a:pt x="31960" y="70326"/>
                </a:lnTo>
                <a:lnTo>
                  <a:pt x="29845" y="80010"/>
                </a:lnTo>
                <a:lnTo>
                  <a:pt x="27463" y="93128"/>
                </a:lnTo>
                <a:lnTo>
                  <a:pt x="25837" y="105877"/>
                </a:lnTo>
                <a:lnTo>
                  <a:pt x="24952" y="118270"/>
                </a:lnTo>
                <a:lnTo>
                  <a:pt x="24764" y="127000"/>
                </a:lnTo>
                <a:lnTo>
                  <a:pt x="24764" y="130048"/>
                </a:lnTo>
                <a:lnTo>
                  <a:pt x="25019" y="134620"/>
                </a:lnTo>
                <a:lnTo>
                  <a:pt x="25400" y="140843"/>
                </a:lnTo>
                <a:lnTo>
                  <a:pt x="25780" y="146939"/>
                </a:lnTo>
                <a:lnTo>
                  <a:pt x="26035" y="150622"/>
                </a:lnTo>
                <a:lnTo>
                  <a:pt x="26035" y="151765"/>
                </a:lnTo>
                <a:lnTo>
                  <a:pt x="26035" y="156337"/>
                </a:lnTo>
                <a:lnTo>
                  <a:pt x="25526" y="159512"/>
                </a:lnTo>
                <a:lnTo>
                  <a:pt x="24637" y="161290"/>
                </a:lnTo>
                <a:lnTo>
                  <a:pt x="23749" y="163068"/>
                </a:lnTo>
                <a:lnTo>
                  <a:pt x="22225" y="164465"/>
                </a:lnTo>
                <a:lnTo>
                  <a:pt x="20192" y="165481"/>
                </a:lnTo>
                <a:lnTo>
                  <a:pt x="18161" y="166497"/>
                </a:lnTo>
                <a:lnTo>
                  <a:pt x="16128" y="167005"/>
                </a:lnTo>
                <a:lnTo>
                  <a:pt x="13842" y="167005"/>
                </a:lnTo>
                <a:lnTo>
                  <a:pt x="10667" y="167005"/>
                </a:lnTo>
                <a:lnTo>
                  <a:pt x="8127" y="165989"/>
                </a:lnTo>
                <a:lnTo>
                  <a:pt x="6350" y="163957"/>
                </a:lnTo>
                <a:lnTo>
                  <a:pt x="2032" y="158750"/>
                </a:lnTo>
                <a:lnTo>
                  <a:pt x="0" y="151130"/>
                </a:lnTo>
                <a:lnTo>
                  <a:pt x="0" y="140970"/>
                </a:lnTo>
                <a:lnTo>
                  <a:pt x="663" y="130598"/>
                </a:lnTo>
                <a:lnTo>
                  <a:pt x="2671" y="118209"/>
                </a:lnTo>
                <a:lnTo>
                  <a:pt x="6048" y="103802"/>
                </a:lnTo>
                <a:lnTo>
                  <a:pt x="9921" y="89458"/>
                </a:lnTo>
                <a:lnTo>
                  <a:pt x="13212" y="77216"/>
                </a:lnTo>
                <a:lnTo>
                  <a:pt x="15621" y="68326"/>
                </a:lnTo>
                <a:lnTo>
                  <a:pt x="17017" y="61087"/>
                </a:lnTo>
                <a:lnTo>
                  <a:pt x="19176" y="53213"/>
                </a:lnTo>
                <a:lnTo>
                  <a:pt x="22098" y="44577"/>
                </a:lnTo>
                <a:lnTo>
                  <a:pt x="26279" y="32507"/>
                </a:lnTo>
                <a:lnTo>
                  <a:pt x="30550" y="20605"/>
                </a:lnTo>
                <a:lnTo>
                  <a:pt x="31114" y="19050"/>
                </a:lnTo>
                <a:lnTo>
                  <a:pt x="33274" y="11938"/>
                </a:lnTo>
                <a:lnTo>
                  <a:pt x="37084" y="6985"/>
                </a:lnTo>
                <a:lnTo>
                  <a:pt x="42417" y="4191"/>
                </a:lnTo>
                <a:lnTo>
                  <a:pt x="47625" y="1397"/>
                </a:lnTo>
                <a:lnTo>
                  <a:pt x="54483" y="0"/>
                </a:lnTo>
                <a:lnTo>
                  <a:pt x="6273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59022" y="3969130"/>
            <a:ext cx="161925" cy="167005"/>
          </a:xfrm>
          <a:custGeom>
            <a:avLst/>
            <a:gdLst/>
            <a:ahLst/>
            <a:cxnLst/>
            <a:rect l="l" t="t" r="r" b="b"/>
            <a:pathLst>
              <a:path w="161925" h="167004">
                <a:moveTo>
                  <a:pt x="62737" y="0"/>
                </a:moveTo>
                <a:lnTo>
                  <a:pt x="64135" y="0"/>
                </a:lnTo>
                <a:lnTo>
                  <a:pt x="65404" y="0"/>
                </a:lnTo>
                <a:lnTo>
                  <a:pt x="66801" y="0"/>
                </a:lnTo>
                <a:lnTo>
                  <a:pt x="68833" y="381"/>
                </a:lnTo>
                <a:lnTo>
                  <a:pt x="70230" y="508"/>
                </a:lnTo>
                <a:lnTo>
                  <a:pt x="71119" y="508"/>
                </a:lnTo>
                <a:lnTo>
                  <a:pt x="83668" y="2166"/>
                </a:lnTo>
                <a:lnTo>
                  <a:pt x="96114" y="4712"/>
                </a:lnTo>
                <a:lnTo>
                  <a:pt x="108430" y="8172"/>
                </a:lnTo>
                <a:lnTo>
                  <a:pt x="122022" y="13166"/>
                </a:lnTo>
                <a:lnTo>
                  <a:pt x="133515" y="18558"/>
                </a:lnTo>
                <a:lnTo>
                  <a:pt x="144388" y="24785"/>
                </a:lnTo>
                <a:lnTo>
                  <a:pt x="145161" y="25273"/>
                </a:lnTo>
                <a:lnTo>
                  <a:pt x="150749" y="28702"/>
                </a:lnTo>
                <a:lnTo>
                  <a:pt x="154939" y="32385"/>
                </a:lnTo>
                <a:lnTo>
                  <a:pt x="157733" y="36195"/>
                </a:lnTo>
                <a:lnTo>
                  <a:pt x="160527" y="40132"/>
                </a:lnTo>
                <a:lnTo>
                  <a:pt x="161925" y="43942"/>
                </a:lnTo>
                <a:lnTo>
                  <a:pt x="161925" y="47625"/>
                </a:lnTo>
                <a:lnTo>
                  <a:pt x="159406" y="56974"/>
                </a:lnTo>
                <a:lnTo>
                  <a:pt x="151876" y="66279"/>
                </a:lnTo>
                <a:lnTo>
                  <a:pt x="139372" y="75556"/>
                </a:lnTo>
                <a:lnTo>
                  <a:pt x="132079" y="79756"/>
                </a:lnTo>
                <a:lnTo>
                  <a:pt x="119232" y="86040"/>
                </a:lnTo>
                <a:lnTo>
                  <a:pt x="107037" y="90911"/>
                </a:lnTo>
                <a:lnTo>
                  <a:pt x="95468" y="94367"/>
                </a:lnTo>
                <a:lnTo>
                  <a:pt x="86487" y="96139"/>
                </a:lnTo>
                <a:lnTo>
                  <a:pt x="85470" y="96393"/>
                </a:lnTo>
                <a:lnTo>
                  <a:pt x="84074" y="96393"/>
                </a:lnTo>
                <a:lnTo>
                  <a:pt x="82168" y="96393"/>
                </a:lnTo>
                <a:lnTo>
                  <a:pt x="77597" y="96393"/>
                </a:lnTo>
                <a:lnTo>
                  <a:pt x="74040" y="95250"/>
                </a:lnTo>
                <a:lnTo>
                  <a:pt x="71500" y="92964"/>
                </a:lnTo>
                <a:lnTo>
                  <a:pt x="68833" y="90678"/>
                </a:lnTo>
                <a:lnTo>
                  <a:pt x="67563" y="87884"/>
                </a:lnTo>
                <a:lnTo>
                  <a:pt x="67563" y="84582"/>
                </a:lnTo>
                <a:lnTo>
                  <a:pt x="67563" y="81280"/>
                </a:lnTo>
                <a:lnTo>
                  <a:pt x="68833" y="78486"/>
                </a:lnTo>
                <a:lnTo>
                  <a:pt x="71627" y="76073"/>
                </a:lnTo>
                <a:lnTo>
                  <a:pt x="74294" y="73660"/>
                </a:lnTo>
                <a:lnTo>
                  <a:pt x="78231" y="72009"/>
                </a:lnTo>
                <a:lnTo>
                  <a:pt x="83438" y="71374"/>
                </a:lnTo>
                <a:lnTo>
                  <a:pt x="100530" y="69355"/>
                </a:lnTo>
                <a:lnTo>
                  <a:pt x="112289" y="67506"/>
                </a:lnTo>
                <a:lnTo>
                  <a:pt x="117348" y="66294"/>
                </a:lnTo>
                <a:lnTo>
                  <a:pt x="128829" y="61340"/>
                </a:lnTo>
                <a:lnTo>
                  <a:pt x="139030" y="53611"/>
                </a:lnTo>
                <a:lnTo>
                  <a:pt x="145161" y="46863"/>
                </a:lnTo>
                <a:lnTo>
                  <a:pt x="134704" y="38485"/>
                </a:lnTo>
                <a:lnTo>
                  <a:pt x="123751" y="31537"/>
                </a:lnTo>
                <a:lnTo>
                  <a:pt x="112303" y="26016"/>
                </a:lnTo>
                <a:lnTo>
                  <a:pt x="100360" y="21924"/>
                </a:lnTo>
                <a:lnTo>
                  <a:pt x="87920" y="19260"/>
                </a:lnTo>
                <a:lnTo>
                  <a:pt x="83819" y="18669"/>
                </a:lnTo>
                <a:lnTo>
                  <a:pt x="80644" y="18288"/>
                </a:lnTo>
                <a:lnTo>
                  <a:pt x="76835" y="17780"/>
                </a:lnTo>
                <a:lnTo>
                  <a:pt x="73151" y="17272"/>
                </a:lnTo>
                <a:lnTo>
                  <a:pt x="69850" y="17018"/>
                </a:lnTo>
                <a:lnTo>
                  <a:pt x="67055" y="17018"/>
                </a:lnTo>
                <a:lnTo>
                  <a:pt x="61087" y="17018"/>
                </a:lnTo>
                <a:lnTo>
                  <a:pt x="56387" y="18161"/>
                </a:lnTo>
                <a:lnTo>
                  <a:pt x="52831" y="20701"/>
                </a:lnTo>
                <a:lnTo>
                  <a:pt x="49275" y="23114"/>
                </a:lnTo>
                <a:lnTo>
                  <a:pt x="46100" y="27686"/>
                </a:lnTo>
                <a:lnTo>
                  <a:pt x="43306" y="34417"/>
                </a:lnTo>
                <a:lnTo>
                  <a:pt x="39050" y="45808"/>
                </a:lnTo>
                <a:lnTo>
                  <a:pt x="35258" y="57782"/>
                </a:lnTo>
                <a:lnTo>
                  <a:pt x="31960" y="70326"/>
                </a:lnTo>
                <a:lnTo>
                  <a:pt x="29844" y="80010"/>
                </a:lnTo>
                <a:lnTo>
                  <a:pt x="27463" y="93128"/>
                </a:lnTo>
                <a:lnTo>
                  <a:pt x="25837" y="105877"/>
                </a:lnTo>
                <a:lnTo>
                  <a:pt x="24952" y="118270"/>
                </a:lnTo>
                <a:lnTo>
                  <a:pt x="24764" y="127000"/>
                </a:lnTo>
                <a:lnTo>
                  <a:pt x="24764" y="130048"/>
                </a:lnTo>
                <a:lnTo>
                  <a:pt x="25018" y="134620"/>
                </a:lnTo>
                <a:lnTo>
                  <a:pt x="25400" y="140843"/>
                </a:lnTo>
                <a:lnTo>
                  <a:pt x="25780" y="146939"/>
                </a:lnTo>
                <a:lnTo>
                  <a:pt x="26035" y="150622"/>
                </a:lnTo>
                <a:lnTo>
                  <a:pt x="26035" y="151765"/>
                </a:lnTo>
                <a:lnTo>
                  <a:pt x="26035" y="156337"/>
                </a:lnTo>
                <a:lnTo>
                  <a:pt x="25526" y="159512"/>
                </a:lnTo>
                <a:lnTo>
                  <a:pt x="24637" y="161290"/>
                </a:lnTo>
                <a:lnTo>
                  <a:pt x="23749" y="163068"/>
                </a:lnTo>
                <a:lnTo>
                  <a:pt x="22225" y="164465"/>
                </a:lnTo>
                <a:lnTo>
                  <a:pt x="20192" y="165481"/>
                </a:lnTo>
                <a:lnTo>
                  <a:pt x="18161" y="166497"/>
                </a:lnTo>
                <a:lnTo>
                  <a:pt x="16128" y="167005"/>
                </a:lnTo>
                <a:lnTo>
                  <a:pt x="13842" y="167005"/>
                </a:lnTo>
                <a:lnTo>
                  <a:pt x="10667" y="167005"/>
                </a:lnTo>
                <a:lnTo>
                  <a:pt x="8127" y="165989"/>
                </a:lnTo>
                <a:lnTo>
                  <a:pt x="6350" y="163957"/>
                </a:lnTo>
                <a:lnTo>
                  <a:pt x="2031" y="158750"/>
                </a:lnTo>
                <a:lnTo>
                  <a:pt x="0" y="151130"/>
                </a:lnTo>
                <a:lnTo>
                  <a:pt x="0" y="140970"/>
                </a:lnTo>
                <a:lnTo>
                  <a:pt x="663" y="130598"/>
                </a:lnTo>
                <a:lnTo>
                  <a:pt x="2671" y="118209"/>
                </a:lnTo>
                <a:lnTo>
                  <a:pt x="6048" y="103802"/>
                </a:lnTo>
                <a:lnTo>
                  <a:pt x="9921" y="89458"/>
                </a:lnTo>
                <a:lnTo>
                  <a:pt x="13212" y="77216"/>
                </a:lnTo>
                <a:lnTo>
                  <a:pt x="15620" y="68326"/>
                </a:lnTo>
                <a:lnTo>
                  <a:pt x="17017" y="61087"/>
                </a:lnTo>
                <a:lnTo>
                  <a:pt x="19176" y="53213"/>
                </a:lnTo>
                <a:lnTo>
                  <a:pt x="22098" y="44577"/>
                </a:lnTo>
                <a:lnTo>
                  <a:pt x="26279" y="32507"/>
                </a:lnTo>
                <a:lnTo>
                  <a:pt x="30550" y="20605"/>
                </a:lnTo>
                <a:lnTo>
                  <a:pt x="31114" y="19050"/>
                </a:lnTo>
                <a:lnTo>
                  <a:pt x="33274" y="11938"/>
                </a:lnTo>
                <a:lnTo>
                  <a:pt x="37083" y="6985"/>
                </a:lnTo>
                <a:lnTo>
                  <a:pt x="42417" y="4191"/>
                </a:lnTo>
                <a:lnTo>
                  <a:pt x="47625" y="1397"/>
                </a:lnTo>
                <a:lnTo>
                  <a:pt x="54482" y="0"/>
                </a:lnTo>
                <a:lnTo>
                  <a:pt x="6273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07738" y="3965575"/>
            <a:ext cx="142621" cy="171069"/>
          </a:xfrm>
          <a:custGeom>
            <a:avLst/>
            <a:gdLst/>
            <a:ahLst/>
            <a:cxnLst/>
            <a:rect l="l" t="t" r="r" b="b"/>
            <a:pathLst>
              <a:path w="142621" h="171069">
                <a:moveTo>
                  <a:pt x="93599" y="0"/>
                </a:moveTo>
                <a:lnTo>
                  <a:pt x="97789" y="0"/>
                </a:lnTo>
                <a:lnTo>
                  <a:pt x="101600" y="762"/>
                </a:lnTo>
                <a:lnTo>
                  <a:pt x="105028" y="2286"/>
                </a:lnTo>
                <a:lnTo>
                  <a:pt x="108585" y="3810"/>
                </a:lnTo>
                <a:lnTo>
                  <a:pt x="111760" y="6476"/>
                </a:lnTo>
                <a:lnTo>
                  <a:pt x="114808" y="10160"/>
                </a:lnTo>
                <a:lnTo>
                  <a:pt x="117728" y="13588"/>
                </a:lnTo>
                <a:lnTo>
                  <a:pt x="120141" y="19050"/>
                </a:lnTo>
                <a:lnTo>
                  <a:pt x="122174" y="26669"/>
                </a:lnTo>
                <a:lnTo>
                  <a:pt x="124206" y="34162"/>
                </a:lnTo>
                <a:lnTo>
                  <a:pt x="126873" y="40005"/>
                </a:lnTo>
                <a:lnTo>
                  <a:pt x="130301" y="44068"/>
                </a:lnTo>
                <a:lnTo>
                  <a:pt x="135509" y="50164"/>
                </a:lnTo>
                <a:lnTo>
                  <a:pt x="138811" y="56642"/>
                </a:lnTo>
                <a:lnTo>
                  <a:pt x="140335" y="63373"/>
                </a:lnTo>
                <a:lnTo>
                  <a:pt x="141973" y="74415"/>
                </a:lnTo>
                <a:lnTo>
                  <a:pt x="142611" y="88292"/>
                </a:lnTo>
                <a:lnTo>
                  <a:pt x="142621" y="90424"/>
                </a:lnTo>
                <a:lnTo>
                  <a:pt x="140728" y="103418"/>
                </a:lnTo>
                <a:lnTo>
                  <a:pt x="137378" y="115751"/>
                </a:lnTo>
                <a:lnTo>
                  <a:pt x="132583" y="127448"/>
                </a:lnTo>
                <a:lnTo>
                  <a:pt x="126746" y="137922"/>
                </a:lnTo>
                <a:lnTo>
                  <a:pt x="118114" y="149021"/>
                </a:lnTo>
                <a:lnTo>
                  <a:pt x="108418" y="157706"/>
                </a:lnTo>
                <a:lnTo>
                  <a:pt x="97646" y="163962"/>
                </a:lnTo>
                <a:lnTo>
                  <a:pt x="86995" y="167512"/>
                </a:lnTo>
                <a:lnTo>
                  <a:pt x="81787" y="168656"/>
                </a:lnTo>
                <a:lnTo>
                  <a:pt x="76708" y="169544"/>
                </a:lnTo>
                <a:lnTo>
                  <a:pt x="71754" y="170180"/>
                </a:lnTo>
                <a:lnTo>
                  <a:pt x="66675" y="170814"/>
                </a:lnTo>
                <a:lnTo>
                  <a:pt x="61849" y="171069"/>
                </a:lnTo>
                <a:lnTo>
                  <a:pt x="57150" y="171069"/>
                </a:lnTo>
                <a:lnTo>
                  <a:pt x="49784" y="171069"/>
                </a:lnTo>
                <a:lnTo>
                  <a:pt x="42925" y="170306"/>
                </a:lnTo>
                <a:lnTo>
                  <a:pt x="36957" y="168910"/>
                </a:lnTo>
                <a:lnTo>
                  <a:pt x="30861" y="167512"/>
                </a:lnTo>
                <a:lnTo>
                  <a:pt x="24891" y="164973"/>
                </a:lnTo>
                <a:lnTo>
                  <a:pt x="19176" y="161417"/>
                </a:lnTo>
                <a:lnTo>
                  <a:pt x="12446" y="157225"/>
                </a:lnTo>
                <a:lnTo>
                  <a:pt x="7620" y="151892"/>
                </a:lnTo>
                <a:lnTo>
                  <a:pt x="4572" y="145542"/>
                </a:lnTo>
                <a:lnTo>
                  <a:pt x="1524" y="139064"/>
                </a:lnTo>
                <a:lnTo>
                  <a:pt x="0" y="131825"/>
                </a:lnTo>
                <a:lnTo>
                  <a:pt x="0" y="123443"/>
                </a:lnTo>
                <a:lnTo>
                  <a:pt x="827" y="112258"/>
                </a:lnTo>
                <a:lnTo>
                  <a:pt x="3302" y="100315"/>
                </a:lnTo>
                <a:lnTo>
                  <a:pt x="7411" y="87642"/>
                </a:lnTo>
                <a:lnTo>
                  <a:pt x="12826" y="74930"/>
                </a:lnTo>
                <a:lnTo>
                  <a:pt x="18754" y="63471"/>
                </a:lnTo>
                <a:lnTo>
                  <a:pt x="25250" y="52511"/>
                </a:lnTo>
                <a:lnTo>
                  <a:pt x="32330" y="42050"/>
                </a:lnTo>
                <a:lnTo>
                  <a:pt x="37719" y="34925"/>
                </a:lnTo>
                <a:lnTo>
                  <a:pt x="46217" y="25389"/>
                </a:lnTo>
                <a:lnTo>
                  <a:pt x="55674" y="16897"/>
                </a:lnTo>
                <a:lnTo>
                  <a:pt x="61975" y="12192"/>
                </a:lnTo>
                <a:lnTo>
                  <a:pt x="74539" y="4766"/>
                </a:lnTo>
                <a:lnTo>
                  <a:pt x="86247" y="765"/>
                </a:lnTo>
                <a:lnTo>
                  <a:pt x="9359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87698" y="3965575"/>
            <a:ext cx="142621" cy="171069"/>
          </a:xfrm>
          <a:custGeom>
            <a:avLst/>
            <a:gdLst/>
            <a:ahLst/>
            <a:cxnLst/>
            <a:rect l="l" t="t" r="r" b="b"/>
            <a:pathLst>
              <a:path w="142621" h="171069">
                <a:moveTo>
                  <a:pt x="93599" y="0"/>
                </a:moveTo>
                <a:lnTo>
                  <a:pt x="97789" y="0"/>
                </a:lnTo>
                <a:lnTo>
                  <a:pt x="101600" y="762"/>
                </a:lnTo>
                <a:lnTo>
                  <a:pt x="105028" y="2286"/>
                </a:lnTo>
                <a:lnTo>
                  <a:pt x="108585" y="3810"/>
                </a:lnTo>
                <a:lnTo>
                  <a:pt x="111760" y="6476"/>
                </a:lnTo>
                <a:lnTo>
                  <a:pt x="114807" y="10160"/>
                </a:lnTo>
                <a:lnTo>
                  <a:pt x="117728" y="13588"/>
                </a:lnTo>
                <a:lnTo>
                  <a:pt x="120141" y="19050"/>
                </a:lnTo>
                <a:lnTo>
                  <a:pt x="122174" y="26669"/>
                </a:lnTo>
                <a:lnTo>
                  <a:pt x="124205" y="34162"/>
                </a:lnTo>
                <a:lnTo>
                  <a:pt x="126873" y="40005"/>
                </a:lnTo>
                <a:lnTo>
                  <a:pt x="130301" y="44068"/>
                </a:lnTo>
                <a:lnTo>
                  <a:pt x="135509" y="50164"/>
                </a:lnTo>
                <a:lnTo>
                  <a:pt x="138811" y="56642"/>
                </a:lnTo>
                <a:lnTo>
                  <a:pt x="140335" y="63373"/>
                </a:lnTo>
                <a:lnTo>
                  <a:pt x="141973" y="74415"/>
                </a:lnTo>
                <a:lnTo>
                  <a:pt x="142611" y="88292"/>
                </a:lnTo>
                <a:lnTo>
                  <a:pt x="142621" y="90424"/>
                </a:lnTo>
                <a:lnTo>
                  <a:pt x="140728" y="103418"/>
                </a:lnTo>
                <a:lnTo>
                  <a:pt x="137378" y="115751"/>
                </a:lnTo>
                <a:lnTo>
                  <a:pt x="132583" y="127448"/>
                </a:lnTo>
                <a:lnTo>
                  <a:pt x="126746" y="137922"/>
                </a:lnTo>
                <a:lnTo>
                  <a:pt x="118114" y="149021"/>
                </a:lnTo>
                <a:lnTo>
                  <a:pt x="108418" y="157706"/>
                </a:lnTo>
                <a:lnTo>
                  <a:pt x="97646" y="163962"/>
                </a:lnTo>
                <a:lnTo>
                  <a:pt x="86994" y="167512"/>
                </a:lnTo>
                <a:lnTo>
                  <a:pt x="81787" y="168656"/>
                </a:lnTo>
                <a:lnTo>
                  <a:pt x="76707" y="169544"/>
                </a:lnTo>
                <a:lnTo>
                  <a:pt x="71754" y="170180"/>
                </a:lnTo>
                <a:lnTo>
                  <a:pt x="66675" y="170814"/>
                </a:lnTo>
                <a:lnTo>
                  <a:pt x="61849" y="171069"/>
                </a:lnTo>
                <a:lnTo>
                  <a:pt x="57150" y="171069"/>
                </a:lnTo>
                <a:lnTo>
                  <a:pt x="49784" y="171069"/>
                </a:lnTo>
                <a:lnTo>
                  <a:pt x="42925" y="170306"/>
                </a:lnTo>
                <a:lnTo>
                  <a:pt x="36956" y="168910"/>
                </a:lnTo>
                <a:lnTo>
                  <a:pt x="30861" y="167512"/>
                </a:lnTo>
                <a:lnTo>
                  <a:pt x="24891" y="164973"/>
                </a:lnTo>
                <a:lnTo>
                  <a:pt x="19176" y="161417"/>
                </a:lnTo>
                <a:lnTo>
                  <a:pt x="12446" y="157225"/>
                </a:lnTo>
                <a:lnTo>
                  <a:pt x="7619" y="151892"/>
                </a:lnTo>
                <a:lnTo>
                  <a:pt x="4572" y="145542"/>
                </a:lnTo>
                <a:lnTo>
                  <a:pt x="1524" y="139064"/>
                </a:lnTo>
                <a:lnTo>
                  <a:pt x="0" y="131825"/>
                </a:lnTo>
                <a:lnTo>
                  <a:pt x="0" y="123443"/>
                </a:lnTo>
                <a:lnTo>
                  <a:pt x="827" y="112258"/>
                </a:lnTo>
                <a:lnTo>
                  <a:pt x="3302" y="100315"/>
                </a:lnTo>
                <a:lnTo>
                  <a:pt x="7411" y="87642"/>
                </a:lnTo>
                <a:lnTo>
                  <a:pt x="12826" y="74930"/>
                </a:lnTo>
                <a:lnTo>
                  <a:pt x="18754" y="63471"/>
                </a:lnTo>
                <a:lnTo>
                  <a:pt x="25250" y="52511"/>
                </a:lnTo>
                <a:lnTo>
                  <a:pt x="32330" y="42050"/>
                </a:lnTo>
                <a:lnTo>
                  <a:pt x="37718" y="34925"/>
                </a:lnTo>
                <a:lnTo>
                  <a:pt x="46217" y="25389"/>
                </a:lnTo>
                <a:lnTo>
                  <a:pt x="55674" y="16897"/>
                </a:lnTo>
                <a:lnTo>
                  <a:pt x="61975" y="12192"/>
                </a:lnTo>
                <a:lnTo>
                  <a:pt x="74539" y="4766"/>
                </a:lnTo>
                <a:lnTo>
                  <a:pt x="86247" y="765"/>
                </a:lnTo>
                <a:lnTo>
                  <a:pt x="9359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30599" y="3960876"/>
            <a:ext cx="134874" cy="175260"/>
          </a:xfrm>
          <a:custGeom>
            <a:avLst/>
            <a:gdLst/>
            <a:ahLst/>
            <a:cxnLst/>
            <a:rect l="l" t="t" r="r" b="b"/>
            <a:pathLst>
              <a:path w="134874" h="175260">
                <a:moveTo>
                  <a:pt x="8381" y="0"/>
                </a:moveTo>
                <a:lnTo>
                  <a:pt x="11429" y="0"/>
                </a:lnTo>
                <a:lnTo>
                  <a:pt x="15621" y="1905"/>
                </a:lnTo>
                <a:lnTo>
                  <a:pt x="20954" y="5715"/>
                </a:lnTo>
                <a:lnTo>
                  <a:pt x="29064" y="10275"/>
                </a:lnTo>
                <a:lnTo>
                  <a:pt x="40519" y="14273"/>
                </a:lnTo>
                <a:lnTo>
                  <a:pt x="55321" y="17748"/>
                </a:lnTo>
                <a:lnTo>
                  <a:pt x="61722" y="18923"/>
                </a:lnTo>
                <a:lnTo>
                  <a:pt x="77589" y="21978"/>
                </a:lnTo>
                <a:lnTo>
                  <a:pt x="90512" y="25217"/>
                </a:lnTo>
                <a:lnTo>
                  <a:pt x="100488" y="28696"/>
                </a:lnTo>
                <a:lnTo>
                  <a:pt x="104012" y="30353"/>
                </a:lnTo>
                <a:lnTo>
                  <a:pt x="110489" y="33655"/>
                </a:lnTo>
                <a:lnTo>
                  <a:pt x="115062" y="37211"/>
                </a:lnTo>
                <a:lnTo>
                  <a:pt x="117983" y="41021"/>
                </a:lnTo>
                <a:lnTo>
                  <a:pt x="120776" y="44831"/>
                </a:lnTo>
                <a:lnTo>
                  <a:pt x="122174" y="48894"/>
                </a:lnTo>
                <a:lnTo>
                  <a:pt x="122174" y="53340"/>
                </a:lnTo>
                <a:lnTo>
                  <a:pt x="119568" y="63514"/>
                </a:lnTo>
                <a:lnTo>
                  <a:pt x="111751" y="74327"/>
                </a:lnTo>
                <a:lnTo>
                  <a:pt x="104266" y="81406"/>
                </a:lnTo>
                <a:lnTo>
                  <a:pt x="94424" y="88908"/>
                </a:lnTo>
                <a:lnTo>
                  <a:pt x="83710" y="95720"/>
                </a:lnTo>
                <a:lnTo>
                  <a:pt x="73151" y="101346"/>
                </a:lnTo>
                <a:lnTo>
                  <a:pt x="80187" y="111000"/>
                </a:lnTo>
                <a:lnTo>
                  <a:pt x="89171" y="120917"/>
                </a:lnTo>
                <a:lnTo>
                  <a:pt x="100289" y="131155"/>
                </a:lnTo>
                <a:lnTo>
                  <a:pt x="109693" y="137906"/>
                </a:lnTo>
                <a:lnTo>
                  <a:pt x="115062" y="140843"/>
                </a:lnTo>
                <a:lnTo>
                  <a:pt x="118745" y="142748"/>
                </a:lnTo>
                <a:lnTo>
                  <a:pt x="121538" y="144144"/>
                </a:lnTo>
                <a:lnTo>
                  <a:pt x="130428" y="148844"/>
                </a:lnTo>
                <a:lnTo>
                  <a:pt x="134874" y="153288"/>
                </a:lnTo>
                <a:lnTo>
                  <a:pt x="134874" y="157353"/>
                </a:lnTo>
                <a:lnTo>
                  <a:pt x="134874" y="160274"/>
                </a:lnTo>
                <a:lnTo>
                  <a:pt x="132841" y="163322"/>
                </a:lnTo>
                <a:lnTo>
                  <a:pt x="128777" y="166116"/>
                </a:lnTo>
                <a:lnTo>
                  <a:pt x="125984" y="168401"/>
                </a:lnTo>
                <a:lnTo>
                  <a:pt x="122809" y="169418"/>
                </a:lnTo>
                <a:lnTo>
                  <a:pt x="119379" y="169418"/>
                </a:lnTo>
                <a:lnTo>
                  <a:pt x="113537" y="169418"/>
                </a:lnTo>
                <a:lnTo>
                  <a:pt x="106552" y="165735"/>
                </a:lnTo>
                <a:lnTo>
                  <a:pt x="98425" y="158369"/>
                </a:lnTo>
                <a:lnTo>
                  <a:pt x="89723" y="149072"/>
                </a:lnTo>
                <a:lnTo>
                  <a:pt x="81076" y="139797"/>
                </a:lnTo>
                <a:lnTo>
                  <a:pt x="77597" y="136017"/>
                </a:lnTo>
                <a:lnTo>
                  <a:pt x="69468" y="127254"/>
                </a:lnTo>
                <a:lnTo>
                  <a:pt x="62991" y="121919"/>
                </a:lnTo>
                <a:lnTo>
                  <a:pt x="58038" y="120015"/>
                </a:lnTo>
                <a:lnTo>
                  <a:pt x="53212" y="117982"/>
                </a:lnTo>
                <a:lnTo>
                  <a:pt x="48133" y="117093"/>
                </a:lnTo>
                <a:lnTo>
                  <a:pt x="43052" y="117093"/>
                </a:lnTo>
                <a:lnTo>
                  <a:pt x="36195" y="117093"/>
                </a:lnTo>
                <a:lnTo>
                  <a:pt x="30225" y="118618"/>
                </a:lnTo>
                <a:lnTo>
                  <a:pt x="25146" y="121793"/>
                </a:lnTo>
                <a:lnTo>
                  <a:pt x="20065" y="124841"/>
                </a:lnTo>
                <a:lnTo>
                  <a:pt x="17525" y="129540"/>
                </a:lnTo>
                <a:lnTo>
                  <a:pt x="17525" y="135762"/>
                </a:lnTo>
                <a:lnTo>
                  <a:pt x="17525" y="139065"/>
                </a:lnTo>
                <a:lnTo>
                  <a:pt x="17525" y="141986"/>
                </a:lnTo>
                <a:lnTo>
                  <a:pt x="17906" y="145796"/>
                </a:lnTo>
                <a:lnTo>
                  <a:pt x="18923" y="150749"/>
                </a:lnTo>
                <a:lnTo>
                  <a:pt x="19812" y="155701"/>
                </a:lnTo>
                <a:lnTo>
                  <a:pt x="20320" y="159004"/>
                </a:lnTo>
                <a:lnTo>
                  <a:pt x="20320" y="160909"/>
                </a:lnTo>
                <a:lnTo>
                  <a:pt x="20320" y="164719"/>
                </a:lnTo>
                <a:lnTo>
                  <a:pt x="17272" y="170180"/>
                </a:lnTo>
                <a:lnTo>
                  <a:pt x="11302" y="174117"/>
                </a:lnTo>
                <a:lnTo>
                  <a:pt x="5334" y="175260"/>
                </a:lnTo>
                <a:lnTo>
                  <a:pt x="3214" y="163365"/>
                </a:lnTo>
                <a:lnTo>
                  <a:pt x="1534" y="150253"/>
                </a:lnTo>
                <a:lnTo>
                  <a:pt x="430" y="136054"/>
                </a:lnTo>
                <a:lnTo>
                  <a:pt x="11" y="123514"/>
                </a:lnTo>
                <a:lnTo>
                  <a:pt x="0" y="121157"/>
                </a:lnTo>
                <a:lnTo>
                  <a:pt x="146" y="107747"/>
                </a:lnTo>
                <a:lnTo>
                  <a:pt x="475" y="95642"/>
                </a:lnTo>
                <a:lnTo>
                  <a:pt x="508" y="94615"/>
                </a:lnTo>
                <a:lnTo>
                  <a:pt x="1392" y="74385"/>
                </a:lnTo>
                <a:lnTo>
                  <a:pt x="1959" y="59909"/>
                </a:lnTo>
                <a:lnTo>
                  <a:pt x="2240" y="51219"/>
                </a:lnTo>
                <a:lnTo>
                  <a:pt x="2286" y="48768"/>
                </a:lnTo>
                <a:lnTo>
                  <a:pt x="2286" y="47371"/>
                </a:lnTo>
                <a:lnTo>
                  <a:pt x="1904" y="43053"/>
                </a:lnTo>
                <a:lnTo>
                  <a:pt x="1142" y="35687"/>
                </a:lnTo>
                <a:lnTo>
                  <a:pt x="380" y="28193"/>
                </a:lnTo>
                <a:lnTo>
                  <a:pt x="0" y="22351"/>
                </a:lnTo>
                <a:lnTo>
                  <a:pt x="0" y="17906"/>
                </a:lnTo>
                <a:lnTo>
                  <a:pt x="0" y="12192"/>
                </a:lnTo>
                <a:lnTo>
                  <a:pt x="635" y="7747"/>
                </a:lnTo>
                <a:lnTo>
                  <a:pt x="1777" y="4572"/>
                </a:lnTo>
                <a:lnTo>
                  <a:pt x="3048" y="1524"/>
                </a:lnTo>
                <a:lnTo>
                  <a:pt x="5206" y="0"/>
                </a:lnTo>
                <a:lnTo>
                  <a:pt x="838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56505" y="3957193"/>
            <a:ext cx="126746" cy="176149"/>
          </a:xfrm>
          <a:custGeom>
            <a:avLst/>
            <a:gdLst/>
            <a:ahLst/>
            <a:cxnLst/>
            <a:rect l="l" t="t" r="r" b="b"/>
            <a:pathLst>
              <a:path w="126746" h="176149">
                <a:moveTo>
                  <a:pt x="22352" y="0"/>
                </a:moveTo>
                <a:lnTo>
                  <a:pt x="23495" y="7238"/>
                </a:lnTo>
                <a:lnTo>
                  <a:pt x="24130" y="15493"/>
                </a:lnTo>
                <a:lnTo>
                  <a:pt x="24130" y="24510"/>
                </a:lnTo>
                <a:lnTo>
                  <a:pt x="23901" y="31592"/>
                </a:lnTo>
                <a:lnTo>
                  <a:pt x="23226" y="42575"/>
                </a:lnTo>
                <a:lnTo>
                  <a:pt x="22117" y="57475"/>
                </a:lnTo>
                <a:lnTo>
                  <a:pt x="20828" y="73405"/>
                </a:lnTo>
                <a:lnTo>
                  <a:pt x="19775" y="87874"/>
                </a:lnTo>
                <a:lnTo>
                  <a:pt x="19323" y="99492"/>
                </a:lnTo>
                <a:lnTo>
                  <a:pt x="19304" y="101980"/>
                </a:lnTo>
                <a:lnTo>
                  <a:pt x="19304" y="105282"/>
                </a:lnTo>
                <a:lnTo>
                  <a:pt x="19177" y="107949"/>
                </a:lnTo>
                <a:lnTo>
                  <a:pt x="19050" y="110362"/>
                </a:lnTo>
                <a:lnTo>
                  <a:pt x="18161" y="122173"/>
                </a:lnTo>
                <a:lnTo>
                  <a:pt x="17780" y="128777"/>
                </a:lnTo>
                <a:lnTo>
                  <a:pt x="17780" y="130047"/>
                </a:lnTo>
                <a:lnTo>
                  <a:pt x="17780" y="136143"/>
                </a:lnTo>
                <a:lnTo>
                  <a:pt x="18287" y="140334"/>
                </a:lnTo>
                <a:lnTo>
                  <a:pt x="19558" y="142493"/>
                </a:lnTo>
                <a:lnTo>
                  <a:pt x="20700" y="144652"/>
                </a:lnTo>
                <a:lnTo>
                  <a:pt x="22860" y="146303"/>
                </a:lnTo>
                <a:lnTo>
                  <a:pt x="25908" y="147446"/>
                </a:lnTo>
                <a:lnTo>
                  <a:pt x="28829" y="148589"/>
                </a:lnTo>
                <a:lnTo>
                  <a:pt x="32512" y="149097"/>
                </a:lnTo>
                <a:lnTo>
                  <a:pt x="36703" y="149097"/>
                </a:lnTo>
                <a:lnTo>
                  <a:pt x="39370" y="149097"/>
                </a:lnTo>
                <a:lnTo>
                  <a:pt x="42164" y="148970"/>
                </a:lnTo>
                <a:lnTo>
                  <a:pt x="44958" y="148843"/>
                </a:lnTo>
                <a:lnTo>
                  <a:pt x="47752" y="148716"/>
                </a:lnTo>
                <a:lnTo>
                  <a:pt x="50419" y="148462"/>
                </a:lnTo>
                <a:lnTo>
                  <a:pt x="53212" y="148335"/>
                </a:lnTo>
                <a:lnTo>
                  <a:pt x="61326" y="148826"/>
                </a:lnTo>
                <a:lnTo>
                  <a:pt x="74158" y="150277"/>
                </a:lnTo>
                <a:lnTo>
                  <a:pt x="89916" y="152399"/>
                </a:lnTo>
                <a:lnTo>
                  <a:pt x="99314" y="153669"/>
                </a:lnTo>
                <a:lnTo>
                  <a:pt x="106680" y="154431"/>
                </a:lnTo>
                <a:lnTo>
                  <a:pt x="111887" y="154431"/>
                </a:lnTo>
                <a:lnTo>
                  <a:pt x="116586" y="154431"/>
                </a:lnTo>
                <a:lnTo>
                  <a:pt x="120269" y="155574"/>
                </a:lnTo>
                <a:lnTo>
                  <a:pt x="122936" y="158114"/>
                </a:lnTo>
                <a:lnTo>
                  <a:pt x="125475" y="160527"/>
                </a:lnTo>
                <a:lnTo>
                  <a:pt x="126746" y="163321"/>
                </a:lnTo>
                <a:lnTo>
                  <a:pt x="126746" y="166496"/>
                </a:lnTo>
                <a:lnTo>
                  <a:pt x="126746" y="169290"/>
                </a:lnTo>
                <a:lnTo>
                  <a:pt x="125603" y="171576"/>
                </a:lnTo>
                <a:lnTo>
                  <a:pt x="123062" y="173354"/>
                </a:lnTo>
                <a:lnTo>
                  <a:pt x="120650" y="175259"/>
                </a:lnTo>
                <a:lnTo>
                  <a:pt x="117094" y="176148"/>
                </a:lnTo>
                <a:lnTo>
                  <a:pt x="112522" y="176148"/>
                </a:lnTo>
                <a:lnTo>
                  <a:pt x="110871" y="176148"/>
                </a:lnTo>
                <a:lnTo>
                  <a:pt x="109474" y="176021"/>
                </a:lnTo>
                <a:lnTo>
                  <a:pt x="108458" y="175894"/>
                </a:lnTo>
                <a:lnTo>
                  <a:pt x="92294" y="173765"/>
                </a:lnTo>
                <a:lnTo>
                  <a:pt x="81900" y="172343"/>
                </a:lnTo>
                <a:lnTo>
                  <a:pt x="80264" y="172084"/>
                </a:lnTo>
                <a:lnTo>
                  <a:pt x="65865" y="170503"/>
                </a:lnTo>
                <a:lnTo>
                  <a:pt x="54250" y="169826"/>
                </a:lnTo>
                <a:lnTo>
                  <a:pt x="51816" y="169798"/>
                </a:lnTo>
                <a:lnTo>
                  <a:pt x="44450" y="169798"/>
                </a:lnTo>
                <a:lnTo>
                  <a:pt x="39243" y="170052"/>
                </a:lnTo>
                <a:lnTo>
                  <a:pt x="36449" y="170306"/>
                </a:lnTo>
                <a:lnTo>
                  <a:pt x="33655" y="170687"/>
                </a:lnTo>
                <a:lnTo>
                  <a:pt x="29845" y="171576"/>
                </a:lnTo>
                <a:lnTo>
                  <a:pt x="24892" y="172973"/>
                </a:lnTo>
                <a:lnTo>
                  <a:pt x="21844" y="173862"/>
                </a:lnTo>
                <a:lnTo>
                  <a:pt x="19050" y="174624"/>
                </a:lnTo>
                <a:lnTo>
                  <a:pt x="16510" y="175259"/>
                </a:lnTo>
                <a:lnTo>
                  <a:pt x="13970" y="175894"/>
                </a:lnTo>
                <a:lnTo>
                  <a:pt x="11430" y="176148"/>
                </a:lnTo>
                <a:lnTo>
                  <a:pt x="8890" y="176148"/>
                </a:lnTo>
                <a:lnTo>
                  <a:pt x="5842" y="176148"/>
                </a:lnTo>
                <a:lnTo>
                  <a:pt x="3683" y="175259"/>
                </a:lnTo>
                <a:lnTo>
                  <a:pt x="2159" y="173354"/>
                </a:lnTo>
                <a:lnTo>
                  <a:pt x="762" y="171449"/>
                </a:lnTo>
                <a:lnTo>
                  <a:pt x="0" y="168274"/>
                </a:lnTo>
                <a:lnTo>
                  <a:pt x="0" y="163702"/>
                </a:lnTo>
                <a:lnTo>
                  <a:pt x="0" y="161162"/>
                </a:lnTo>
                <a:lnTo>
                  <a:pt x="254" y="159130"/>
                </a:lnTo>
                <a:lnTo>
                  <a:pt x="762" y="157606"/>
                </a:lnTo>
                <a:lnTo>
                  <a:pt x="762" y="152780"/>
                </a:lnTo>
                <a:lnTo>
                  <a:pt x="762" y="147827"/>
                </a:lnTo>
                <a:lnTo>
                  <a:pt x="508" y="142747"/>
                </a:lnTo>
                <a:lnTo>
                  <a:pt x="381" y="137667"/>
                </a:lnTo>
                <a:lnTo>
                  <a:pt x="254" y="132460"/>
                </a:lnTo>
                <a:lnTo>
                  <a:pt x="0" y="127253"/>
                </a:lnTo>
                <a:lnTo>
                  <a:pt x="0" y="122046"/>
                </a:lnTo>
                <a:lnTo>
                  <a:pt x="381" y="115823"/>
                </a:lnTo>
                <a:lnTo>
                  <a:pt x="1143" y="108584"/>
                </a:lnTo>
                <a:lnTo>
                  <a:pt x="2142" y="97247"/>
                </a:lnTo>
                <a:lnTo>
                  <a:pt x="2970" y="83503"/>
                </a:lnTo>
                <a:lnTo>
                  <a:pt x="3563" y="68609"/>
                </a:lnTo>
                <a:lnTo>
                  <a:pt x="3795" y="56233"/>
                </a:lnTo>
                <a:lnTo>
                  <a:pt x="3810" y="52450"/>
                </a:lnTo>
                <a:lnTo>
                  <a:pt x="3810" y="42798"/>
                </a:lnTo>
                <a:lnTo>
                  <a:pt x="4390" y="27783"/>
                </a:lnTo>
                <a:lnTo>
                  <a:pt x="6078" y="16999"/>
                </a:lnTo>
                <a:lnTo>
                  <a:pt x="6350" y="16001"/>
                </a:lnTo>
                <a:lnTo>
                  <a:pt x="9017" y="6730"/>
                </a:lnTo>
                <a:lnTo>
                  <a:pt x="14350" y="1396"/>
                </a:lnTo>
                <a:lnTo>
                  <a:pt x="2235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75886" y="3951224"/>
            <a:ext cx="145161" cy="184912"/>
          </a:xfrm>
          <a:custGeom>
            <a:avLst/>
            <a:gdLst/>
            <a:ahLst/>
            <a:cxnLst/>
            <a:rect l="l" t="t" r="r" b="b"/>
            <a:pathLst>
              <a:path w="145161" h="184912">
                <a:moveTo>
                  <a:pt x="93090" y="0"/>
                </a:moveTo>
                <a:lnTo>
                  <a:pt x="105377" y="180"/>
                </a:lnTo>
                <a:lnTo>
                  <a:pt x="117923" y="722"/>
                </a:lnTo>
                <a:lnTo>
                  <a:pt x="130719" y="1626"/>
                </a:lnTo>
                <a:lnTo>
                  <a:pt x="143752" y="2891"/>
                </a:lnTo>
                <a:lnTo>
                  <a:pt x="145161" y="3048"/>
                </a:lnTo>
                <a:lnTo>
                  <a:pt x="145161" y="7365"/>
                </a:lnTo>
                <a:lnTo>
                  <a:pt x="144906" y="11175"/>
                </a:lnTo>
                <a:lnTo>
                  <a:pt x="144399" y="14350"/>
                </a:lnTo>
                <a:lnTo>
                  <a:pt x="143383" y="18923"/>
                </a:lnTo>
                <a:lnTo>
                  <a:pt x="142621" y="22351"/>
                </a:lnTo>
                <a:lnTo>
                  <a:pt x="142112" y="24511"/>
                </a:lnTo>
                <a:lnTo>
                  <a:pt x="129492" y="23092"/>
                </a:lnTo>
                <a:lnTo>
                  <a:pt x="116871" y="21674"/>
                </a:lnTo>
                <a:lnTo>
                  <a:pt x="104251" y="20256"/>
                </a:lnTo>
                <a:lnTo>
                  <a:pt x="91630" y="18838"/>
                </a:lnTo>
                <a:lnTo>
                  <a:pt x="79010" y="17420"/>
                </a:lnTo>
                <a:lnTo>
                  <a:pt x="74294" y="16890"/>
                </a:lnTo>
                <a:lnTo>
                  <a:pt x="68579" y="16890"/>
                </a:lnTo>
                <a:lnTo>
                  <a:pt x="62864" y="17271"/>
                </a:lnTo>
                <a:lnTo>
                  <a:pt x="57276" y="17906"/>
                </a:lnTo>
                <a:lnTo>
                  <a:pt x="51562" y="18668"/>
                </a:lnTo>
                <a:lnTo>
                  <a:pt x="45592" y="19938"/>
                </a:lnTo>
                <a:lnTo>
                  <a:pt x="38988" y="21843"/>
                </a:lnTo>
                <a:lnTo>
                  <a:pt x="32512" y="23749"/>
                </a:lnTo>
                <a:lnTo>
                  <a:pt x="27686" y="26288"/>
                </a:lnTo>
                <a:lnTo>
                  <a:pt x="24384" y="29463"/>
                </a:lnTo>
                <a:lnTo>
                  <a:pt x="21081" y="32512"/>
                </a:lnTo>
                <a:lnTo>
                  <a:pt x="19430" y="36068"/>
                </a:lnTo>
                <a:lnTo>
                  <a:pt x="19430" y="40005"/>
                </a:lnTo>
                <a:lnTo>
                  <a:pt x="22351" y="49676"/>
                </a:lnTo>
                <a:lnTo>
                  <a:pt x="31083" y="60168"/>
                </a:lnTo>
                <a:lnTo>
                  <a:pt x="38353" y="66293"/>
                </a:lnTo>
                <a:lnTo>
                  <a:pt x="50042" y="74062"/>
                </a:lnTo>
                <a:lnTo>
                  <a:pt x="61312" y="79791"/>
                </a:lnTo>
                <a:lnTo>
                  <a:pt x="71247" y="83184"/>
                </a:lnTo>
                <a:lnTo>
                  <a:pt x="84652" y="87187"/>
                </a:lnTo>
                <a:lnTo>
                  <a:pt x="96309" y="91696"/>
                </a:lnTo>
                <a:lnTo>
                  <a:pt x="103886" y="95376"/>
                </a:lnTo>
                <a:lnTo>
                  <a:pt x="110998" y="99059"/>
                </a:lnTo>
                <a:lnTo>
                  <a:pt x="116586" y="103250"/>
                </a:lnTo>
                <a:lnTo>
                  <a:pt x="120776" y="107950"/>
                </a:lnTo>
                <a:lnTo>
                  <a:pt x="124840" y="112775"/>
                </a:lnTo>
                <a:lnTo>
                  <a:pt x="127888" y="117475"/>
                </a:lnTo>
                <a:lnTo>
                  <a:pt x="129921" y="122174"/>
                </a:lnTo>
                <a:lnTo>
                  <a:pt x="131825" y="126873"/>
                </a:lnTo>
                <a:lnTo>
                  <a:pt x="132714" y="131699"/>
                </a:lnTo>
                <a:lnTo>
                  <a:pt x="132714" y="136651"/>
                </a:lnTo>
                <a:lnTo>
                  <a:pt x="130697" y="148860"/>
                </a:lnTo>
                <a:lnTo>
                  <a:pt x="124609" y="159977"/>
                </a:lnTo>
                <a:lnTo>
                  <a:pt x="114397" y="169974"/>
                </a:lnTo>
                <a:lnTo>
                  <a:pt x="102684" y="177460"/>
                </a:lnTo>
                <a:lnTo>
                  <a:pt x="90873" y="182174"/>
                </a:lnTo>
                <a:lnTo>
                  <a:pt x="78324" y="184576"/>
                </a:lnTo>
                <a:lnTo>
                  <a:pt x="71247" y="184912"/>
                </a:lnTo>
                <a:lnTo>
                  <a:pt x="59689" y="184912"/>
                </a:lnTo>
                <a:lnTo>
                  <a:pt x="44367" y="184494"/>
                </a:lnTo>
                <a:lnTo>
                  <a:pt x="32206" y="183240"/>
                </a:lnTo>
                <a:lnTo>
                  <a:pt x="25526" y="181863"/>
                </a:lnTo>
                <a:lnTo>
                  <a:pt x="12225" y="175924"/>
                </a:lnTo>
                <a:lnTo>
                  <a:pt x="4465" y="166573"/>
                </a:lnTo>
                <a:lnTo>
                  <a:pt x="3301" y="163449"/>
                </a:lnTo>
                <a:lnTo>
                  <a:pt x="7492" y="162178"/>
                </a:lnTo>
                <a:lnTo>
                  <a:pt x="11811" y="161670"/>
                </a:lnTo>
                <a:lnTo>
                  <a:pt x="16383" y="161670"/>
                </a:lnTo>
                <a:lnTo>
                  <a:pt x="22098" y="161670"/>
                </a:lnTo>
                <a:lnTo>
                  <a:pt x="28575" y="162432"/>
                </a:lnTo>
                <a:lnTo>
                  <a:pt x="35813" y="164211"/>
                </a:lnTo>
                <a:lnTo>
                  <a:pt x="52627" y="167870"/>
                </a:lnTo>
                <a:lnTo>
                  <a:pt x="64341" y="169806"/>
                </a:lnTo>
                <a:lnTo>
                  <a:pt x="69341" y="170180"/>
                </a:lnTo>
                <a:lnTo>
                  <a:pt x="70612" y="170180"/>
                </a:lnTo>
                <a:lnTo>
                  <a:pt x="71881" y="170180"/>
                </a:lnTo>
                <a:lnTo>
                  <a:pt x="73151" y="170180"/>
                </a:lnTo>
                <a:lnTo>
                  <a:pt x="75056" y="169925"/>
                </a:lnTo>
                <a:lnTo>
                  <a:pt x="76326" y="169671"/>
                </a:lnTo>
                <a:lnTo>
                  <a:pt x="77215" y="169671"/>
                </a:lnTo>
                <a:lnTo>
                  <a:pt x="89129" y="166326"/>
                </a:lnTo>
                <a:lnTo>
                  <a:pt x="100506" y="159669"/>
                </a:lnTo>
                <a:lnTo>
                  <a:pt x="110836" y="148598"/>
                </a:lnTo>
                <a:lnTo>
                  <a:pt x="114287" y="137177"/>
                </a:lnTo>
                <a:lnTo>
                  <a:pt x="114300" y="136398"/>
                </a:lnTo>
                <a:lnTo>
                  <a:pt x="114300" y="134619"/>
                </a:lnTo>
                <a:lnTo>
                  <a:pt x="114173" y="133350"/>
                </a:lnTo>
                <a:lnTo>
                  <a:pt x="114046" y="132587"/>
                </a:lnTo>
                <a:lnTo>
                  <a:pt x="113029" y="125856"/>
                </a:lnTo>
                <a:lnTo>
                  <a:pt x="108712" y="119252"/>
                </a:lnTo>
                <a:lnTo>
                  <a:pt x="101218" y="113030"/>
                </a:lnTo>
                <a:lnTo>
                  <a:pt x="94614" y="107442"/>
                </a:lnTo>
                <a:lnTo>
                  <a:pt x="87629" y="103758"/>
                </a:lnTo>
                <a:lnTo>
                  <a:pt x="80263" y="101726"/>
                </a:lnTo>
                <a:lnTo>
                  <a:pt x="65232" y="97166"/>
                </a:lnTo>
                <a:lnTo>
                  <a:pt x="53705" y="93416"/>
                </a:lnTo>
                <a:lnTo>
                  <a:pt x="47878" y="91312"/>
                </a:lnTo>
                <a:lnTo>
                  <a:pt x="34647" y="85552"/>
                </a:lnTo>
                <a:lnTo>
                  <a:pt x="23739" y="79405"/>
                </a:lnTo>
                <a:lnTo>
                  <a:pt x="16637" y="74168"/>
                </a:lnTo>
                <a:lnTo>
                  <a:pt x="7397" y="64162"/>
                </a:lnTo>
                <a:lnTo>
                  <a:pt x="1790" y="52940"/>
                </a:lnTo>
                <a:lnTo>
                  <a:pt x="253" y="46227"/>
                </a:lnTo>
                <a:lnTo>
                  <a:pt x="0" y="45084"/>
                </a:lnTo>
                <a:lnTo>
                  <a:pt x="0" y="43306"/>
                </a:lnTo>
                <a:lnTo>
                  <a:pt x="0" y="41020"/>
                </a:lnTo>
                <a:lnTo>
                  <a:pt x="2334" y="28217"/>
                </a:lnTo>
                <a:lnTo>
                  <a:pt x="9288" y="17376"/>
                </a:lnTo>
                <a:lnTo>
                  <a:pt x="21488" y="8404"/>
                </a:lnTo>
                <a:lnTo>
                  <a:pt x="33695" y="4128"/>
                </a:lnTo>
                <a:lnTo>
                  <a:pt x="40386" y="3048"/>
                </a:lnTo>
                <a:lnTo>
                  <a:pt x="53453" y="1757"/>
                </a:lnTo>
                <a:lnTo>
                  <a:pt x="66267" y="820"/>
                </a:lnTo>
                <a:lnTo>
                  <a:pt x="78837" y="236"/>
                </a:lnTo>
                <a:lnTo>
                  <a:pt x="91175" y="4"/>
                </a:lnTo>
                <a:lnTo>
                  <a:pt x="93090" y="0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845812" y="39203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10998" y="0"/>
                </a:moveTo>
                <a:lnTo>
                  <a:pt x="113411" y="0"/>
                </a:lnTo>
                <a:lnTo>
                  <a:pt x="115188" y="1016"/>
                </a:lnTo>
                <a:lnTo>
                  <a:pt x="116459" y="3175"/>
                </a:lnTo>
                <a:lnTo>
                  <a:pt x="117728" y="5206"/>
                </a:lnTo>
                <a:lnTo>
                  <a:pt x="118363" y="8636"/>
                </a:lnTo>
                <a:lnTo>
                  <a:pt x="118363" y="13081"/>
                </a:lnTo>
                <a:lnTo>
                  <a:pt x="118237" y="14478"/>
                </a:lnTo>
                <a:lnTo>
                  <a:pt x="118110" y="15493"/>
                </a:lnTo>
                <a:lnTo>
                  <a:pt x="118110" y="16129"/>
                </a:lnTo>
                <a:lnTo>
                  <a:pt x="118110" y="18414"/>
                </a:lnTo>
                <a:lnTo>
                  <a:pt x="118110" y="22225"/>
                </a:lnTo>
                <a:lnTo>
                  <a:pt x="118110" y="26669"/>
                </a:lnTo>
                <a:lnTo>
                  <a:pt x="118872" y="30987"/>
                </a:lnTo>
                <a:lnTo>
                  <a:pt x="120396" y="35432"/>
                </a:lnTo>
                <a:lnTo>
                  <a:pt x="122682" y="42163"/>
                </a:lnTo>
                <a:lnTo>
                  <a:pt x="125095" y="48768"/>
                </a:lnTo>
                <a:lnTo>
                  <a:pt x="127508" y="55372"/>
                </a:lnTo>
                <a:lnTo>
                  <a:pt x="129721" y="67639"/>
                </a:lnTo>
                <a:lnTo>
                  <a:pt x="132243" y="79905"/>
                </a:lnTo>
                <a:lnTo>
                  <a:pt x="135073" y="92169"/>
                </a:lnTo>
                <a:lnTo>
                  <a:pt x="138211" y="104428"/>
                </a:lnTo>
                <a:lnTo>
                  <a:pt x="141657" y="116683"/>
                </a:lnTo>
                <a:lnTo>
                  <a:pt x="145410" y="128930"/>
                </a:lnTo>
                <a:lnTo>
                  <a:pt x="149472" y="141170"/>
                </a:lnTo>
                <a:lnTo>
                  <a:pt x="153842" y="153401"/>
                </a:lnTo>
                <a:lnTo>
                  <a:pt x="155321" y="157353"/>
                </a:lnTo>
                <a:lnTo>
                  <a:pt x="160949" y="168720"/>
                </a:lnTo>
                <a:lnTo>
                  <a:pt x="166600" y="180087"/>
                </a:lnTo>
                <a:lnTo>
                  <a:pt x="172295" y="191454"/>
                </a:lnTo>
                <a:lnTo>
                  <a:pt x="173736" y="194310"/>
                </a:lnTo>
                <a:lnTo>
                  <a:pt x="174243" y="196342"/>
                </a:lnTo>
                <a:lnTo>
                  <a:pt x="174498" y="198247"/>
                </a:lnTo>
                <a:lnTo>
                  <a:pt x="174498" y="200025"/>
                </a:lnTo>
                <a:lnTo>
                  <a:pt x="174498" y="203835"/>
                </a:lnTo>
                <a:lnTo>
                  <a:pt x="173609" y="206882"/>
                </a:lnTo>
                <a:lnTo>
                  <a:pt x="171830" y="209295"/>
                </a:lnTo>
                <a:lnTo>
                  <a:pt x="170052" y="211709"/>
                </a:lnTo>
                <a:lnTo>
                  <a:pt x="167893" y="212979"/>
                </a:lnTo>
                <a:lnTo>
                  <a:pt x="165100" y="212979"/>
                </a:lnTo>
                <a:lnTo>
                  <a:pt x="160909" y="212979"/>
                </a:lnTo>
                <a:lnTo>
                  <a:pt x="157734" y="210057"/>
                </a:lnTo>
                <a:lnTo>
                  <a:pt x="155448" y="204216"/>
                </a:lnTo>
                <a:lnTo>
                  <a:pt x="153162" y="198500"/>
                </a:lnTo>
                <a:lnTo>
                  <a:pt x="150495" y="190500"/>
                </a:lnTo>
                <a:lnTo>
                  <a:pt x="147447" y="180594"/>
                </a:lnTo>
                <a:lnTo>
                  <a:pt x="145414" y="173862"/>
                </a:lnTo>
                <a:lnTo>
                  <a:pt x="143890" y="169163"/>
                </a:lnTo>
                <a:lnTo>
                  <a:pt x="142875" y="166497"/>
                </a:lnTo>
                <a:lnTo>
                  <a:pt x="141097" y="160909"/>
                </a:lnTo>
                <a:lnTo>
                  <a:pt x="139064" y="157480"/>
                </a:lnTo>
                <a:lnTo>
                  <a:pt x="136778" y="156337"/>
                </a:lnTo>
                <a:lnTo>
                  <a:pt x="133223" y="155448"/>
                </a:lnTo>
                <a:lnTo>
                  <a:pt x="130683" y="154939"/>
                </a:lnTo>
                <a:lnTo>
                  <a:pt x="128904" y="154559"/>
                </a:lnTo>
                <a:lnTo>
                  <a:pt x="127126" y="154178"/>
                </a:lnTo>
                <a:lnTo>
                  <a:pt x="121920" y="152145"/>
                </a:lnTo>
                <a:lnTo>
                  <a:pt x="113284" y="148462"/>
                </a:lnTo>
                <a:lnTo>
                  <a:pt x="108712" y="146431"/>
                </a:lnTo>
                <a:lnTo>
                  <a:pt x="105155" y="145287"/>
                </a:lnTo>
                <a:lnTo>
                  <a:pt x="102362" y="144780"/>
                </a:lnTo>
                <a:lnTo>
                  <a:pt x="99695" y="144399"/>
                </a:lnTo>
                <a:lnTo>
                  <a:pt x="96900" y="144144"/>
                </a:lnTo>
                <a:lnTo>
                  <a:pt x="93852" y="144144"/>
                </a:lnTo>
                <a:lnTo>
                  <a:pt x="88264" y="144144"/>
                </a:lnTo>
                <a:lnTo>
                  <a:pt x="80772" y="145287"/>
                </a:lnTo>
                <a:lnTo>
                  <a:pt x="71500" y="147319"/>
                </a:lnTo>
                <a:lnTo>
                  <a:pt x="62229" y="149479"/>
                </a:lnTo>
                <a:lnTo>
                  <a:pt x="55879" y="150622"/>
                </a:lnTo>
                <a:lnTo>
                  <a:pt x="52450" y="151003"/>
                </a:lnTo>
                <a:lnTo>
                  <a:pt x="49022" y="151384"/>
                </a:lnTo>
                <a:lnTo>
                  <a:pt x="45212" y="151637"/>
                </a:lnTo>
                <a:lnTo>
                  <a:pt x="41148" y="151764"/>
                </a:lnTo>
                <a:lnTo>
                  <a:pt x="37211" y="152654"/>
                </a:lnTo>
                <a:lnTo>
                  <a:pt x="34036" y="155448"/>
                </a:lnTo>
                <a:lnTo>
                  <a:pt x="31876" y="160400"/>
                </a:lnTo>
                <a:lnTo>
                  <a:pt x="29980" y="165823"/>
                </a:lnTo>
                <a:lnTo>
                  <a:pt x="25196" y="180522"/>
                </a:lnTo>
                <a:lnTo>
                  <a:pt x="22225" y="189737"/>
                </a:lnTo>
                <a:lnTo>
                  <a:pt x="16684" y="202976"/>
                </a:lnTo>
                <a:lnTo>
                  <a:pt x="9892" y="212894"/>
                </a:lnTo>
                <a:lnTo>
                  <a:pt x="6985" y="215773"/>
                </a:lnTo>
                <a:lnTo>
                  <a:pt x="2286" y="209295"/>
                </a:lnTo>
                <a:lnTo>
                  <a:pt x="0" y="202437"/>
                </a:lnTo>
                <a:lnTo>
                  <a:pt x="0" y="195325"/>
                </a:lnTo>
                <a:lnTo>
                  <a:pt x="1442" y="186065"/>
                </a:lnTo>
                <a:lnTo>
                  <a:pt x="5785" y="174303"/>
                </a:lnTo>
                <a:lnTo>
                  <a:pt x="13055" y="160013"/>
                </a:lnTo>
                <a:lnTo>
                  <a:pt x="13842" y="158623"/>
                </a:lnTo>
                <a:lnTo>
                  <a:pt x="21028" y="145639"/>
                </a:lnTo>
                <a:lnTo>
                  <a:pt x="25653" y="135948"/>
                </a:lnTo>
                <a:lnTo>
                  <a:pt x="25780" y="135636"/>
                </a:lnTo>
                <a:lnTo>
                  <a:pt x="30292" y="125655"/>
                </a:lnTo>
                <a:lnTo>
                  <a:pt x="36050" y="114753"/>
                </a:lnTo>
                <a:lnTo>
                  <a:pt x="43071" y="102930"/>
                </a:lnTo>
                <a:lnTo>
                  <a:pt x="47243" y="96393"/>
                </a:lnTo>
                <a:lnTo>
                  <a:pt x="54291" y="85831"/>
                </a:lnTo>
                <a:lnTo>
                  <a:pt x="61297" y="75253"/>
                </a:lnTo>
                <a:lnTo>
                  <a:pt x="68276" y="64643"/>
                </a:lnTo>
                <a:lnTo>
                  <a:pt x="72516" y="58166"/>
                </a:lnTo>
                <a:lnTo>
                  <a:pt x="80055" y="45799"/>
                </a:lnTo>
                <a:lnTo>
                  <a:pt x="86335" y="34317"/>
                </a:lnTo>
                <a:lnTo>
                  <a:pt x="91376" y="23753"/>
                </a:lnTo>
                <a:lnTo>
                  <a:pt x="93599" y="18414"/>
                </a:lnTo>
                <a:lnTo>
                  <a:pt x="95630" y="12826"/>
                </a:lnTo>
                <a:lnTo>
                  <a:pt x="98298" y="8381"/>
                </a:lnTo>
                <a:lnTo>
                  <a:pt x="101473" y="5080"/>
                </a:lnTo>
                <a:lnTo>
                  <a:pt x="104775" y="1650"/>
                </a:lnTo>
                <a:lnTo>
                  <a:pt x="107950" y="0"/>
                </a:lnTo>
                <a:lnTo>
                  <a:pt x="11099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29176" y="4352925"/>
            <a:ext cx="30479" cy="23241"/>
          </a:xfrm>
          <a:custGeom>
            <a:avLst/>
            <a:gdLst/>
            <a:ahLst/>
            <a:cxnLst/>
            <a:rect l="l" t="t" r="r" b="b"/>
            <a:pathLst>
              <a:path w="30479" h="23241">
                <a:moveTo>
                  <a:pt x="25030" y="210"/>
                </a:moveTo>
                <a:lnTo>
                  <a:pt x="11344" y="1372"/>
                </a:lnTo>
                <a:lnTo>
                  <a:pt x="0" y="1777"/>
                </a:lnTo>
                <a:lnTo>
                  <a:pt x="2159" y="23241"/>
                </a:lnTo>
                <a:lnTo>
                  <a:pt x="5587" y="22860"/>
                </a:lnTo>
                <a:lnTo>
                  <a:pt x="11937" y="21717"/>
                </a:lnTo>
                <a:lnTo>
                  <a:pt x="21209" y="19557"/>
                </a:lnTo>
                <a:lnTo>
                  <a:pt x="30479" y="17525"/>
                </a:lnTo>
                <a:lnTo>
                  <a:pt x="27050" y="0"/>
                </a:lnTo>
                <a:lnTo>
                  <a:pt x="25030" y="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88740" y="42251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45410" y="128930"/>
                </a:moveTo>
                <a:lnTo>
                  <a:pt x="141657" y="116683"/>
                </a:lnTo>
                <a:lnTo>
                  <a:pt x="138211" y="104428"/>
                </a:lnTo>
                <a:lnTo>
                  <a:pt x="135073" y="92169"/>
                </a:lnTo>
                <a:lnTo>
                  <a:pt x="132243" y="79905"/>
                </a:lnTo>
                <a:lnTo>
                  <a:pt x="129721" y="67639"/>
                </a:lnTo>
                <a:lnTo>
                  <a:pt x="127508" y="55372"/>
                </a:lnTo>
                <a:lnTo>
                  <a:pt x="125095" y="48768"/>
                </a:lnTo>
                <a:lnTo>
                  <a:pt x="122682" y="42163"/>
                </a:lnTo>
                <a:lnTo>
                  <a:pt x="120396" y="35432"/>
                </a:lnTo>
                <a:lnTo>
                  <a:pt x="118872" y="30987"/>
                </a:lnTo>
                <a:lnTo>
                  <a:pt x="118110" y="26669"/>
                </a:lnTo>
                <a:lnTo>
                  <a:pt x="118110" y="16129"/>
                </a:lnTo>
                <a:lnTo>
                  <a:pt x="118363" y="13081"/>
                </a:lnTo>
                <a:lnTo>
                  <a:pt x="118363" y="8636"/>
                </a:lnTo>
                <a:lnTo>
                  <a:pt x="117729" y="5206"/>
                </a:lnTo>
                <a:lnTo>
                  <a:pt x="115188" y="1016"/>
                </a:lnTo>
                <a:lnTo>
                  <a:pt x="110998" y="0"/>
                </a:lnTo>
                <a:lnTo>
                  <a:pt x="107950" y="0"/>
                </a:lnTo>
                <a:lnTo>
                  <a:pt x="104775" y="1650"/>
                </a:lnTo>
                <a:lnTo>
                  <a:pt x="101473" y="5080"/>
                </a:lnTo>
                <a:lnTo>
                  <a:pt x="98298" y="8381"/>
                </a:lnTo>
                <a:lnTo>
                  <a:pt x="95631" y="12826"/>
                </a:lnTo>
                <a:lnTo>
                  <a:pt x="93599" y="18414"/>
                </a:lnTo>
                <a:lnTo>
                  <a:pt x="91376" y="23753"/>
                </a:lnTo>
                <a:lnTo>
                  <a:pt x="86335" y="34317"/>
                </a:lnTo>
                <a:lnTo>
                  <a:pt x="80055" y="45799"/>
                </a:lnTo>
                <a:lnTo>
                  <a:pt x="72517" y="58166"/>
                </a:lnTo>
                <a:lnTo>
                  <a:pt x="68276" y="64643"/>
                </a:lnTo>
                <a:lnTo>
                  <a:pt x="61297" y="75253"/>
                </a:lnTo>
                <a:lnTo>
                  <a:pt x="54291" y="85831"/>
                </a:lnTo>
                <a:lnTo>
                  <a:pt x="47244" y="96393"/>
                </a:lnTo>
                <a:lnTo>
                  <a:pt x="43071" y="102930"/>
                </a:lnTo>
                <a:lnTo>
                  <a:pt x="36050" y="114753"/>
                </a:lnTo>
                <a:lnTo>
                  <a:pt x="30292" y="125655"/>
                </a:lnTo>
                <a:lnTo>
                  <a:pt x="25781" y="135636"/>
                </a:lnTo>
                <a:lnTo>
                  <a:pt x="25653" y="135948"/>
                </a:lnTo>
                <a:lnTo>
                  <a:pt x="21028" y="145639"/>
                </a:lnTo>
                <a:lnTo>
                  <a:pt x="13843" y="158623"/>
                </a:lnTo>
                <a:lnTo>
                  <a:pt x="13055" y="160013"/>
                </a:lnTo>
                <a:lnTo>
                  <a:pt x="5785" y="174303"/>
                </a:lnTo>
                <a:lnTo>
                  <a:pt x="1442" y="186065"/>
                </a:lnTo>
                <a:lnTo>
                  <a:pt x="0" y="195325"/>
                </a:lnTo>
                <a:lnTo>
                  <a:pt x="0" y="202437"/>
                </a:lnTo>
                <a:lnTo>
                  <a:pt x="2286" y="209295"/>
                </a:lnTo>
                <a:lnTo>
                  <a:pt x="6985" y="215773"/>
                </a:lnTo>
                <a:lnTo>
                  <a:pt x="9892" y="212894"/>
                </a:lnTo>
                <a:lnTo>
                  <a:pt x="16684" y="202976"/>
                </a:lnTo>
                <a:lnTo>
                  <a:pt x="22225" y="189737"/>
                </a:lnTo>
                <a:lnTo>
                  <a:pt x="25196" y="180522"/>
                </a:lnTo>
                <a:lnTo>
                  <a:pt x="29980" y="165823"/>
                </a:lnTo>
                <a:lnTo>
                  <a:pt x="31876" y="160400"/>
                </a:lnTo>
                <a:lnTo>
                  <a:pt x="34036" y="155448"/>
                </a:lnTo>
                <a:lnTo>
                  <a:pt x="37211" y="152654"/>
                </a:lnTo>
                <a:lnTo>
                  <a:pt x="41148" y="151764"/>
                </a:lnTo>
                <a:lnTo>
                  <a:pt x="45212" y="151637"/>
                </a:lnTo>
                <a:lnTo>
                  <a:pt x="49022" y="151384"/>
                </a:lnTo>
                <a:lnTo>
                  <a:pt x="52450" y="151003"/>
                </a:lnTo>
                <a:lnTo>
                  <a:pt x="50292" y="129539"/>
                </a:lnTo>
                <a:lnTo>
                  <a:pt x="54438" y="118454"/>
                </a:lnTo>
                <a:lnTo>
                  <a:pt x="59539" y="106625"/>
                </a:lnTo>
                <a:lnTo>
                  <a:pt x="65142" y="95372"/>
                </a:lnTo>
                <a:lnTo>
                  <a:pt x="71247" y="84709"/>
                </a:lnTo>
                <a:lnTo>
                  <a:pt x="77379" y="75283"/>
                </a:lnTo>
                <a:lnTo>
                  <a:pt x="85767" y="64434"/>
                </a:lnTo>
                <a:lnTo>
                  <a:pt x="94264" y="55765"/>
                </a:lnTo>
                <a:lnTo>
                  <a:pt x="102870" y="49275"/>
                </a:lnTo>
                <a:lnTo>
                  <a:pt x="103247" y="50068"/>
                </a:lnTo>
                <a:lnTo>
                  <a:pt x="108474" y="61961"/>
                </a:lnTo>
                <a:lnTo>
                  <a:pt x="112893" y="73829"/>
                </a:lnTo>
                <a:lnTo>
                  <a:pt x="116586" y="85725"/>
                </a:lnTo>
                <a:lnTo>
                  <a:pt x="119107" y="96097"/>
                </a:lnTo>
                <a:lnTo>
                  <a:pt x="121686" y="108570"/>
                </a:lnTo>
                <a:lnTo>
                  <a:pt x="124460" y="123443"/>
                </a:lnTo>
                <a:lnTo>
                  <a:pt x="120350" y="123603"/>
                </a:lnTo>
                <a:lnTo>
                  <a:pt x="110686" y="124355"/>
                </a:lnTo>
                <a:lnTo>
                  <a:pt x="96360" y="125736"/>
                </a:lnTo>
                <a:lnTo>
                  <a:pt x="77343" y="127762"/>
                </a:lnTo>
                <a:lnTo>
                  <a:pt x="80772" y="145287"/>
                </a:lnTo>
                <a:lnTo>
                  <a:pt x="88264" y="144144"/>
                </a:lnTo>
                <a:lnTo>
                  <a:pt x="96900" y="144144"/>
                </a:lnTo>
                <a:lnTo>
                  <a:pt x="99695" y="144399"/>
                </a:lnTo>
                <a:lnTo>
                  <a:pt x="102362" y="144780"/>
                </a:lnTo>
                <a:lnTo>
                  <a:pt x="105156" y="145287"/>
                </a:lnTo>
                <a:lnTo>
                  <a:pt x="108712" y="146431"/>
                </a:lnTo>
                <a:lnTo>
                  <a:pt x="113284" y="148462"/>
                </a:lnTo>
                <a:lnTo>
                  <a:pt x="121920" y="152145"/>
                </a:lnTo>
                <a:lnTo>
                  <a:pt x="127126" y="154178"/>
                </a:lnTo>
                <a:lnTo>
                  <a:pt x="128905" y="154559"/>
                </a:lnTo>
                <a:lnTo>
                  <a:pt x="133223" y="155448"/>
                </a:lnTo>
                <a:lnTo>
                  <a:pt x="136779" y="156337"/>
                </a:lnTo>
                <a:lnTo>
                  <a:pt x="139064" y="157480"/>
                </a:lnTo>
                <a:lnTo>
                  <a:pt x="141097" y="160909"/>
                </a:lnTo>
                <a:lnTo>
                  <a:pt x="142875" y="166497"/>
                </a:lnTo>
                <a:lnTo>
                  <a:pt x="143890" y="169163"/>
                </a:lnTo>
                <a:lnTo>
                  <a:pt x="145414" y="173862"/>
                </a:lnTo>
                <a:lnTo>
                  <a:pt x="147447" y="180594"/>
                </a:lnTo>
                <a:lnTo>
                  <a:pt x="150495" y="190500"/>
                </a:lnTo>
                <a:lnTo>
                  <a:pt x="153162" y="198500"/>
                </a:lnTo>
                <a:lnTo>
                  <a:pt x="155448" y="204216"/>
                </a:lnTo>
                <a:lnTo>
                  <a:pt x="157734" y="210057"/>
                </a:lnTo>
                <a:lnTo>
                  <a:pt x="160909" y="212979"/>
                </a:lnTo>
                <a:lnTo>
                  <a:pt x="167894" y="212979"/>
                </a:lnTo>
                <a:lnTo>
                  <a:pt x="170052" y="211709"/>
                </a:lnTo>
                <a:lnTo>
                  <a:pt x="173609" y="206882"/>
                </a:lnTo>
                <a:lnTo>
                  <a:pt x="174498" y="203835"/>
                </a:lnTo>
                <a:lnTo>
                  <a:pt x="174498" y="198247"/>
                </a:lnTo>
                <a:lnTo>
                  <a:pt x="173736" y="194310"/>
                </a:lnTo>
                <a:lnTo>
                  <a:pt x="172295" y="191454"/>
                </a:lnTo>
                <a:lnTo>
                  <a:pt x="166600" y="180087"/>
                </a:lnTo>
                <a:lnTo>
                  <a:pt x="160949" y="168720"/>
                </a:lnTo>
                <a:lnTo>
                  <a:pt x="155321" y="157353"/>
                </a:lnTo>
                <a:lnTo>
                  <a:pt x="153842" y="153401"/>
                </a:lnTo>
                <a:lnTo>
                  <a:pt x="149472" y="141170"/>
                </a:lnTo>
                <a:lnTo>
                  <a:pt x="145410" y="128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39032" y="4352925"/>
            <a:ext cx="30479" cy="23241"/>
          </a:xfrm>
          <a:custGeom>
            <a:avLst/>
            <a:gdLst/>
            <a:ahLst/>
            <a:cxnLst/>
            <a:rect l="l" t="t" r="r" b="b"/>
            <a:pathLst>
              <a:path w="30479" h="23241">
                <a:moveTo>
                  <a:pt x="25030" y="210"/>
                </a:moveTo>
                <a:lnTo>
                  <a:pt x="11344" y="1372"/>
                </a:lnTo>
                <a:lnTo>
                  <a:pt x="0" y="1777"/>
                </a:lnTo>
                <a:lnTo>
                  <a:pt x="2158" y="23241"/>
                </a:lnTo>
                <a:lnTo>
                  <a:pt x="5587" y="22860"/>
                </a:lnTo>
                <a:lnTo>
                  <a:pt x="11937" y="21717"/>
                </a:lnTo>
                <a:lnTo>
                  <a:pt x="21208" y="19557"/>
                </a:lnTo>
                <a:lnTo>
                  <a:pt x="30479" y="17525"/>
                </a:lnTo>
                <a:lnTo>
                  <a:pt x="27050" y="0"/>
                </a:lnTo>
                <a:lnTo>
                  <a:pt x="25030" y="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812157" y="4277487"/>
            <a:ext cx="20065" cy="163449"/>
          </a:xfrm>
          <a:custGeom>
            <a:avLst/>
            <a:gdLst/>
            <a:ahLst/>
            <a:cxnLst/>
            <a:rect l="l" t="t" r="r" b="b"/>
            <a:pathLst>
              <a:path w="20065" h="163449">
                <a:moveTo>
                  <a:pt x="1142" y="149987"/>
                </a:moveTo>
                <a:lnTo>
                  <a:pt x="3428" y="154050"/>
                </a:lnTo>
                <a:lnTo>
                  <a:pt x="5714" y="158114"/>
                </a:lnTo>
                <a:lnTo>
                  <a:pt x="10159" y="161289"/>
                </a:lnTo>
                <a:lnTo>
                  <a:pt x="16763" y="163449"/>
                </a:lnTo>
                <a:lnTo>
                  <a:pt x="18160" y="160274"/>
                </a:lnTo>
                <a:lnTo>
                  <a:pt x="18922" y="157606"/>
                </a:lnTo>
                <a:lnTo>
                  <a:pt x="19812" y="153415"/>
                </a:lnTo>
                <a:lnTo>
                  <a:pt x="20065" y="149351"/>
                </a:lnTo>
                <a:lnTo>
                  <a:pt x="20057" y="142747"/>
                </a:lnTo>
                <a:lnTo>
                  <a:pt x="19423" y="133038"/>
                </a:lnTo>
                <a:lnTo>
                  <a:pt x="17779" y="116586"/>
                </a:lnTo>
                <a:lnTo>
                  <a:pt x="17144" y="110362"/>
                </a:lnTo>
                <a:lnTo>
                  <a:pt x="16763" y="105537"/>
                </a:lnTo>
                <a:lnTo>
                  <a:pt x="16834" y="98693"/>
                </a:lnTo>
                <a:lnTo>
                  <a:pt x="17180" y="87280"/>
                </a:lnTo>
                <a:lnTo>
                  <a:pt x="17779" y="68071"/>
                </a:lnTo>
                <a:lnTo>
                  <a:pt x="18033" y="56133"/>
                </a:lnTo>
                <a:lnTo>
                  <a:pt x="18033" y="48132"/>
                </a:lnTo>
                <a:lnTo>
                  <a:pt x="17747" y="35324"/>
                </a:lnTo>
                <a:lnTo>
                  <a:pt x="16890" y="22732"/>
                </a:lnTo>
                <a:lnTo>
                  <a:pt x="16128" y="14477"/>
                </a:lnTo>
                <a:lnTo>
                  <a:pt x="14985" y="6985"/>
                </a:lnTo>
                <a:lnTo>
                  <a:pt x="13462" y="0"/>
                </a:lnTo>
                <a:lnTo>
                  <a:pt x="8127" y="1143"/>
                </a:lnTo>
                <a:lnTo>
                  <a:pt x="4571" y="3175"/>
                </a:lnTo>
                <a:lnTo>
                  <a:pt x="2793" y="6095"/>
                </a:lnTo>
                <a:lnTo>
                  <a:pt x="1015" y="9017"/>
                </a:lnTo>
                <a:lnTo>
                  <a:pt x="0" y="12954"/>
                </a:lnTo>
                <a:lnTo>
                  <a:pt x="0" y="19812"/>
                </a:lnTo>
                <a:lnTo>
                  <a:pt x="253" y="22860"/>
                </a:lnTo>
                <a:lnTo>
                  <a:pt x="634" y="27050"/>
                </a:lnTo>
                <a:lnTo>
                  <a:pt x="1142" y="31368"/>
                </a:lnTo>
                <a:lnTo>
                  <a:pt x="1142" y="118871"/>
                </a:lnTo>
                <a:lnTo>
                  <a:pt x="634" y="124713"/>
                </a:lnTo>
                <a:lnTo>
                  <a:pt x="253" y="130682"/>
                </a:lnTo>
                <a:lnTo>
                  <a:pt x="0" y="135255"/>
                </a:lnTo>
                <a:lnTo>
                  <a:pt x="0" y="144780"/>
                </a:lnTo>
                <a:lnTo>
                  <a:pt x="1142" y="149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53916" y="4277487"/>
            <a:ext cx="20066" cy="163449"/>
          </a:xfrm>
          <a:custGeom>
            <a:avLst/>
            <a:gdLst/>
            <a:ahLst/>
            <a:cxnLst/>
            <a:rect l="l" t="t" r="r" b="b"/>
            <a:pathLst>
              <a:path w="20066" h="163449">
                <a:moveTo>
                  <a:pt x="1143" y="149987"/>
                </a:moveTo>
                <a:lnTo>
                  <a:pt x="3429" y="154050"/>
                </a:lnTo>
                <a:lnTo>
                  <a:pt x="5715" y="158114"/>
                </a:lnTo>
                <a:lnTo>
                  <a:pt x="10160" y="161289"/>
                </a:lnTo>
                <a:lnTo>
                  <a:pt x="16763" y="163449"/>
                </a:lnTo>
                <a:lnTo>
                  <a:pt x="18161" y="160274"/>
                </a:lnTo>
                <a:lnTo>
                  <a:pt x="18923" y="157606"/>
                </a:lnTo>
                <a:lnTo>
                  <a:pt x="19812" y="153415"/>
                </a:lnTo>
                <a:lnTo>
                  <a:pt x="20066" y="149351"/>
                </a:lnTo>
                <a:lnTo>
                  <a:pt x="20057" y="142747"/>
                </a:lnTo>
                <a:lnTo>
                  <a:pt x="19423" y="133038"/>
                </a:lnTo>
                <a:lnTo>
                  <a:pt x="17780" y="116586"/>
                </a:lnTo>
                <a:lnTo>
                  <a:pt x="17145" y="110362"/>
                </a:lnTo>
                <a:lnTo>
                  <a:pt x="16763" y="105537"/>
                </a:lnTo>
                <a:lnTo>
                  <a:pt x="16834" y="98693"/>
                </a:lnTo>
                <a:lnTo>
                  <a:pt x="17180" y="87280"/>
                </a:lnTo>
                <a:lnTo>
                  <a:pt x="17780" y="68071"/>
                </a:lnTo>
                <a:lnTo>
                  <a:pt x="18034" y="56133"/>
                </a:lnTo>
                <a:lnTo>
                  <a:pt x="18034" y="48132"/>
                </a:lnTo>
                <a:lnTo>
                  <a:pt x="17747" y="35324"/>
                </a:lnTo>
                <a:lnTo>
                  <a:pt x="16891" y="22732"/>
                </a:lnTo>
                <a:lnTo>
                  <a:pt x="16129" y="14477"/>
                </a:lnTo>
                <a:lnTo>
                  <a:pt x="14986" y="6985"/>
                </a:lnTo>
                <a:lnTo>
                  <a:pt x="13462" y="0"/>
                </a:lnTo>
                <a:lnTo>
                  <a:pt x="8128" y="1143"/>
                </a:lnTo>
                <a:lnTo>
                  <a:pt x="4572" y="3175"/>
                </a:lnTo>
                <a:lnTo>
                  <a:pt x="2794" y="6095"/>
                </a:lnTo>
                <a:lnTo>
                  <a:pt x="1016" y="9017"/>
                </a:lnTo>
                <a:lnTo>
                  <a:pt x="0" y="12954"/>
                </a:lnTo>
                <a:lnTo>
                  <a:pt x="0" y="19812"/>
                </a:lnTo>
                <a:lnTo>
                  <a:pt x="254" y="22860"/>
                </a:lnTo>
                <a:lnTo>
                  <a:pt x="635" y="27050"/>
                </a:lnTo>
                <a:lnTo>
                  <a:pt x="1143" y="31368"/>
                </a:lnTo>
                <a:lnTo>
                  <a:pt x="1143" y="118871"/>
                </a:lnTo>
                <a:lnTo>
                  <a:pt x="635" y="124713"/>
                </a:lnTo>
                <a:lnTo>
                  <a:pt x="254" y="130682"/>
                </a:lnTo>
                <a:lnTo>
                  <a:pt x="0" y="135255"/>
                </a:lnTo>
                <a:lnTo>
                  <a:pt x="0" y="144780"/>
                </a:lnTo>
                <a:lnTo>
                  <a:pt x="1143" y="149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373878" y="4274693"/>
            <a:ext cx="172974" cy="166243"/>
          </a:xfrm>
          <a:custGeom>
            <a:avLst/>
            <a:gdLst/>
            <a:ahLst/>
            <a:cxnLst/>
            <a:rect l="l" t="t" r="r" b="b"/>
            <a:pathLst>
              <a:path w="172974" h="166243">
                <a:moveTo>
                  <a:pt x="53086" y="160146"/>
                </a:moveTo>
                <a:lnTo>
                  <a:pt x="54737" y="164210"/>
                </a:lnTo>
                <a:lnTo>
                  <a:pt x="57785" y="166242"/>
                </a:lnTo>
                <a:lnTo>
                  <a:pt x="66039" y="166242"/>
                </a:lnTo>
                <a:lnTo>
                  <a:pt x="68707" y="165480"/>
                </a:lnTo>
                <a:lnTo>
                  <a:pt x="70231" y="163956"/>
                </a:lnTo>
                <a:lnTo>
                  <a:pt x="72517" y="160400"/>
                </a:lnTo>
                <a:lnTo>
                  <a:pt x="72517" y="155574"/>
                </a:lnTo>
                <a:lnTo>
                  <a:pt x="72009" y="152780"/>
                </a:lnTo>
                <a:lnTo>
                  <a:pt x="71120" y="149097"/>
                </a:lnTo>
                <a:lnTo>
                  <a:pt x="69087" y="141477"/>
                </a:lnTo>
                <a:lnTo>
                  <a:pt x="68072" y="137032"/>
                </a:lnTo>
                <a:lnTo>
                  <a:pt x="68092" y="134099"/>
                </a:lnTo>
                <a:lnTo>
                  <a:pt x="68308" y="127253"/>
                </a:lnTo>
                <a:lnTo>
                  <a:pt x="68758" y="115877"/>
                </a:lnTo>
                <a:lnTo>
                  <a:pt x="69441" y="99963"/>
                </a:lnTo>
                <a:lnTo>
                  <a:pt x="70358" y="79501"/>
                </a:lnTo>
                <a:lnTo>
                  <a:pt x="70679" y="71465"/>
                </a:lnTo>
                <a:lnTo>
                  <a:pt x="71009" y="58749"/>
                </a:lnTo>
                <a:lnTo>
                  <a:pt x="71120" y="37337"/>
                </a:lnTo>
                <a:lnTo>
                  <a:pt x="75564" y="31114"/>
                </a:lnTo>
                <a:lnTo>
                  <a:pt x="84709" y="27558"/>
                </a:lnTo>
                <a:lnTo>
                  <a:pt x="87518" y="26615"/>
                </a:lnTo>
                <a:lnTo>
                  <a:pt x="98898" y="24540"/>
                </a:lnTo>
                <a:lnTo>
                  <a:pt x="113792" y="23875"/>
                </a:lnTo>
                <a:lnTo>
                  <a:pt x="117348" y="24002"/>
                </a:lnTo>
                <a:lnTo>
                  <a:pt x="121158" y="24256"/>
                </a:lnTo>
                <a:lnTo>
                  <a:pt x="125222" y="24510"/>
                </a:lnTo>
                <a:lnTo>
                  <a:pt x="129286" y="24764"/>
                </a:lnTo>
                <a:lnTo>
                  <a:pt x="159893" y="24764"/>
                </a:lnTo>
                <a:lnTo>
                  <a:pt x="165608" y="23748"/>
                </a:lnTo>
                <a:lnTo>
                  <a:pt x="168529" y="21462"/>
                </a:lnTo>
                <a:lnTo>
                  <a:pt x="171576" y="19176"/>
                </a:lnTo>
                <a:lnTo>
                  <a:pt x="172974" y="16001"/>
                </a:lnTo>
                <a:lnTo>
                  <a:pt x="172974" y="7746"/>
                </a:lnTo>
                <a:lnTo>
                  <a:pt x="171576" y="4698"/>
                </a:lnTo>
                <a:lnTo>
                  <a:pt x="168783" y="3047"/>
                </a:lnTo>
                <a:lnTo>
                  <a:pt x="165862" y="1396"/>
                </a:lnTo>
                <a:lnTo>
                  <a:pt x="161671" y="507"/>
                </a:lnTo>
                <a:lnTo>
                  <a:pt x="155588" y="516"/>
                </a:lnTo>
                <a:lnTo>
                  <a:pt x="145928" y="1554"/>
                </a:lnTo>
                <a:lnTo>
                  <a:pt x="129794" y="4317"/>
                </a:lnTo>
                <a:lnTo>
                  <a:pt x="124460" y="5333"/>
                </a:lnTo>
                <a:lnTo>
                  <a:pt x="120523" y="5841"/>
                </a:lnTo>
                <a:lnTo>
                  <a:pt x="50546" y="5841"/>
                </a:lnTo>
                <a:lnTo>
                  <a:pt x="48133" y="6222"/>
                </a:lnTo>
                <a:lnTo>
                  <a:pt x="43052" y="5841"/>
                </a:lnTo>
                <a:lnTo>
                  <a:pt x="35306" y="4698"/>
                </a:lnTo>
                <a:lnTo>
                  <a:pt x="27559" y="3682"/>
                </a:lnTo>
                <a:lnTo>
                  <a:pt x="23241" y="2031"/>
                </a:lnTo>
                <a:lnTo>
                  <a:pt x="22225" y="0"/>
                </a:lnTo>
                <a:lnTo>
                  <a:pt x="14224" y="3682"/>
                </a:lnTo>
                <a:lnTo>
                  <a:pt x="9525" y="5968"/>
                </a:lnTo>
                <a:lnTo>
                  <a:pt x="8000" y="6857"/>
                </a:lnTo>
                <a:lnTo>
                  <a:pt x="2667" y="10032"/>
                </a:lnTo>
                <a:lnTo>
                  <a:pt x="0" y="13461"/>
                </a:lnTo>
                <a:lnTo>
                  <a:pt x="0" y="19557"/>
                </a:lnTo>
                <a:lnTo>
                  <a:pt x="1016" y="22097"/>
                </a:lnTo>
                <a:lnTo>
                  <a:pt x="3301" y="24764"/>
                </a:lnTo>
                <a:lnTo>
                  <a:pt x="6476" y="27050"/>
                </a:lnTo>
                <a:lnTo>
                  <a:pt x="9144" y="27685"/>
                </a:lnTo>
                <a:lnTo>
                  <a:pt x="11937" y="28320"/>
                </a:lnTo>
                <a:lnTo>
                  <a:pt x="15367" y="28574"/>
                </a:lnTo>
                <a:lnTo>
                  <a:pt x="21462" y="28447"/>
                </a:lnTo>
                <a:lnTo>
                  <a:pt x="26288" y="28066"/>
                </a:lnTo>
                <a:lnTo>
                  <a:pt x="29210" y="27812"/>
                </a:lnTo>
                <a:lnTo>
                  <a:pt x="32385" y="27431"/>
                </a:lnTo>
                <a:lnTo>
                  <a:pt x="35560" y="27050"/>
                </a:lnTo>
                <a:lnTo>
                  <a:pt x="38481" y="26796"/>
                </a:lnTo>
                <a:lnTo>
                  <a:pt x="47498" y="26796"/>
                </a:lnTo>
                <a:lnTo>
                  <a:pt x="51435" y="27939"/>
                </a:lnTo>
                <a:lnTo>
                  <a:pt x="55245" y="32511"/>
                </a:lnTo>
                <a:lnTo>
                  <a:pt x="56134" y="36321"/>
                </a:lnTo>
                <a:lnTo>
                  <a:pt x="56098" y="62582"/>
                </a:lnTo>
                <a:lnTo>
                  <a:pt x="55305" y="72134"/>
                </a:lnTo>
                <a:lnTo>
                  <a:pt x="53467" y="90042"/>
                </a:lnTo>
                <a:lnTo>
                  <a:pt x="52832" y="95630"/>
                </a:lnTo>
                <a:lnTo>
                  <a:pt x="52577" y="101599"/>
                </a:lnTo>
                <a:lnTo>
                  <a:pt x="52577" y="108330"/>
                </a:lnTo>
                <a:lnTo>
                  <a:pt x="52070" y="115188"/>
                </a:lnTo>
                <a:lnTo>
                  <a:pt x="51181" y="128269"/>
                </a:lnTo>
                <a:lnTo>
                  <a:pt x="50800" y="133857"/>
                </a:lnTo>
                <a:lnTo>
                  <a:pt x="50546" y="138810"/>
                </a:lnTo>
                <a:lnTo>
                  <a:pt x="50546" y="150367"/>
                </a:lnTo>
                <a:lnTo>
                  <a:pt x="51435" y="156082"/>
                </a:lnTo>
                <a:lnTo>
                  <a:pt x="53086" y="1601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186933" y="4270375"/>
            <a:ext cx="170941" cy="168275"/>
          </a:xfrm>
          <a:custGeom>
            <a:avLst/>
            <a:gdLst/>
            <a:ahLst/>
            <a:cxnLst/>
            <a:rect l="l" t="t" r="r" b="b"/>
            <a:pathLst>
              <a:path w="170941" h="168275">
                <a:moveTo>
                  <a:pt x="28320" y="161670"/>
                </a:moveTo>
                <a:lnTo>
                  <a:pt x="27558" y="156591"/>
                </a:lnTo>
                <a:lnTo>
                  <a:pt x="26542" y="152654"/>
                </a:lnTo>
                <a:lnTo>
                  <a:pt x="24511" y="145161"/>
                </a:lnTo>
                <a:lnTo>
                  <a:pt x="22225" y="141986"/>
                </a:lnTo>
                <a:lnTo>
                  <a:pt x="19685" y="143001"/>
                </a:lnTo>
                <a:lnTo>
                  <a:pt x="18287" y="138937"/>
                </a:lnTo>
                <a:lnTo>
                  <a:pt x="17399" y="135127"/>
                </a:lnTo>
                <a:lnTo>
                  <a:pt x="16890" y="131572"/>
                </a:lnTo>
                <a:lnTo>
                  <a:pt x="16382" y="128016"/>
                </a:lnTo>
                <a:lnTo>
                  <a:pt x="16128" y="124332"/>
                </a:lnTo>
                <a:lnTo>
                  <a:pt x="16128" y="120523"/>
                </a:lnTo>
                <a:lnTo>
                  <a:pt x="16394" y="113973"/>
                </a:lnTo>
                <a:lnTo>
                  <a:pt x="18124" y="101706"/>
                </a:lnTo>
                <a:lnTo>
                  <a:pt x="21462" y="88264"/>
                </a:lnTo>
                <a:lnTo>
                  <a:pt x="24686" y="77440"/>
                </a:lnTo>
                <a:lnTo>
                  <a:pt x="28408" y="65254"/>
                </a:lnTo>
                <a:lnTo>
                  <a:pt x="32130" y="53467"/>
                </a:lnTo>
                <a:lnTo>
                  <a:pt x="33648" y="54557"/>
                </a:lnTo>
                <a:lnTo>
                  <a:pt x="43003" y="62113"/>
                </a:lnTo>
                <a:lnTo>
                  <a:pt x="52831" y="71627"/>
                </a:lnTo>
                <a:lnTo>
                  <a:pt x="54354" y="73369"/>
                </a:lnTo>
                <a:lnTo>
                  <a:pt x="62757" y="82886"/>
                </a:lnTo>
                <a:lnTo>
                  <a:pt x="71246" y="92329"/>
                </a:lnTo>
                <a:lnTo>
                  <a:pt x="73162" y="94400"/>
                </a:lnTo>
                <a:lnTo>
                  <a:pt x="82495" y="104142"/>
                </a:lnTo>
                <a:lnTo>
                  <a:pt x="90804" y="112141"/>
                </a:lnTo>
                <a:lnTo>
                  <a:pt x="99060" y="119506"/>
                </a:lnTo>
                <a:lnTo>
                  <a:pt x="104393" y="124713"/>
                </a:lnTo>
                <a:lnTo>
                  <a:pt x="106933" y="127507"/>
                </a:lnTo>
                <a:lnTo>
                  <a:pt x="111887" y="133095"/>
                </a:lnTo>
                <a:lnTo>
                  <a:pt x="115696" y="139319"/>
                </a:lnTo>
                <a:lnTo>
                  <a:pt x="118363" y="146050"/>
                </a:lnTo>
                <a:lnTo>
                  <a:pt x="129158" y="143001"/>
                </a:lnTo>
                <a:lnTo>
                  <a:pt x="135508" y="138302"/>
                </a:lnTo>
                <a:lnTo>
                  <a:pt x="137540" y="131825"/>
                </a:lnTo>
                <a:lnTo>
                  <a:pt x="137751" y="129773"/>
                </a:lnTo>
                <a:lnTo>
                  <a:pt x="138999" y="117407"/>
                </a:lnTo>
                <a:lnTo>
                  <a:pt x="140335" y="104393"/>
                </a:lnTo>
                <a:lnTo>
                  <a:pt x="140952" y="99485"/>
                </a:lnTo>
                <a:lnTo>
                  <a:pt x="143241" y="87177"/>
                </a:lnTo>
                <a:lnTo>
                  <a:pt x="146557" y="74422"/>
                </a:lnTo>
                <a:lnTo>
                  <a:pt x="148030" y="69848"/>
                </a:lnTo>
                <a:lnTo>
                  <a:pt x="152833" y="57753"/>
                </a:lnTo>
                <a:lnTo>
                  <a:pt x="158623" y="47117"/>
                </a:lnTo>
                <a:lnTo>
                  <a:pt x="162813" y="40005"/>
                </a:lnTo>
                <a:lnTo>
                  <a:pt x="165607" y="35051"/>
                </a:lnTo>
                <a:lnTo>
                  <a:pt x="166877" y="32131"/>
                </a:lnTo>
                <a:lnTo>
                  <a:pt x="169671" y="25907"/>
                </a:lnTo>
                <a:lnTo>
                  <a:pt x="170941" y="19557"/>
                </a:lnTo>
                <a:lnTo>
                  <a:pt x="170941" y="6604"/>
                </a:lnTo>
                <a:lnTo>
                  <a:pt x="170561" y="4063"/>
                </a:lnTo>
                <a:lnTo>
                  <a:pt x="169799" y="2412"/>
                </a:lnTo>
                <a:lnTo>
                  <a:pt x="167131" y="0"/>
                </a:lnTo>
                <a:lnTo>
                  <a:pt x="164718" y="762"/>
                </a:lnTo>
                <a:lnTo>
                  <a:pt x="159638" y="3301"/>
                </a:lnTo>
                <a:lnTo>
                  <a:pt x="154686" y="9398"/>
                </a:lnTo>
                <a:lnTo>
                  <a:pt x="149987" y="19050"/>
                </a:lnTo>
                <a:lnTo>
                  <a:pt x="149477" y="20086"/>
                </a:lnTo>
                <a:lnTo>
                  <a:pt x="145014" y="30431"/>
                </a:lnTo>
                <a:lnTo>
                  <a:pt x="139953" y="44068"/>
                </a:lnTo>
                <a:lnTo>
                  <a:pt x="136978" y="52738"/>
                </a:lnTo>
                <a:lnTo>
                  <a:pt x="132967" y="64786"/>
                </a:lnTo>
                <a:lnTo>
                  <a:pt x="129031" y="76835"/>
                </a:lnTo>
                <a:lnTo>
                  <a:pt x="124685" y="89824"/>
                </a:lnTo>
                <a:lnTo>
                  <a:pt x="120300" y="103058"/>
                </a:lnTo>
                <a:lnTo>
                  <a:pt x="118363" y="109093"/>
                </a:lnTo>
                <a:lnTo>
                  <a:pt x="113051" y="106243"/>
                </a:lnTo>
                <a:lnTo>
                  <a:pt x="102556" y="99392"/>
                </a:lnTo>
                <a:lnTo>
                  <a:pt x="92328" y="90931"/>
                </a:lnTo>
                <a:lnTo>
                  <a:pt x="87703" y="86400"/>
                </a:lnTo>
                <a:lnTo>
                  <a:pt x="79361" y="77415"/>
                </a:lnTo>
                <a:lnTo>
                  <a:pt x="69976" y="66293"/>
                </a:lnTo>
                <a:lnTo>
                  <a:pt x="67076" y="62650"/>
                </a:lnTo>
                <a:lnTo>
                  <a:pt x="59839" y="53274"/>
                </a:lnTo>
                <a:lnTo>
                  <a:pt x="50545" y="41020"/>
                </a:lnTo>
                <a:lnTo>
                  <a:pt x="44434" y="30595"/>
                </a:lnTo>
                <a:lnTo>
                  <a:pt x="35687" y="14224"/>
                </a:lnTo>
                <a:lnTo>
                  <a:pt x="32385" y="8255"/>
                </a:lnTo>
                <a:lnTo>
                  <a:pt x="29210" y="3937"/>
                </a:lnTo>
                <a:lnTo>
                  <a:pt x="26035" y="1016"/>
                </a:lnTo>
                <a:lnTo>
                  <a:pt x="23106" y="13225"/>
                </a:lnTo>
                <a:lnTo>
                  <a:pt x="20145" y="25582"/>
                </a:lnTo>
                <a:lnTo>
                  <a:pt x="17271" y="37592"/>
                </a:lnTo>
                <a:lnTo>
                  <a:pt x="16962" y="38879"/>
                </a:lnTo>
                <a:lnTo>
                  <a:pt x="14259" y="50528"/>
                </a:lnTo>
                <a:lnTo>
                  <a:pt x="11501" y="62985"/>
                </a:lnTo>
                <a:lnTo>
                  <a:pt x="8636" y="76200"/>
                </a:lnTo>
                <a:lnTo>
                  <a:pt x="5658" y="91098"/>
                </a:lnTo>
                <a:lnTo>
                  <a:pt x="3335" y="103543"/>
                </a:lnTo>
                <a:lnTo>
                  <a:pt x="1269" y="115316"/>
                </a:lnTo>
                <a:lnTo>
                  <a:pt x="762" y="118872"/>
                </a:lnTo>
                <a:lnTo>
                  <a:pt x="380" y="121538"/>
                </a:lnTo>
                <a:lnTo>
                  <a:pt x="253" y="123443"/>
                </a:lnTo>
                <a:lnTo>
                  <a:pt x="0" y="127888"/>
                </a:lnTo>
                <a:lnTo>
                  <a:pt x="2" y="131831"/>
                </a:lnTo>
                <a:lnTo>
                  <a:pt x="1315" y="145753"/>
                </a:lnTo>
                <a:lnTo>
                  <a:pt x="5079" y="156591"/>
                </a:lnTo>
                <a:lnTo>
                  <a:pt x="9016" y="164337"/>
                </a:lnTo>
                <a:lnTo>
                  <a:pt x="15366" y="168275"/>
                </a:lnTo>
                <a:lnTo>
                  <a:pt x="25018" y="168275"/>
                </a:lnTo>
                <a:lnTo>
                  <a:pt x="29082" y="167767"/>
                </a:lnTo>
                <a:lnTo>
                  <a:pt x="28320" y="1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089654" y="4270375"/>
            <a:ext cx="170942" cy="168275"/>
          </a:xfrm>
          <a:custGeom>
            <a:avLst/>
            <a:gdLst/>
            <a:ahLst/>
            <a:cxnLst/>
            <a:rect l="l" t="t" r="r" b="b"/>
            <a:pathLst>
              <a:path w="170942" h="168275">
                <a:moveTo>
                  <a:pt x="28321" y="161670"/>
                </a:moveTo>
                <a:lnTo>
                  <a:pt x="27559" y="156591"/>
                </a:lnTo>
                <a:lnTo>
                  <a:pt x="26543" y="152654"/>
                </a:lnTo>
                <a:lnTo>
                  <a:pt x="24511" y="145161"/>
                </a:lnTo>
                <a:lnTo>
                  <a:pt x="22225" y="141986"/>
                </a:lnTo>
                <a:lnTo>
                  <a:pt x="19685" y="143001"/>
                </a:lnTo>
                <a:lnTo>
                  <a:pt x="18287" y="138937"/>
                </a:lnTo>
                <a:lnTo>
                  <a:pt x="17399" y="135127"/>
                </a:lnTo>
                <a:lnTo>
                  <a:pt x="16891" y="131572"/>
                </a:lnTo>
                <a:lnTo>
                  <a:pt x="16383" y="128016"/>
                </a:lnTo>
                <a:lnTo>
                  <a:pt x="16129" y="124332"/>
                </a:lnTo>
                <a:lnTo>
                  <a:pt x="16129" y="120523"/>
                </a:lnTo>
                <a:lnTo>
                  <a:pt x="16394" y="113973"/>
                </a:lnTo>
                <a:lnTo>
                  <a:pt x="18124" y="101706"/>
                </a:lnTo>
                <a:lnTo>
                  <a:pt x="21462" y="88264"/>
                </a:lnTo>
                <a:lnTo>
                  <a:pt x="24686" y="77440"/>
                </a:lnTo>
                <a:lnTo>
                  <a:pt x="28408" y="65254"/>
                </a:lnTo>
                <a:lnTo>
                  <a:pt x="32131" y="53467"/>
                </a:lnTo>
                <a:lnTo>
                  <a:pt x="33648" y="54557"/>
                </a:lnTo>
                <a:lnTo>
                  <a:pt x="43003" y="62113"/>
                </a:lnTo>
                <a:lnTo>
                  <a:pt x="52832" y="71627"/>
                </a:lnTo>
                <a:lnTo>
                  <a:pt x="54354" y="73369"/>
                </a:lnTo>
                <a:lnTo>
                  <a:pt x="62757" y="82886"/>
                </a:lnTo>
                <a:lnTo>
                  <a:pt x="71247" y="92329"/>
                </a:lnTo>
                <a:lnTo>
                  <a:pt x="73162" y="94400"/>
                </a:lnTo>
                <a:lnTo>
                  <a:pt x="82495" y="104142"/>
                </a:lnTo>
                <a:lnTo>
                  <a:pt x="90805" y="112141"/>
                </a:lnTo>
                <a:lnTo>
                  <a:pt x="99060" y="119506"/>
                </a:lnTo>
                <a:lnTo>
                  <a:pt x="104394" y="124713"/>
                </a:lnTo>
                <a:lnTo>
                  <a:pt x="106934" y="127507"/>
                </a:lnTo>
                <a:lnTo>
                  <a:pt x="111887" y="133095"/>
                </a:lnTo>
                <a:lnTo>
                  <a:pt x="115697" y="139319"/>
                </a:lnTo>
                <a:lnTo>
                  <a:pt x="118363" y="146050"/>
                </a:lnTo>
                <a:lnTo>
                  <a:pt x="129159" y="143001"/>
                </a:lnTo>
                <a:lnTo>
                  <a:pt x="135509" y="138302"/>
                </a:lnTo>
                <a:lnTo>
                  <a:pt x="137541" y="131825"/>
                </a:lnTo>
                <a:lnTo>
                  <a:pt x="137751" y="129773"/>
                </a:lnTo>
                <a:lnTo>
                  <a:pt x="138999" y="117407"/>
                </a:lnTo>
                <a:lnTo>
                  <a:pt x="140335" y="104393"/>
                </a:lnTo>
                <a:lnTo>
                  <a:pt x="140952" y="99485"/>
                </a:lnTo>
                <a:lnTo>
                  <a:pt x="143241" y="87177"/>
                </a:lnTo>
                <a:lnTo>
                  <a:pt x="146558" y="74422"/>
                </a:lnTo>
                <a:lnTo>
                  <a:pt x="148030" y="69848"/>
                </a:lnTo>
                <a:lnTo>
                  <a:pt x="152833" y="57753"/>
                </a:lnTo>
                <a:lnTo>
                  <a:pt x="158623" y="47117"/>
                </a:lnTo>
                <a:lnTo>
                  <a:pt x="162813" y="40005"/>
                </a:lnTo>
                <a:lnTo>
                  <a:pt x="165608" y="35051"/>
                </a:lnTo>
                <a:lnTo>
                  <a:pt x="166878" y="32131"/>
                </a:lnTo>
                <a:lnTo>
                  <a:pt x="169672" y="25907"/>
                </a:lnTo>
                <a:lnTo>
                  <a:pt x="170942" y="19557"/>
                </a:lnTo>
                <a:lnTo>
                  <a:pt x="170942" y="6604"/>
                </a:lnTo>
                <a:lnTo>
                  <a:pt x="170561" y="4063"/>
                </a:lnTo>
                <a:lnTo>
                  <a:pt x="169799" y="2412"/>
                </a:lnTo>
                <a:lnTo>
                  <a:pt x="167132" y="0"/>
                </a:lnTo>
                <a:lnTo>
                  <a:pt x="164719" y="762"/>
                </a:lnTo>
                <a:lnTo>
                  <a:pt x="159638" y="3301"/>
                </a:lnTo>
                <a:lnTo>
                  <a:pt x="154686" y="9398"/>
                </a:lnTo>
                <a:lnTo>
                  <a:pt x="149987" y="19050"/>
                </a:lnTo>
                <a:lnTo>
                  <a:pt x="149477" y="20086"/>
                </a:lnTo>
                <a:lnTo>
                  <a:pt x="145014" y="30431"/>
                </a:lnTo>
                <a:lnTo>
                  <a:pt x="139954" y="44068"/>
                </a:lnTo>
                <a:lnTo>
                  <a:pt x="136978" y="52738"/>
                </a:lnTo>
                <a:lnTo>
                  <a:pt x="132967" y="64786"/>
                </a:lnTo>
                <a:lnTo>
                  <a:pt x="129032" y="76835"/>
                </a:lnTo>
                <a:lnTo>
                  <a:pt x="124685" y="89824"/>
                </a:lnTo>
                <a:lnTo>
                  <a:pt x="120300" y="103058"/>
                </a:lnTo>
                <a:lnTo>
                  <a:pt x="118363" y="109093"/>
                </a:lnTo>
                <a:lnTo>
                  <a:pt x="113051" y="106243"/>
                </a:lnTo>
                <a:lnTo>
                  <a:pt x="102556" y="99392"/>
                </a:lnTo>
                <a:lnTo>
                  <a:pt x="92329" y="90931"/>
                </a:lnTo>
                <a:lnTo>
                  <a:pt x="87703" y="86400"/>
                </a:lnTo>
                <a:lnTo>
                  <a:pt x="79361" y="77415"/>
                </a:lnTo>
                <a:lnTo>
                  <a:pt x="69976" y="66293"/>
                </a:lnTo>
                <a:lnTo>
                  <a:pt x="67076" y="62650"/>
                </a:lnTo>
                <a:lnTo>
                  <a:pt x="59839" y="53274"/>
                </a:lnTo>
                <a:lnTo>
                  <a:pt x="50546" y="41020"/>
                </a:lnTo>
                <a:lnTo>
                  <a:pt x="44434" y="30595"/>
                </a:lnTo>
                <a:lnTo>
                  <a:pt x="35687" y="14224"/>
                </a:lnTo>
                <a:lnTo>
                  <a:pt x="32385" y="8255"/>
                </a:lnTo>
                <a:lnTo>
                  <a:pt x="29210" y="3937"/>
                </a:lnTo>
                <a:lnTo>
                  <a:pt x="26035" y="1016"/>
                </a:lnTo>
                <a:lnTo>
                  <a:pt x="23106" y="13225"/>
                </a:lnTo>
                <a:lnTo>
                  <a:pt x="20145" y="25582"/>
                </a:lnTo>
                <a:lnTo>
                  <a:pt x="17272" y="37592"/>
                </a:lnTo>
                <a:lnTo>
                  <a:pt x="16962" y="38879"/>
                </a:lnTo>
                <a:lnTo>
                  <a:pt x="14259" y="50528"/>
                </a:lnTo>
                <a:lnTo>
                  <a:pt x="11501" y="62985"/>
                </a:lnTo>
                <a:lnTo>
                  <a:pt x="8636" y="76200"/>
                </a:lnTo>
                <a:lnTo>
                  <a:pt x="5658" y="91098"/>
                </a:lnTo>
                <a:lnTo>
                  <a:pt x="3335" y="103543"/>
                </a:lnTo>
                <a:lnTo>
                  <a:pt x="1270" y="115316"/>
                </a:lnTo>
                <a:lnTo>
                  <a:pt x="381" y="121538"/>
                </a:lnTo>
                <a:lnTo>
                  <a:pt x="0" y="127888"/>
                </a:lnTo>
                <a:lnTo>
                  <a:pt x="2" y="131831"/>
                </a:lnTo>
                <a:lnTo>
                  <a:pt x="1315" y="145753"/>
                </a:lnTo>
                <a:lnTo>
                  <a:pt x="5080" y="156591"/>
                </a:lnTo>
                <a:lnTo>
                  <a:pt x="9017" y="164337"/>
                </a:lnTo>
                <a:lnTo>
                  <a:pt x="15367" y="168275"/>
                </a:lnTo>
                <a:lnTo>
                  <a:pt x="25019" y="168275"/>
                </a:lnTo>
                <a:lnTo>
                  <a:pt x="29083" y="167767"/>
                </a:lnTo>
                <a:lnTo>
                  <a:pt x="28321" y="1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43272" y="4268343"/>
            <a:ext cx="179958" cy="169544"/>
          </a:xfrm>
          <a:custGeom>
            <a:avLst/>
            <a:gdLst/>
            <a:ahLst/>
            <a:cxnLst/>
            <a:rect l="l" t="t" r="r" b="b"/>
            <a:pathLst>
              <a:path w="179958" h="169545">
                <a:moveTo>
                  <a:pt x="1015" y="0"/>
                </a:moveTo>
                <a:lnTo>
                  <a:pt x="380" y="2920"/>
                </a:lnTo>
                <a:lnTo>
                  <a:pt x="0" y="6984"/>
                </a:lnTo>
                <a:lnTo>
                  <a:pt x="0" y="9905"/>
                </a:lnTo>
                <a:lnTo>
                  <a:pt x="394" y="14879"/>
                </a:lnTo>
                <a:lnTo>
                  <a:pt x="3817" y="25724"/>
                </a:lnTo>
                <a:lnTo>
                  <a:pt x="10725" y="36983"/>
                </a:lnTo>
                <a:lnTo>
                  <a:pt x="21081" y="48640"/>
                </a:lnTo>
                <a:lnTo>
                  <a:pt x="31195" y="58602"/>
                </a:lnTo>
                <a:lnTo>
                  <a:pt x="42004" y="69678"/>
                </a:lnTo>
                <a:lnTo>
                  <a:pt x="49428" y="77914"/>
                </a:lnTo>
                <a:lnTo>
                  <a:pt x="53466" y="83311"/>
                </a:lnTo>
                <a:lnTo>
                  <a:pt x="57530" y="90169"/>
                </a:lnTo>
                <a:lnTo>
                  <a:pt x="61975" y="96138"/>
                </a:lnTo>
                <a:lnTo>
                  <a:pt x="66928" y="101218"/>
                </a:lnTo>
                <a:lnTo>
                  <a:pt x="71881" y="106298"/>
                </a:lnTo>
                <a:lnTo>
                  <a:pt x="77724" y="110616"/>
                </a:lnTo>
                <a:lnTo>
                  <a:pt x="84327" y="114172"/>
                </a:lnTo>
                <a:lnTo>
                  <a:pt x="89026" y="116839"/>
                </a:lnTo>
                <a:lnTo>
                  <a:pt x="92837" y="118236"/>
                </a:lnTo>
                <a:lnTo>
                  <a:pt x="99949" y="118236"/>
                </a:lnTo>
                <a:lnTo>
                  <a:pt x="103124" y="115061"/>
                </a:lnTo>
                <a:lnTo>
                  <a:pt x="105282" y="108838"/>
                </a:lnTo>
                <a:lnTo>
                  <a:pt x="106425" y="105155"/>
                </a:lnTo>
                <a:lnTo>
                  <a:pt x="108712" y="98678"/>
                </a:lnTo>
                <a:lnTo>
                  <a:pt x="112140" y="89407"/>
                </a:lnTo>
                <a:lnTo>
                  <a:pt x="115315" y="82676"/>
                </a:lnTo>
                <a:lnTo>
                  <a:pt x="119125" y="75818"/>
                </a:lnTo>
                <a:lnTo>
                  <a:pt x="123570" y="68833"/>
                </a:lnTo>
                <a:lnTo>
                  <a:pt x="127000" y="63245"/>
                </a:lnTo>
                <a:lnTo>
                  <a:pt x="131444" y="56768"/>
                </a:lnTo>
                <a:lnTo>
                  <a:pt x="136651" y="49402"/>
                </a:lnTo>
                <a:lnTo>
                  <a:pt x="141066" y="59619"/>
                </a:lnTo>
                <a:lnTo>
                  <a:pt x="145056" y="71666"/>
                </a:lnTo>
                <a:lnTo>
                  <a:pt x="148208" y="84581"/>
                </a:lnTo>
                <a:lnTo>
                  <a:pt x="150432" y="98086"/>
                </a:lnTo>
                <a:lnTo>
                  <a:pt x="151708" y="110728"/>
                </a:lnTo>
                <a:lnTo>
                  <a:pt x="152145" y="123316"/>
                </a:lnTo>
                <a:lnTo>
                  <a:pt x="153042" y="139411"/>
                </a:lnTo>
                <a:lnTo>
                  <a:pt x="155709" y="151845"/>
                </a:lnTo>
                <a:lnTo>
                  <a:pt x="160147" y="160654"/>
                </a:lnTo>
                <a:lnTo>
                  <a:pt x="164718" y="166623"/>
                </a:lnTo>
                <a:lnTo>
                  <a:pt x="171323" y="169544"/>
                </a:lnTo>
                <a:lnTo>
                  <a:pt x="179958" y="169544"/>
                </a:lnTo>
                <a:lnTo>
                  <a:pt x="179958" y="162686"/>
                </a:lnTo>
                <a:lnTo>
                  <a:pt x="178815" y="155447"/>
                </a:lnTo>
                <a:lnTo>
                  <a:pt x="176656" y="147827"/>
                </a:lnTo>
                <a:lnTo>
                  <a:pt x="172011" y="131085"/>
                </a:lnTo>
                <a:lnTo>
                  <a:pt x="168748" y="118571"/>
                </a:lnTo>
                <a:lnTo>
                  <a:pt x="167386" y="111886"/>
                </a:lnTo>
                <a:lnTo>
                  <a:pt x="166693" y="106593"/>
                </a:lnTo>
                <a:lnTo>
                  <a:pt x="164866" y="94583"/>
                </a:lnTo>
                <a:lnTo>
                  <a:pt x="161925" y="76453"/>
                </a:lnTo>
                <a:lnTo>
                  <a:pt x="160117" y="63468"/>
                </a:lnTo>
                <a:lnTo>
                  <a:pt x="158816" y="50698"/>
                </a:lnTo>
                <a:lnTo>
                  <a:pt x="158368" y="40004"/>
                </a:lnTo>
                <a:lnTo>
                  <a:pt x="158114" y="34416"/>
                </a:lnTo>
                <a:lnTo>
                  <a:pt x="157861" y="28955"/>
                </a:lnTo>
                <a:lnTo>
                  <a:pt x="157606" y="23367"/>
                </a:lnTo>
                <a:lnTo>
                  <a:pt x="156972" y="16763"/>
                </a:lnTo>
                <a:lnTo>
                  <a:pt x="155193" y="12064"/>
                </a:lnTo>
                <a:lnTo>
                  <a:pt x="152400" y="9397"/>
                </a:lnTo>
                <a:lnTo>
                  <a:pt x="149478" y="6730"/>
                </a:lnTo>
                <a:lnTo>
                  <a:pt x="146557" y="5333"/>
                </a:lnTo>
                <a:lnTo>
                  <a:pt x="140335" y="5333"/>
                </a:lnTo>
                <a:lnTo>
                  <a:pt x="137540" y="7111"/>
                </a:lnTo>
                <a:lnTo>
                  <a:pt x="135127" y="10667"/>
                </a:lnTo>
                <a:lnTo>
                  <a:pt x="133476" y="13207"/>
                </a:lnTo>
                <a:lnTo>
                  <a:pt x="131952" y="16890"/>
                </a:lnTo>
                <a:lnTo>
                  <a:pt x="130555" y="21589"/>
                </a:lnTo>
                <a:lnTo>
                  <a:pt x="129688" y="24489"/>
                </a:lnTo>
                <a:lnTo>
                  <a:pt x="125468" y="36200"/>
                </a:lnTo>
                <a:lnTo>
                  <a:pt x="120134" y="47749"/>
                </a:lnTo>
                <a:lnTo>
                  <a:pt x="113664" y="59181"/>
                </a:lnTo>
                <a:lnTo>
                  <a:pt x="111308" y="62860"/>
                </a:lnTo>
                <a:lnTo>
                  <a:pt x="103946" y="73306"/>
                </a:lnTo>
                <a:lnTo>
                  <a:pt x="95968" y="83164"/>
                </a:lnTo>
                <a:lnTo>
                  <a:pt x="87375" y="92455"/>
                </a:lnTo>
                <a:lnTo>
                  <a:pt x="85574" y="90378"/>
                </a:lnTo>
                <a:lnTo>
                  <a:pt x="79367" y="82658"/>
                </a:lnTo>
                <a:lnTo>
                  <a:pt x="71367" y="72012"/>
                </a:lnTo>
                <a:lnTo>
                  <a:pt x="61594" y="58419"/>
                </a:lnTo>
                <a:lnTo>
                  <a:pt x="56468" y="51221"/>
                </a:lnTo>
                <a:lnTo>
                  <a:pt x="47747" y="39422"/>
                </a:lnTo>
                <a:lnTo>
                  <a:pt x="40312" y="30011"/>
                </a:lnTo>
                <a:lnTo>
                  <a:pt x="34162" y="22986"/>
                </a:lnTo>
                <a:lnTo>
                  <a:pt x="32364" y="21119"/>
                </a:lnTo>
                <a:lnTo>
                  <a:pt x="22065" y="11849"/>
                </a:lnTo>
                <a:lnTo>
                  <a:pt x="11616" y="4817"/>
                </a:lnTo>
                <a:lnTo>
                  <a:pt x="1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685032" y="4268343"/>
            <a:ext cx="179958" cy="169544"/>
          </a:xfrm>
          <a:custGeom>
            <a:avLst/>
            <a:gdLst/>
            <a:ahLst/>
            <a:cxnLst/>
            <a:rect l="l" t="t" r="r" b="b"/>
            <a:pathLst>
              <a:path w="179958" h="169545">
                <a:moveTo>
                  <a:pt x="1015" y="0"/>
                </a:moveTo>
                <a:lnTo>
                  <a:pt x="380" y="2920"/>
                </a:lnTo>
                <a:lnTo>
                  <a:pt x="0" y="6984"/>
                </a:lnTo>
                <a:lnTo>
                  <a:pt x="0" y="9905"/>
                </a:lnTo>
                <a:lnTo>
                  <a:pt x="394" y="14879"/>
                </a:lnTo>
                <a:lnTo>
                  <a:pt x="3817" y="25724"/>
                </a:lnTo>
                <a:lnTo>
                  <a:pt x="10725" y="36983"/>
                </a:lnTo>
                <a:lnTo>
                  <a:pt x="21081" y="48640"/>
                </a:lnTo>
                <a:lnTo>
                  <a:pt x="31195" y="58602"/>
                </a:lnTo>
                <a:lnTo>
                  <a:pt x="42004" y="69678"/>
                </a:lnTo>
                <a:lnTo>
                  <a:pt x="49428" y="77914"/>
                </a:lnTo>
                <a:lnTo>
                  <a:pt x="53466" y="83311"/>
                </a:lnTo>
                <a:lnTo>
                  <a:pt x="57530" y="90169"/>
                </a:lnTo>
                <a:lnTo>
                  <a:pt x="61975" y="96138"/>
                </a:lnTo>
                <a:lnTo>
                  <a:pt x="66928" y="101218"/>
                </a:lnTo>
                <a:lnTo>
                  <a:pt x="71881" y="106298"/>
                </a:lnTo>
                <a:lnTo>
                  <a:pt x="77723" y="110616"/>
                </a:lnTo>
                <a:lnTo>
                  <a:pt x="84327" y="114172"/>
                </a:lnTo>
                <a:lnTo>
                  <a:pt x="89026" y="116839"/>
                </a:lnTo>
                <a:lnTo>
                  <a:pt x="92837" y="118236"/>
                </a:lnTo>
                <a:lnTo>
                  <a:pt x="99948" y="118236"/>
                </a:lnTo>
                <a:lnTo>
                  <a:pt x="103123" y="115061"/>
                </a:lnTo>
                <a:lnTo>
                  <a:pt x="105282" y="108838"/>
                </a:lnTo>
                <a:lnTo>
                  <a:pt x="106425" y="105155"/>
                </a:lnTo>
                <a:lnTo>
                  <a:pt x="108712" y="98678"/>
                </a:lnTo>
                <a:lnTo>
                  <a:pt x="112140" y="89407"/>
                </a:lnTo>
                <a:lnTo>
                  <a:pt x="115315" y="82676"/>
                </a:lnTo>
                <a:lnTo>
                  <a:pt x="119125" y="75818"/>
                </a:lnTo>
                <a:lnTo>
                  <a:pt x="123570" y="68833"/>
                </a:lnTo>
                <a:lnTo>
                  <a:pt x="127000" y="63245"/>
                </a:lnTo>
                <a:lnTo>
                  <a:pt x="131444" y="56768"/>
                </a:lnTo>
                <a:lnTo>
                  <a:pt x="136651" y="49402"/>
                </a:lnTo>
                <a:lnTo>
                  <a:pt x="141066" y="59619"/>
                </a:lnTo>
                <a:lnTo>
                  <a:pt x="145056" y="71666"/>
                </a:lnTo>
                <a:lnTo>
                  <a:pt x="148208" y="84581"/>
                </a:lnTo>
                <a:lnTo>
                  <a:pt x="150432" y="98086"/>
                </a:lnTo>
                <a:lnTo>
                  <a:pt x="151708" y="110728"/>
                </a:lnTo>
                <a:lnTo>
                  <a:pt x="152145" y="123316"/>
                </a:lnTo>
                <a:lnTo>
                  <a:pt x="153042" y="139411"/>
                </a:lnTo>
                <a:lnTo>
                  <a:pt x="155709" y="151845"/>
                </a:lnTo>
                <a:lnTo>
                  <a:pt x="160146" y="160654"/>
                </a:lnTo>
                <a:lnTo>
                  <a:pt x="164718" y="166623"/>
                </a:lnTo>
                <a:lnTo>
                  <a:pt x="171322" y="169544"/>
                </a:lnTo>
                <a:lnTo>
                  <a:pt x="179958" y="169544"/>
                </a:lnTo>
                <a:lnTo>
                  <a:pt x="179958" y="162686"/>
                </a:lnTo>
                <a:lnTo>
                  <a:pt x="178815" y="155447"/>
                </a:lnTo>
                <a:lnTo>
                  <a:pt x="176656" y="147827"/>
                </a:lnTo>
                <a:lnTo>
                  <a:pt x="172011" y="131085"/>
                </a:lnTo>
                <a:lnTo>
                  <a:pt x="168748" y="118571"/>
                </a:lnTo>
                <a:lnTo>
                  <a:pt x="167385" y="111886"/>
                </a:lnTo>
                <a:lnTo>
                  <a:pt x="166693" y="106593"/>
                </a:lnTo>
                <a:lnTo>
                  <a:pt x="164866" y="94583"/>
                </a:lnTo>
                <a:lnTo>
                  <a:pt x="161925" y="76453"/>
                </a:lnTo>
                <a:lnTo>
                  <a:pt x="160117" y="63468"/>
                </a:lnTo>
                <a:lnTo>
                  <a:pt x="158816" y="50698"/>
                </a:lnTo>
                <a:lnTo>
                  <a:pt x="158368" y="40004"/>
                </a:lnTo>
                <a:lnTo>
                  <a:pt x="158114" y="34416"/>
                </a:lnTo>
                <a:lnTo>
                  <a:pt x="157860" y="28955"/>
                </a:lnTo>
                <a:lnTo>
                  <a:pt x="157606" y="23367"/>
                </a:lnTo>
                <a:lnTo>
                  <a:pt x="156971" y="16763"/>
                </a:lnTo>
                <a:lnTo>
                  <a:pt x="155193" y="12064"/>
                </a:lnTo>
                <a:lnTo>
                  <a:pt x="152400" y="9397"/>
                </a:lnTo>
                <a:lnTo>
                  <a:pt x="149478" y="6730"/>
                </a:lnTo>
                <a:lnTo>
                  <a:pt x="146557" y="5333"/>
                </a:lnTo>
                <a:lnTo>
                  <a:pt x="140334" y="5333"/>
                </a:lnTo>
                <a:lnTo>
                  <a:pt x="137540" y="7111"/>
                </a:lnTo>
                <a:lnTo>
                  <a:pt x="135127" y="10667"/>
                </a:lnTo>
                <a:lnTo>
                  <a:pt x="133476" y="13207"/>
                </a:lnTo>
                <a:lnTo>
                  <a:pt x="131952" y="16890"/>
                </a:lnTo>
                <a:lnTo>
                  <a:pt x="130555" y="21589"/>
                </a:lnTo>
                <a:lnTo>
                  <a:pt x="129688" y="24489"/>
                </a:lnTo>
                <a:lnTo>
                  <a:pt x="125468" y="36200"/>
                </a:lnTo>
                <a:lnTo>
                  <a:pt x="120134" y="47749"/>
                </a:lnTo>
                <a:lnTo>
                  <a:pt x="113664" y="59181"/>
                </a:lnTo>
                <a:lnTo>
                  <a:pt x="111308" y="62860"/>
                </a:lnTo>
                <a:lnTo>
                  <a:pt x="103946" y="73306"/>
                </a:lnTo>
                <a:lnTo>
                  <a:pt x="95968" y="83164"/>
                </a:lnTo>
                <a:lnTo>
                  <a:pt x="87375" y="92455"/>
                </a:lnTo>
                <a:lnTo>
                  <a:pt x="85574" y="90378"/>
                </a:lnTo>
                <a:lnTo>
                  <a:pt x="79367" y="82658"/>
                </a:lnTo>
                <a:lnTo>
                  <a:pt x="71367" y="72012"/>
                </a:lnTo>
                <a:lnTo>
                  <a:pt x="61594" y="58419"/>
                </a:lnTo>
                <a:lnTo>
                  <a:pt x="56468" y="51221"/>
                </a:lnTo>
                <a:lnTo>
                  <a:pt x="47747" y="39422"/>
                </a:lnTo>
                <a:lnTo>
                  <a:pt x="40312" y="30011"/>
                </a:lnTo>
                <a:lnTo>
                  <a:pt x="34162" y="22986"/>
                </a:lnTo>
                <a:lnTo>
                  <a:pt x="32364" y="21119"/>
                </a:lnTo>
                <a:lnTo>
                  <a:pt x="22065" y="11849"/>
                </a:lnTo>
                <a:lnTo>
                  <a:pt x="11616" y="4817"/>
                </a:lnTo>
                <a:lnTo>
                  <a:pt x="1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044694" y="4245864"/>
            <a:ext cx="118363" cy="197358"/>
          </a:xfrm>
          <a:custGeom>
            <a:avLst/>
            <a:gdLst/>
            <a:ahLst/>
            <a:cxnLst/>
            <a:rect l="l" t="t" r="r" b="b"/>
            <a:pathLst>
              <a:path w="118363" h="197358">
                <a:moveTo>
                  <a:pt x="30352" y="52197"/>
                </a:moveTo>
                <a:lnTo>
                  <a:pt x="31389" y="44442"/>
                </a:lnTo>
                <a:lnTo>
                  <a:pt x="36619" y="30464"/>
                </a:lnTo>
                <a:lnTo>
                  <a:pt x="45799" y="22090"/>
                </a:lnTo>
                <a:lnTo>
                  <a:pt x="58927" y="19304"/>
                </a:lnTo>
                <a:lnTo>
                  <a:pt x="63270" y="19397"/>
                </a:lnTo>
                <a:lnTo>
                  <a:pt x="75575" y="20601"/>
                </a:lnTo>
                <a:lnTo>
                  <a:pt x="88772" y="23241"/>
                </a:lnTo>
                <a:lnTo>
                  <a:pt x="92927" y="24521"/>
                </a:lnTo>
                <a:lnTo>
                  <a:pt x="105068" y="28141"/>
                </a:lnTo>
                <a:lnTo>
                  <a:pt x="117347" y="31623"/>
                </a:lnTo>
                <a:lnTo>
                  <a:pt x="117982" y="29083"/>
                </a:lnTo>
                <a:lnTo>
                  <a:pt x="118363" y="26543"/>
                </a:lnTo>
                <a:lnTo>
                  <a:pt x="118363" y="14478"/>
                </a:lnTo>
                <a:lnTo>
                  <a:pt x="113283" y="7747"/>
                </a:lnTo>
                <a:lnTo>
                  <a:pt x="102996" y="4063"/>
                </a:lnTo>
                <a:lnTo>
                  <a:pt x="97427" y="2440"/>
                </a:lnTo>
                <a:lnTo>
                  <a:pt x="85496" y="617"/>
                </a:lnTo>
                <a:lnTo>
                  <a:pt x="70357" y="0"/>
                </a:lnTo>
                <a:lnTo>
                  <a:pt x="66420" y="127"/>
                </a:lnTo>
                <a:lnTo>
                  <a:pt x="62356" y="381"/>
                </a:lnTo>
                <a:lnTo>
                  <a:pt x="58165" y="508"/>
                </a:lnTo>
                <a:lnTo>
                  <a:pt x="49021" y="762"/>
                </a:lnTo>
                <a:lnTo>
                  <a:pt x="34543" y="762"/>
                </a:lnTo>
                <a:lnTo>
                  <a:pt x="28575" y="2540"/>
                </a:lnTo>
                <a:lnTo>
                  <a:pt x="25400" y="5968"/>
                </a:lnTo>
                <a:lnTo>
                  <a:pt x="22225" y="9398"/>
                </a:lnTo>
                <a:lnTo>
                  <a:pt x="20065" y="16002"/>
                </a:lnTo>
                <a:lnTo>
                  <a:pt x="18668" y="25527"/>
                </a:lnTo>
                <a:lnTo>
                  <a:pt x="17845" y="31254"/>
                </a:lnTo>
                <a:lnTo>
                  <a:pt x="15395" y="48231"/>
                </a:lnTo>
                <a:lnTo>
                  <a:pt x="13708" y="60073"/>
                </a:lnTo>
                <a:lnTo>
                  <a:pt x="12826" y="66802"/>
                </a:lnTo>
                <a:lnTo>
                  <a:pt x="12489" y="69389"/>
                </a:lnTo>
                <a:lnTo>
                  <a:pt x="11228" y="79539"/>
                </a:lnTo>
                <a:lnTo>
                  <a:pt x="9690" y="92590"/>
                </a:lnTo>
                <a:lnTo>
                  <a:pt x="7873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1" y="148971"/>
                </a:lnTo>
                <a:lnTo>
                  <a:pt x="2539" y="154305"/>
                </a:lnTo>
                <a:lnTo>
                  <a:pt x="1904" y="160019"/>
                </a:lnTo>
                <a:lnTo>
                  <a:pt x="1142" y="166243"/>
                </a:lnTo>
                <a:lnTo>
                  <a:pt x="380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3" y="185928"/>
                </a:lnTo>
                <a:lnTo>
                  <a:pt x="1015" y="190119"/>
                </a:lnTo>
                <a:lnTo>
                  <a:pt x="2285" y="193167"/>
                </a:lnTo>
                <a:lnTo>
                  <a:pt x="5714" y="196469"/>
                </a:lnTo>
                <a:lnTo>
                  <a:pt x="10032" y="197358"/>
                </a:lnTo>
                <a:lnTo>
                  <a:pt x="16001" y="195706"/>
                </a:lnTo>
                <a:lnTo>
                  <a:pt x="21970" y="193929"/>
                </a:lnTo>
                <a:lnTo>
                  <a:pt x="28066" y="192024"/>
                </a:lnTo>
                <a:lnTo>
                  <a:pt x="30860" y="191769"/>
                </a:lnTo>
                <a:lnTo>
                  <a:pt x="34670" y="191516"/>
                </a:lnTo>
                <a:lnTo>
                  <a:pt x="41548" y="192097"/>
                </a:lnTo>
                <a:lnTo>
                  <a:pt x="60197" y="193802"/>
                </a:lnTo>
                <a:lnTo>
                  <a:pt x="65785" y="194310"/>
                </a:lnTo>
                <a:lnTo>
                  <a:pt x="71119" y="194563"/>
                </a:lnTo>
                <a:lnTo>
                  <a:pt x="83565" y="194563"/>
                </a:lnTo>
                <a:lnTo>
                  <a:pt x="89153" y="193675"/>
                </a:lnTo>
                <a:lnTo>
                  <a:pt x="93090" y="192024"/>
                </a:lnTo>
                <a:lnTo>
                  <a:pt x="96900" y="190373"/>
                </a:lnTo>
                <a:lnTo>
                  <a:pt x="98932" y="187325"/>
                </a:lnTo>
                <a:lnTo>
                  <a:pt x="98932" y="177927"/>
                </a:lnTo>
                <a:lnTo>
                  <a:pt x="97916" y="174244"/>
                </a:lnTo>
                <a:lnTo>
                  <a:pt x="96138" y="172212"/>
                </a:lnTo>
                <a:lnTo>
                  <a:pt x="91693" y="169037"/>
                </a:lnTo>
                <a:lnTo>
                  <a:pt x="86486" y="169037"/>
                </a:lnTo>
                <a:lnTo>
                  <a:pt x="83565" y="169418"/>
                </a:lnTo>
                <a:lnTo>
                  <a:pt x="79882" y="170306"/>
                </a:lnTo>
                <a:lnTo>
                  <a:pt x="70865" y="172338"/>
                </a:lnTo>
                <a:lnTo>
                  <a:pt x="65785" y="173355"/>
                </a:lnTo>
                <a:lnTo>
                  <a:pt x="64261" y="173609"/>
                </a:lnTo>
                <a:lnTo>
                  <a:pt x="60705" y="173481"/>
                </a:lnTo>
                <a:lnTo>
                  <a:pt x="54101" y="173228"/>
                </a:lnTo>
                <a:lnTo>
                  <a:pt x="47497" y="172974"/>
                </a:lnTo>
                <a:lnTo>
                  <a:pt x="33781" y="172847"/>
                </a:lnTo>
                <a:lnTo>
                  <a:pt x="29336" y="173100"/>
                </a:lnTo>
                <a:lnTo>
                  <a:pt x="24764" y="173609"/>
                </a:lnTo>
                <a:lnTo>
                  <a:pt x="23748" y="168402"/>
                </a:lnTo>
                <a:lnTo>
                  <a:pt x="23113" y="164337"/>
                </a:lnTo>
                <a:lnTo>
                  <a:pt x="22859" y="161417"/>
                </a:lnTo>
                <a:lnTo>
                  <a:pt x="22605" y="158496"/>
                </a:lnTo>
                <a:lnTo>
                  <a:pt x="22351" y="119506"/>
                </a:lnTo>
                <a:lnTo>
                  <a:pt x="22097" y="116840"/>
                </a:lnTo>
                <a:lnTo>
                  <a:pt x="21716" y="114935"/>
                </a:lnTo>
                <a:lnTo>
                  <a:pt x="26669" y="113918"/>
                </a:lnTo>
                <a:lnTo>
                  <a:pt x="30225" y="113284"/>
                </a:lnTo>
                <a:lnTo>
                  <a:pt x="34925" y="112775"/>
                </a:lnTo>
                <a:lnTo>
                  <a:pt x="45168" y="112661"/>
                </a:lnTo>
                <a:lnTo>
                  <a:pt x="53700" y="113141"/>
                </a:lnTo>
                <a:lnTo>
                  <a:pt x="72516" y="114427"/>
                </a:lnTo>
                <a:lnTo>
                  <a:pt x="77596" y="114681"/>
                </a:lnTo>
                <a:lnTo>
                  <a:pt x="83311" y="114935"/>
                </a:lnTo>
                <a:lnTo>
                  <a:pt x="89788" y="114935"/>
                </a:lnTo>
                <a:lnTo>
                  <a:pt x="89788" y="101854"/>
                </a:lnTo>
                <a:lnTo>
                  <a:pt x="89153" y="97917"/>
                </a:lnTo>
                <a:lnTo>
                  <a:pt x="86359" y="93725"/>
                </a:lnTo>
                <a:lnTo>
                  <a:pt x="82930" y="91821"/>
                </a:lnTo>
                <a:lnTo>
                  <a:pt x="77342" y="90297"/>
                </a:lnTo>
                <a:lnTo>
                  <a:pt x="65826" y="88875"/>
                </a:lnTo>
                <a:lnTo>
                  <a:pt x="53218" y="87303"/>
                </a:lnTo>
                <a:lnTo>
                  <a:pt x="40636" y="85707"/>
                </a:lnTo>
                <a:lnTo>
                  <a:pt x="28066" y="84074"/>
                </a:lnTo>
                <a:lnTo>
                  <a:pt x="28474" y="77506"/>
                </a:lnTo>
                <a:lnTo>
                  <a:pt x="29353" y="64815"/>
                </a:lnTo>
                <a:lnTo>
                  <a:pt x="30352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60646" y="4245864"/>
            <a:ext cx="118363" cy="197358"/>
          </a:xfrm>
          <a:custGeom>
            <a:avLst/>
            <a:gdLst/>
            <a:ahLst/>
            <a:cxnLst/>
            <a:rect l="l" t="t" r="r" b="b"/>
            <a:pathLst>
              <a:path w="118363" h="197358">
                <a:moveTo>
                  <a:pt x="30352" y="52197"/>
                </a:moveTo>
                <a:lnTo>
                  <a:pt x="31389" y="44442"/>
                </a:lnTo>
                <a:lnTo>
                  <a:pt x="36619" y="30464"/>
                </a:lnTo>
                <a:lnTo>
                  <a:pt x="45799" y="22090"/>
                </a:lnTo>
                <a:lnTo>
                  <a:pt x="58927" y="19304"/>
                </a:lnTo>
                <a:lnTo>
                  <a:pt x="63270" y="19397"/>
                </a:lnTo>
                <a:lnTo>
                  <a:pt x="75575" y="20601"/>
                </a:lnTo>
                <a:lnTo>
                  <a:pt x="88773" y="23241"/>
                </a:lnTo>
                <a:lnTo>
                  <a:pt x="92927" y="24521"/>
                </a:lnTo>
                <a:lnTo>
                  <a:pt x="105068" y="28141"/>
                </a:lnTo>
                <a:lnTo>
                  <a:pt x="117348" y="31623"/>
                </a:lnTo>
                <a:lnTo>
                  <a:pt x="117982" y="29083"/>
                </a:lnTo>
                <a:lnTo>
                  <a:pt x="118363" y="26543"/>
                </a:lnTo>
                <a:lnTo>
                  <a:pt x="118363" y="14478"/>
                </a:lnTo>
                <a:lnTo>
                  <a:pt x="113283" y="7747"/>
                </a:lnTo>
                <a:lnTo>
                  <a:pt x="102996" y="4063"/>
                </a:lnTo>
                <a:lnTo>
                  <a:pt x="97427" y="2440"/>
                </a:lnTo>
                <a:lnTo>
                  <a:pt x="85496" y="617"/>
                </a:lnTo>
                <a:lnTo>
                  <a:pt x="70357" y="0"/>
                </a:lnTo>
                <a:lnTo>
                  <a:pt x="66420" y="127"/>
                </a:lnTo>
                <a:lnTo>
                  <a:pt x="62356" y="381"/>
                </a:lnTo>
                <a:lnTo>
                  <a:pt x="58165" y="508"/>
                </a:lnTo>
                <a:lnTo>
                  <a:pt x="49021" y="762"/>
                </a:lnTo>
                <a:lnTo>
                  <a:pt x="34543" y="762"/>
                </a:lnTo>
                <a:lnTo>
                  <a:pt x="28575" y="2540"/>
                </a:lnTo>
                <a:lnTo>
                  <a:pt x="25400" y="5968"/>
                </a:lnTo>
                <a:lnTo>
                  <a:pt x="22225" y="9398"/>
                </a:lnTo>
                <a:lnTo>
                  <a:pt x="20065" y="16002"/>
                </a:lnTo>
                <a:lnTo>
                  <a:pt x="18668" y="25527"/>
                </a:lnTo>
                <a:lnTo>
                  <a:pt x="17845" y="31254"/>
                </a:lnTo>
                <a:lnTo>
                  <a:pt x="15395" y="48231"/>
                </a:lnTo>
                <a:lnTo>
                  <a:pt x="13708" y="60073"/>
                </a:lnTo>
                <a:lnTo>
                  <a:pt x="12826" y="66802"/>
                </a:lnTo>
                <a:lnTo>
                  <a:pt x="12489" y="69389"/>
                </a:lnTo>
                <a:lnTo>
                  <a:pt x="11228" y="79539"/>
                </a:lnTo>
                <a:lnTo>
                  <a:pt x="9690" y="92590"/>
                </a:lnTo>
                <a:lnTo>
                  <a:pt x="7874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1" y="148971"/>
                </a:lnTo>
                <a:lnTo>
                  <a:pt x="2539" y="154305"/>
                </a:lnTo>
                <a:lnTo>
                  <a:pt x="1904" y="160019"/>
                </a:lnTo>
                <a:lnTo>
                  <a:pt x="1142" y="166243"/>
                </a:lnTo>
                <a:lnTo>
                  <a:pt x="380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3" y="185928"/>
                </a:lnTo>
                <a:lnTo>
                  <a:pt x="1015" y="190119"/>
                </a:lnTo>
                <a:lnTo>
                  <a:pt x="2286" y="193167"/>
                </a:lnTo>
                <a:lnTo>
                  <a:pt x="5714" y="196469"/>
                </a:lnTo>
                <a:lnTo>
                  <a:pt x="10032" y="197358"/>
                </a:lnTo>
                <a:lnTo>
                  <a:pt x="16001" y="195706"/>
                </a:lnTo>
                <a:lnTo>
                  <a:pt x="21970" y="193929"/>
                </a:lnTo>
                <a:lnTo>
                  <a:pt x="28066" y="192024"/>
                </a:lnTo>
                <a:lnTo>
                  <a:pt x="30861" y="191769"/>
                </a:lnTo>
                <a:lnTo>
                  <a:pt x="34670" y="191516"/>
                </a:lnTo>
                <a:lnTo>
                  <a:pt x="41548" y="192097"/>
                </a:lnTo>
                <a:lnTo>
                  <a:pt x="60198" y="193802"/>
                </a:lnTo>
                <a:lnTo>
                  <a:pt x="65786" y="194310"/>
                </a:lnTo>
                <a:lnTo>
                  <a:pt x="71119" y="194563"/>
                </a:lnTo>
                <a:lnTo>
                  <a:pt x="83565" y="194563"/>
                </a:lnTo>
                <a:lnTo>
                  <a:pt x="89153" y="193675"/>
                </a:lnTo>
                <a:lnTo>
                  <a:pt x="93090" y="192024"/>
                </a:lnTo>
                <a:lnTo>
                  <a:pt x="96900" y="190373"/>
                </a:lnTo>
                <a:lnTo>
                  <a:pt x="98932" y="187325"/>
                </a:lnTo>
                <a:lnTo>
                  <a:pt x="98932" y="177927"/>
                </a:lnTo>
                <a:lnTo>
                  <a:pt x="97916" y="174244"/>
                </a:lnTo>
                <a:lnTo>
                  <a:pt x="96138" y="172212"/>
                </a:lnTo>
                <a:lnTo>
                  <a:pt x="91693" y="169037"/>
                </a:lnTo>
                <a:lnTo>
                  <a:pt x="86487" y="169037"/>
                </a:lnTo>
                <a:lnTo>
                  <a:pt x="83565" y="169418"/>
                </a:lnTo>
                <a:lnTo>
                  <a:pt x="79882" y="170306"/>
                </a:lnTo>
                <a:lnTo>
                  <a:pt x="70865" y="172338"/>
                </a:lnTo>
                <a:lnTo>
                  <a:pt x="65786" y="173355"/>
                </a:lnTo>
                <a:lnTo>
                  <a:pt x="64262" y="173609"/>
                </a:lnTo>
                <a:lnTo>
                  <a:pt x="60705" y="173481"/>
                </a:lnTo>
                <a:lnTo>
                  <a:pt x="54101" y="173228"/>
                </a:lnTo>
                <a:lnTo>
                  <a:pt x="47498" y="172974"/>
                </a:lnTo>
                <a:lnTo>
                  <a:pt x="33781" y="172847"/>
                </a:lnTo>
                <a:lnTo>
                  <a:pt x="29337" y="173100"/>
                </a:lnTo>
                <a:lnTo>
                  <a:pt x="24764" y="173609"/>
                </a:lnTo>
                <a:lnTo>
                  <a:pt x="23749" y="168402"/>
                </a:lnTo>
                <a:lnTo>
                  <a:pt x="23113" y="164337"/>
                </a:lnTo>
                <a:lnTo>
                  <a:pt x="22859" y="161417"/>
                </a:lnTo>
                <a:lnTo>
                  <a:pt x="22605" y="158496"/>
                </a:lnTo>
                <a:lnTo>
                  <a:pt x="22351" y="119506"/>
                </a:lnTo>
                <a:lnTo>
                  <a:pt x="22098" y="116840"/>
                </a:lnTo>
                <a:lnTo>
                  <a:pt x="21716" y="114935"/>
                </a:lnTo>
                <a:lnTo>
                  <a:pt x="26669" y="113918"/>
                </a:lnTo>
                <a:lnTo>
                  <a:pt x="30225" y="113284"/>
                </a:lnTo>
                <a:lnTo>
                  <a:pt x="34925" y="112775"/>
                </a:lnTo>
                <a:lnTo>
                  <a:pt x="45168" y="112661"/>
                </a:lnTo>
                <a:lnTo>
                  <a:pt x="53700" y="113141"/>
                </a:lnTo>
                <a:lnTo>
                  <a:pt x="72516" y="114427"/>
                </a:lnTo>
                <a:lnTo>
                  <a:pt x="77596" y="114681"/>
                </a:lnTo>
                <a:lnTo>
                  <a:pt x="83312" y="114935"/>
                </a:lnTo>
                <a:lnTo>
                  <a:pt x="89788" y="114935"/>
                </a:lnTo>
                <a:lnTo>
                  <a:pt x="89788" y="101854"/>
                </a:lnTo>
                <a:lnTo>
                  <a:pt x="89153" y="97917"/>
                </a:lnTo>
                <a:lnTo>
                  <a:pt x="86359" y="93725"/>
                </a:lnTo>
                <a:lnTo>
                  <a:pt x="82930" y="91821"/>
                </a:lnTo>
                <a:lnTo>
                  <a:pt x="77342" y="90297"/>
                </a:lnTo>
                <a:lnTo>
                  <a:pt x="65826" y="88875"/>
                </a:lnTo>
                <a:lnTo>
                  <a:pt x="53218" y="87303"/>
                </a:lnTo>
                <a:lnTo>
                  <a:pt x="40636" y="85707"/>
                </a:lnTo>
                <a:lnTo>
                  <a:pt x="28066" y="84074"/>
                </a:lnTo>
                <a:lnTo>
                  <a:pt x="28474" y="77506"/>
                </a:lnTo>
                <a:lnTo>
                  <a:pt x="29353" y="64815"/>
                </a:lnTo>
                <a:lnTo>
                  <a:pt x="30352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77004" y="4235323"/>
            <a:ext cx="159638" cy="206628"/>
          </a:xfrm>
          <a:custGeom>
            <a:avLst/>
            <a:gdLst/>
            <a:ahLst/>
            <a:cxnLst/>
            <a:rect l="l" t="t" r="r" b="b"/>
            <a:pathLst>
              <a:path w="159638" h="206628">
                <a:moveTo>
                  <a:pt x="19810" y="66344"/>
                </a:moveTo>
                <a:lnTo>
                  <a:pt x="13770" y="78225"/>
                </a:lnTo>
                <a:lnTo>
                  <a:pt x="8821" y="90248"/>
                </a:lnTo>
                <a:lnTo>
                  <a:pt x="4966" y="102416"/>
                </a:lnTo>
                <a:lnTo>
                  <a:pt x="2209" y="114734"/>
                </a:lnTo>
                <a:lnTo>
                  <a:pt x="552" y="127203"/>
                </a:lnTo>
                <a:lnTo>
                  <a:pt x="0" y="139826"/>
                </a:lnTo>
                <a:lnTo>
                  <a:pt x="0" y="146050"/>
                </a:lnTo>
                <a:lnTo>
                  <a:pt x="254" y="151510"/>
                </a:lnTo>
                <a:lnTo>
                  <a:pt x="1016" y="156337"/>
                </a:lnTo>
                <a:lnTo>
                  <a:pt x="3223" y="166539"/>
                </a:lnTo>
                <a:lnTo>
                  <a:pt x="8459" y="178532"/>
                </a:lnTo>
                <a:lnTo>
                  <a:pt x="16307" y="188429"/>
                </a:lnTo>
                <a:lnTo>
                  <a:pt x="26797" y="196214"/>
                </a:lnTo>
                <a:lnTo>
                  <a:pt x="34392" y="199982"/>
                </a:lnTo>
                <a:lnTo>
                  <a:pt x="45838" y="203684"/>
                </a:lnTo>
                <a:lnTo>
                  <a:pt x="58800" y="205895"/>
                </a:lnTo>
                <a:lnTo>
                  <a:pt x="73279" y="206628"/>
                </a:lnTo>
                <a:lnTo>
                  <a:pt x="79883" y="206501"/>
                </a:lnTo>
                <a:lnTo>
                  <a:pt x="84962" y="205994"/>
                </a:lnTo>
                <a:lnTo>
                  <a:pt x="87630" y="205739"/>
                </a:lnTo>
                <a:lnTo>
                  <a:pt x="91107" y="205550"/>
                </a:lnTo>
                <a:lnTo>
                  <a:pt x="103664" y="203147"/>
                </a:lnTo>
                <a:lnTo>
                  <a:pt x="115582" y="198914"/>
                </a:lnTo>
                <a:lnTo>
                  <a:pt x="126870" y="192839"/>
                </a:lnTo>
                <a:lnTo>
                  <a:pt x="137541" y="184912"/>
                </a:lnTo>
                <a:lnTo>
                  <a:pt x="145682" y="176911"/>
                </a:lnTo>
                <a:lnTo>
                  <a:pt x="153436" y="166044"/>
                </a:lnTo>
                <a:lnTo>
                  <a:pt x="158088" y="154539"/>
                </a:lnTo>
                <a:lnTo>
                  <a:pt x="159638" y="142366"/>
                </a:lnTo>
                <a:lnTo>
                  <a:pt x="159638" y="139191"/>
                </a:lnTo>
                <a:lnTo>
                  <a:pt x="159131" y="135635"/>
                </a:lnTo>
                <a:lnTo>
                  <a:pt x="158369" y="131699"/>
                </a:lnTo>
                <a:lnTo>
                  <a:pt x="156463" y="123316"/>
                </a:lnTo>
                <a:lnTo>
                  <a:pt x="152908" y="117220"/>
                </a:lnTo>
                <a:lnTo>
                  <a:pt x="147700" y="113537"/>
                </a:lnTo>
                <a:lnTo>
                  <a:pt x="143383" y="110489"/>
                </a:lnTo>
                <a:lnTo>
                  <a:pt x="137541" y="108965"/>
                </a:lnTo>
                <a:lnTo>
                  <a:pt x="127000" y="108965"/>
                </a:lnTo>
                <a:lnTo>
                  <a:pt x="122555" y="109474"/>
                </a:lnTo>
                <a:lnTo>
                  <a:pt x="117348" y="110362"/>
                </a:lnTo>
                <a:lnTo>
                  <a:pt x="112141" y="111251"/>
                </a:lnTo>
                <a:lnTo>
                  <a:pt x="107187" y="112268"/>
                </a:lnTo>
                <a:lnTo>
                  <a:pt x="102743" y="113283"/>
                </a:lnTo>
                <a:lnTo>
                  <a:pt x="103378" y="119252"/>
                </a:lnTo>
                <a:lnTo>
                  <a:pt x="105156" y="123316"/>
                </a:lnTo>
                <a:lnTo>
                  <a:pt x="107950" y="125475"/>
                </a:lnTo>
                <a:lnTo>
                  <a:pt x="113411" y="127888"/>
                </a:lnTo>
                <a:lnTo>
                  <a:pt x="128143" y="127888"/>
                </a:lnTo>
                <a:lnTo>
                  <a:pt x="131063" y="128396"/>
                </a:lnTo>
                <a:lnTo>
                  <a:pt x="133604" y="129412"/>
                </a:lnTo>
                <a:lnTo>
                  <a:pt x="136017" y="130428"/>
                </a:lnTo>
                <a:lnTo>
                  <a:pt x="139573" y="134365"/>
                </a:lnTo>
                <a:lnTo>
                  <a:pt x="142112" y="138810"/>
                </a:lnTo>
                <a:lnTo>
                  <a:pt x="143129" y="142875"/>
                </a:lnTo>
                <a:lnTo>
                  <a:pt x="143383" y="147193"/>
                </a:lnTo>
                <a:lnTo>
                  <a:pt x="143383" y="153543"/>
                </a:lnTo>
                <a:lnTo>
                  <a:pt x="141224" y="159638"/>
                </a:lnTo>
                <a:lnTo>
                  <a:pt x="136779" y="165353"/>
                </a:lnTo>
                <a:lnTo>
                  <a:pt x="132461" y="171069"/>
                </a:lnTo>
                <a:lnTo>
                  <a:pt x="127254" y="175387"/>
                </a:lnTo>
                <a:lnTo>
                  <a:pt x="121158" y="178053"/>
                </a:lnTo>
                <a:lnTo>
                  <a:pt x="108609" y="183062"/>
                </a:lnTo>
                <a:lnTo>
                  <a:pt x="96187" y="186630"/>
                </a:lnTo>
                <a:lnTo>
                  <a:pt x="83859" y="188770"/>
                </a:lnTo>
                <a:lnTo>
                  <a:pt x="71628" y="189483"/>
                </a:lnTo>
                <a:lnTo>
                  <a:pt x="67591" y="189397"/>
                </a:lnTo>
                <a:lnTo>
                  <a:pt x="53737" y="187550"/>
                </a:lnTo>
                <a:lnTo>
                  <a:pt x="41909" y="183331"/>
                </a:lnTo>
                <a:lnTo>
                  <a:pt x="32131" y="176783"/>
                </a:lnTo>
                <a:lnTo>
                  <a:pt x="27505" y="172087"/>
                </a:lnTo>
                <a:lnTo>
                  <a:pt x="21055" y="161814"/>
                </a:lnTo>
                <a:lnTo>
                  <a:pt x="17172" y="149356"/>
                </a:lnTo>
                <a:lnTo>
                  <a:pt x="15875" y="134746"/>
                </a:lnTo>
                <a:lnTo>
                  <a:pt x="15984" y="121745"/>
                </a:lnTo>
                <a:lnTo>
                  <a:pt x="17734" y="109830"/>
                </a:lnTo>
                <a:lnTo>
                  <a:pt x="21599" y="97555"/>
                </a:lnTo>
                <a:lnTo>
                  <a:pt x="27559" y="84962"/>
                </a:lnTo>
                <a:lnTo>
                  <a:pt x="36260" y="71191"/>
                </a:lnTo>
                <a:lnTo>
                  <a:pt x="44110" y="61143"/>
                </a:lnTo>
                <a:lnTo>
                  <a:pt x="52959" y="51562"/>
                </a:lnTo>
                <a:lnTo>
                  <a:pt x="58459" y="46248"/>
                </a:lnTo>
                <a:lnTo>
                  <a:pt x="68406" y="37387"/>
                </a:lnTo>
                <a:lnTo>
                  <a:pt x="77088" y="30860"/>
                </a:lnTo>
                <a:lnTo>
                  <a:pt x="93137" y="22833"/>
                </a:lnTo>
                <a:lnTo>
                  <a:pt x="104521" y="20954"/>
                </a:lnTo>
                <a:lnTo>
                  <a:pt x="108585" y="20954"/>
                </a:lnTo>
                <a:lnTo>
                  <a:pt x="112522" y="21589"/>
                </a:lnTo>
                <a:lnTo>
                  <a:pt x="116205" y="23113"/>
                </a:lnTo>
                <a:lnTo>
                  <a:pt x="120015" y="24510"/>
                </a:lnTo>
                <a:lnTo>
                  <a:pt x="123698" y="26796"/>
                </a:lnTo>
                <a:lnTo>
                  <a:pt x="127381" y="29844"/>
                </a:lnTo>
                <a:lnTo>
                  <a:pt x="129667" y="32257"/>
                </a:lnTo>
                <a:lnTo>
                  <a:pt x="131953" y="35559"/>
                </a:lnTo>
                <a:lnTo>
                  <a:pt x="133476" y="37845"/>
                </a:lnTo>
                <a:lnTo>
                  <a:pt x="136779" y="38862"/>
                </a:lnTo>
                <a:lnTo>
                  <a:pt x="140588" y="37972"/>
                </a:lnTo>
                <a:lnTo>
                  <a:pt x="145415" y="34035"/>
                </a:lnTo>
                <a:lnTo>
                  <a:pt x="146685" y="31368"/>
                </a:lnTo>
                <a:lnTo>
                  <a:pt x="146685" y="24383"/>
                </a:lnTo>
                <a:lnTo>
                  <a:pt x="145669" y="20954"/>
                </a:lnTo>
                <a:lnTo>
                  <a:pt x="143510" y="17271"/>
                </a:lnTo>
                <a:lnTo>
                  <a:pt x="141478" y="13588"/>
                </a:lnTo>
                <a:lnTo>
                  <a:pt x="139065" y="10668"/>
                </a:lnTo>
                <a:lnTo>
                  <a:pt x="136525" y="8254"/>
                </a:lnTo>
                <a:lnTo>
                  <a:pt x="133096" y="5206"/>
                </a:lnTo>
                <a:lnTo>
                  <a:pt x="129540" y="3047"/>
                </a:lnTo>
                <a:lnTo>
                  <a:pt x="126237" y="1777"/>
                </a:lnTo>
                <a:lnTo>
                  <a:pt x="122809" y="507"/>
                </a:lnTo>
                <a:lnTo>
                  <a:pt x="119125" y="0"/>
                </a:lnTo>
                <a:lnTo>
                  <a:pt x="109982" y="0"/>
                </a:lnTo>
                <a:lnTo>
                  <a:pt x="103759" y="1269"/>
                </a:lnTo>
                <a:lnTo>
                  <a:pt x="96393" y="3937"/>
                </a:lnTo>
                <a:lnTo>
                  <a:pt x="93853" y="4952"/>
                </a:lnTo>
                <a:lnTo>
                  <a:pt x="87757" y="7493"/>
                </a:lnTo>
                <a:lnTo>
                  <a:pt x="78105" y="11302"/>
                </a:lnTo>
                <a:lnTo>
                  <a:pt x="66111" y="17236"/>
                </a:lnTo>
                <a:lnTo>
                  <a:pt x="55860" y="23985"/>
                </a:lnTo>
                <a:lnTo>
                  <a:pt x="46238" y="32023"/>
                </a:lnTo>
                <a:lnTo>
                  <a:pt x="37250" y="41352"/>
                </a:lnTo>
                <a:lnTo>
                  <a:pt x="28905" y="51971"/>
                </a:lnTo>
                <a:lnTo>
                  <a:pt x="21209" y="63881"/>
                </a:lnTo>
                <a:lnTo>
                  <a:pt x="19810" y="663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78884" y="42251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45410" y="128930"/>
                </a:moveTo>
                <a:lnTo>
                  <a:pt x="141657" y="116683"/>
                </a:lnTo>
                <a:lnTo>
                  <a:pt x="138211" y="104428"/>
                </a:lnTo>
                <a:lnTo>
                  <a:pt x="135073" y="92169"/>
                </a:lnTo>
                <a:lnTo>
                  <a:pt x="132243" y="79905"/>
                </a:lnTo>
                <a:lnTo>
                  <a:pt x="129721" y="67639"/>
                </a:lnTo>
                <a:lnTo>
                  <a:pt x="127507" y="55372"/>
                </a:lnTo>
                <a:lnTo>
                  <a:pt x="125094" y="48768"/>
                </a:lnTo>
                <a:lnTo>
                  <a:pt x="122681" y="42163"/>
                </a:lnTo>
                <a:lnTo>
                  <a:pt x="120395" y="35432"/>
                </a:lnTo>
                <a:lnTo>
                  <a:pt x="118871" y="30987"/>
                </a:lnTo>
                <a:lnTo>
                  <a:pt x="118110" y="26669"/>
                </a:lnTo>
                <a:lnTo>
                  <a:pt x="118110" y="16129"/>
                </a:lnTo>
                <a:lnTo>
                  <a:pt x="118363" y="13081"/>
                </a:lnTo>
                <a:lnTo>
                  <a:pt x="118363" y="8636"/>
                </a:lnTo>
                <a:lnTo>
                  <a:pt x="117728" y="5206"/>
                </a:lnTo>
                <a:lnTo>
                  <a:pt x="115188" y="1016"/>
                </a:lnTo>
                <a:lnTo>
                  <a:pt x="110998" y="0"/>
                </a:lnTo>
                <a:lnTo>
                  <a:pt x="107950" y="0"/>
                </a:lnTo>
                <a:lnTo>
                  <a:pt x="104775" y="1650"/>
                </a:lnTo>
                <a:lnTo>
                  <a:pt x="101473" y="5080"/>
                </a:lnTo>
                <a:lnTo>
                  <a:pt x="98298" y="8381"/>
                </a:lnTo>
                <a:lnTo>
                  <a:pt x="95630" y="12826"/>
                </a:lnTo>
                <a:lnTo>
                  <a:pt x="93599" y="18414"/>
                </a:lnTo>
                <a:lnTo>
                  <a:pt x="91376" y="23753"/>
                </a:lnTo>
                <a:lnTo>
                  <a:pt x="86335" y="34317"/>
                </a:lnTo>
                <a:lnTo>
                  <a:pt x="80055" y="45799"/>
                </a:lnTo>
                <a:lnTo>
                  <a:pt x="72516" y="58166"/>
                </a:lnTo>
                <a:lnTo>
                  <a:pt x="68276" y="64643"/>
                </a:lnTo>
                <a:lnTo>
                  <a:pt x="61297" y="75253"/>
                </a:lnTo>
                <a:lnTo>
                  <a:pt x="54291" y="85831"/>
                </a:lnTo>
                <a:lnTo>
                  <a:pt x="47243" y="96393"/>
                </a:lnTo>
                <a:lnTo>
                  <a:pt x="43071" y="102930"/>
                </a:lnTo>
                <a:lnTo>
                  <a:pt x="36050" y="114753"/>
                </a:lnTo>
                <a:lnTo>
                  <a:pt x="30292" y="125655"/>
                </a:lnTo>
                <a:lnTo>
                  <a:pt x="25780" y="135636"/>
                </a:lnTo>
                <a:lnTo>
                  <a:pt x="25653" y="135948"/>
                </a:lnTo>
                <a:lnTo>
                  <a:pt x="21028" y="145639"/>
                </a:lnTo>
                <a:lnTo>
                  <a:pt x="13842" y="158623"/>
                </a:lnTo>
                <a:lnTo>
                  <a:pt x="13055" y="160013"/>
                </a:lnTo>
                <a:lnTo>
                  <a:pt x="5785" y="174303"/>
                </a:lnTo>
                <a:lnTo>
                  <a:pt x="1442" y="186065"/>
                </a:lnTo>
                <a:lnTo>
                  <a:pt x="0" y="195325"/>
                </a:lnTo>
                <a:lnTo>
                  <a:pt x="0" y="202437"/>
                </a:lnTo>
                <a:lnTo>
                  <a:pt x="2286" y="209295"/>
                </a:lnTo>
                <a:lnTo>
                  <a:pt x="6985" y="215773"/>
                </a:lnTo>
                <a:lnTo>
                  <a:pt x="9892" y="212894"/>
                </a:lnTo>
                <a:lnTo>
                  <a:pt x="16684" y="202976"/>
                </a:lnTo>
                <a:lnTo>
                  <a:pt x="22225" y="189737"/>
                </a:lnTo>
                <a:lnTo>
                  <a:pt x="25196" y="180522"/>
                </a:lnTo>
                <a:lnTo>
                  <a:pt x="29980" y="165823"/>
                </a:lnTo>
                <a:lnTo>
                  <a:pt x="31876" y="160400"/>
                </a:lnTo>
                <a:lnTo>
                  <a:pt x="34036" y="155448"/>
                </a:lnTo>
                <a:lnTo>
                  <a:pt x="37211" y="152654"/>
                </a:lnTo>
                <a:lnTo>
                  <a:pt x="41148" y="151764"/>
                </a:lnTo>
                <a:lnTo>
                  <a:pt x="45212" y="151637"/>
                </a:lnTo>
                <a:lnTo>
                  <a:pt x="49021" y="151384"/>
                </a:lnTo>
                <a:lnTo>
                  <a:pt x="52450" y="151003"/>
                </a:lnTo>
                <a:lnTo>
                  <a:pt x="50291" y="129539"/>
                </a:lnTo>
                <a:lnTo>
                  <a:pt x="54438" y="118454"/>
                </a:lnTo>
                <a:lnTo>
                  <a:pt x="59539" y="106625"/>
                </a:lnTo>
                <a:lnTo>
                  <a:pt x="65142" y="95372"/>
                </a:lnTo>
                <a:lnTo>
                  <a:pt x="71246" y="84709"/>
                </a:lnTo>
                <a:lnTo>
                  <a:pt x="77379" y="75283"/>
                </a:lnTo>
                <a:lnTo>
                  <a:pt x="85767" y="64434"/>
                </a:lnTo>
                <a:lnTo>
                  <a:pt x="94264" y="55765"/>
                </a:lnTo>
                <a:lnTo>
                  <a:pt x="102869" y="49275"/>
                </a:lnTo>
                <a:lnTo>
                  <a:pt x="103247" y="50068"/>
                </a:lnTo>
                <a:lnTo>
                  <a:pt x="108474" y="61961"/>
                </a:lnTo>
                <a:lnTo>
                  <a:pt x="112893" y="73829"/>
                </a:lnTo>
                <a:lnTo>
                  <a:pt x="116586" y="85725"/>
                </a:lnTo>
                <a:lnTo>
                  <a:pt x="119107" y="96097"/>
                </a:lnTo>
                <a:lnTo>
                  <a:pt x="121686" y="108570"/>
                </a:lnTo>
                <a:lnTo>
                  <a:pt x="124460" y="123443"/>
                </a:lnTo>
                <a:lnTo>
                  <a:pt x="120350" y="123603"/>
                </a:lnTo>
                <a:lnTo>
                  <a:pt x="110686" y="124355"/>
                </a:lnTo>
                <a:lnTo>
                  <a:pt x="96360" y="125736"/>
                </a:lnTo>
                <a:lnTo>
                  <a:pt x="77342" y="127762"/>
                </a:lnTo>
                <a:lnTo>
                  <a:pt x="80771" y="145287"/>
                </a:lnTo>
                <a:lnTo>
                  <a:pt x="88264" y="144144"/>
                </a:lnTo>
                <a:lnTo>
                  <a:pt x="96900" y="144144"/>
                </a:lnTo>
                <a:lnTo>
                  <a:pt x="99694" y="144399"/>
                </a:lnTo>
                <a:lnTo>
                  <a:pt x="102362" y="144780"/>
                </a:lnTo>
                <a:lnTo>
                  <a:pt x="105155" y="145287"/>
                </a:lnTo>
                <a:lnTo>
                  <a:pt x="108712" y="146431"/>
                </a:lnTo>
                <a:lnTo>
                  <a:pt x="113283" y="148462"/>
                </a:lnTo>
                <a:lnTo>
                  <a:pt x="121919" y="152145"/>
                </a:lnTo>
                <a:lnTo>
                  <a:pt x="127126" y="154178"/>
                </a:lnTo>
                <a:lnTo>
                  <a:pt x="130682" y="154939"/>
                </a:lnTo>
                <a:lnTo>
                  <a:pt x="133223" y="155448"/>
                </a:lnTo>
                <a:lnTo>
                  <a:pt x="136778" y="156337"/>
                </a:lnTo>
                <a:lnTo>
                  <a:pt x="139064" y="157480"/>
                </a:lnTo>
                <a:lnTo>
                  <a:pt x="141096" y="160909"/>
                </a:lnTo>
                <a:lnTo>
                  <a:pt x="142875" y="166497"/>
                </a:lnTo>
                <a:lnTo>
                  <a:pt x="143890" y="169163"/>
                </a:lnTo>
                <a:lnTo>
                  <a:pt x="145414" y="173862"/>
                </a:lnTo>
                <a:lnTo>
                  <a:pt x="147446" y="180594"/>
                </a:lnTo>
                <a:lnTo>
                  <a:pt x="150494" y="190500"/>
                </a:lnTo>
                <a:lnTo>
                  <a:pt x="153162" y="198500"/>
                </a:lnTo>
                <a:lnTo>
                  <a:pt x="155448" y="204216"/>
                </a:lnTo>
                <a:lnTo>
                  <a:pt x="157733" y="210057"/>
                </a:lnTo>
                <a:lnTo>
                  <a:pt x="160908" y="212979"/>
                </a:lnTo>
                <a:lnTo>
                  <a:pt x="167893" y="212979"/>
                </a:lnTo>
                <a:lnTo>
                  <a:pt x="170052" y="211709"/>
                </a:lnTo>
                <a:lnTo>
                  <a:pt x="173608" y="206882"/>
                </a:lnTo>
                <a:lnTo>
                  <a:pt x="174498" y="203835"/>
                </a:lnTo>
                <a:lnTo>
                  <a:pt x="174498" y="198247"/>
                </a:lnTo>
                <a:lnTo>
                  <a:pt x="173736" y="194310"/>
                </a:lnTo>
                <a:lnTo>
                  <a:pt x="172295" y="191454"/>
                </a:lnTo>
                <a:lnTo>
                  <a:pt x="166600" y="180087"/>
                </a:lnTo>
                <a:lnTo>
                  <a:pt x="160949" y="168720"/>
                </a:lnTo>
                <a:lnTo>
                  <a:pt x="155320" y="157353"/>
                </a:lnTo>
                <a:lnTo>
                  <a:pt x="153842" y="153401"/>
                </a:lnTo>
                <a:lnTo>
                  <a:pt x="149472" y="141170"/>
                </a:lnTo>
                <a:lnTo>
                  <a:pt x="145410" y="1289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812157" y="4277487"/>
            <a:ext cx="20065" cy="163449"/>
          </a:xfrm>
          <a:custGeom>
            <a:avLst/>
            <a:gdLst/>
            <a:ahLst/>
            <a:cxnLst/>
            <a:rect l="l" t="t" r="r" b="b"/>
            <a:pathLst>
              <a:path w="20065" h="163449">
                <a:moveTo>
                  <a:pt x="13462" y="0"/>
                </a:moveTo>
                <a:lnTo>
                  <a:pt x="14985" y="6985"/>
                </a:lnTo>
                <a:lnTo>
                  <a:pt x="16128" y="14477"/>
                </a:lnTo>
                <a:lnTo>
                  <a:pt x="16890" y="22732"/>
                </a:lnTo>
                <a:lnTo>
                  <a:pt x="17747" y="35324"/>
                </a:lnTo>
                <a:lnTo>
                  <a:pt x="18033" y="48132"/>
                </a:lnTo>
                <a:lnTo>
                  <a:pt x="18033" y="56133"/>
                </a:lnTo>
                <a:lnTo>
                  <a:pt x="17906" y="62864"/>
                </a:lnTo>
                <a:lnTo>
                  <a:pt x="17779" y="68071"/>
                </a:lnTo>
                <a:lnTo>
                  <a:pt x="17180" y="87280"/>
                </a:lnTo>
                <a:lnTo>
                  <a:pt x="16834" y="98693"/>
                </a:lnTo>
                <a:lnTo>
                  <a:pt x="16763" y="101981"/>
                </a:lnTo>
                <a:lnTo>
                  <a:pt x="16763" y="105537"/>
                </a:lnTo>
                <a:lnTo>
                  <a:pt x="17144" y="110362"/>
                </a:lnTo>
                <a:lnTo>
                  <a:pt x="17779" y="116586"/>
                </a:lnTo>
                <a:lnTo>
                  <a:pt x="19423" y="133038"/>
                </a:lnTo>
                <a:lnTo>
                  <a:pt x="20057" y="142747"/>
                </a:lnTo>
                <a:lnTo>
                  <a:pt x="20065" y="143510"/>
                </a:lnTo>
                <a:lnTo>
                  <a:pt x="20065" y="149351"/>
                </a:lnTo>
                <a:lnTo>
                  <a:pt x="19812" y="153415"/>
                </a:lnTo>
                <a:lnTo>
                  <a:pt x="19430" y="155448"/>
                </a:lnTo>
                <a:lnTo>
                  <a:pt x="18922" y="157606"/>
                </a:lnTo>
                <a:lnTo>
                  <a:pt x="18160" y="160274"/>
                </a:lnTo>
                <a:lnTo>
                  <a:pt x="16763" y="163449"/>
                </a:lnTo>
                <a:lnTo>
                  <a:pt x="10159" y="161289"/>
                </a:lnTo>
                <a:lnTo>
                  <a:pt x="5714" y="158114"/>
                </a:lnTo>
                <a:lnTo>
                  <a:pt x="3428" y="154050"/>
                </a:lnTo>
                <a:lnTo>
                  <a:pt x="1142" y="149987"/>
                </a:lnTo>
                <a:lnTo>
                  <a:pt x="0" y="144780"/>
                </a:lnTo>
                <a:lnTo>
                  <a:pt x="0" y="138430"/>
                </a:lnTo>
                <a:lnTo>
                  <a:pt x="0" y="135255"/>
                </a:lnTo>
                <a:lnTo>
                  <a:pt x="253" y="130682"/>
                </a:lnTo>
                <a:lnTo>
                  <a:pt x="634" y="124713"/>
                </a:lnTo>
                <a:lnTo>
                  <a:pt x="1142" y="118871"/>
                </a:lnTo>
                <a:lnTo>
                  <a:pt x="1269" y="115315"/>
                </a:lnTo>
                <a:lnTo>
                  <a:pt x="1269" y="114173"/>
                </a:lnTo>
                <a:lnTo>
                  <a:pt x="1269" y="74168"/>
                </a:lnTo>
                <a:lnTo>
                  <a:pt x="1269" y="36956"/>
                </a:lnTo>
                <a:lnTo>
                  <a:pt x="1269" y="34543"/>
                </a:lnTo>
                <a:lnTo>
                  <a:pt x="1142" y="31368"/>
                </a:lnTo>
                <a:lnTo>
                  <a:pt x="634" y="27050"/>
                </a:lnTo>
                <a:lnTo>
                  <a:pt x="253" y="22860"/>
                </a:lnTo>
                <a:lnTo>
                  <a:pt x="0" y="19812"/>
                </a:lnTo>
                <a:lnTo>
                  <a:pt x="0" y="18033"/>
                </a:lnTo>
                <a:lnTo>
                  <a:pt x="0" y="12954"/>
                </a:lnTo>
                <a:lnTo>
                  <a:pt x="1015" y="9017"/>
                </a:lnTo>
                <a:lnTo>
                  <a:pt x="2793" y="6095"/>
                </a:lnTo>
                <a:lnTo>
                  <a:pt x="4571" y="3175"/>
                </a:lnTo>
                <a:lnTo>
                  <a:pt x="8127" y="1143"/>
                </a:lnTo>
                <a:lnTo>
                  <a:pt x="134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653916" y="4277487"/>
            <a:ext cx="20066" cy="163449"/>
          </a:xfrm>
          <a:custGeom>
            <a:avLst/>
            <a:gdLst/>
            <a:ahLst/>
            <a:cxnLst/>
            <a:rect l="l" t="t" r="r" b="b"/>
            <a:pathLst>
              <a:path w="20066" h="163449">
                <a:moveTo>
                  <a:pt x="13462" y="0"/>
                </a:moveTo>
                <a:lnTo>
                  <a:pt x="14986" y="6985"/>
                </a:lnTo>
                <a:lnTo>
                  <a:pt x="16129" y="14477"/>
                </a:lnTo>
                <a:lnTo>
                  <a:pt x="16891" y="22732"/>
                </a:lnTo>
                <a:lnTo>
                  <a:pt x="17747" y="35324"/>
                </a:lnTo>
                <a:lnTo>
                  <a:pt x="18034" y="48132"/>
                </a:lnTo>
                <a:lnTo>
                  <a:pt x="18034" y="56133"/>
                </a:lnTo>
                <a:lnTo>
                  <a:pt x="17907" y="62864"/>
                </a:lnTo>
                <a:lnTo>
                  <a:pt x="17780" y="68071"/>
                </a:lnTo>
                <a:lnTo>
                  <a:pt x="17180" y="87280"/>
                </a:lnTo>
                <a:lnTo>
                  <a:pt x="16834" y="98693"/>
                </a:lnTo>
                <a:lnTo>
                  <a:pt x="16763" y="101981"/>
                </a:lnTo>
                <a:lnTo>
                  <a:pt x="16763" y="105537"/>
                </a:lnTo>
                <a:lnTo>
                  <a:pt x="17145" y="110362"/>
                </a:lnTo>
                <a:lnTo>
                  <a:pt x="17780" y="116586"/>
                </a:lnTo>
                <a:lnTo>
                  <a:pt x="19423" y="133038"/>
                </a:lnTo>
                <a:lnTo>
                  <a:pt x="20057" y="142747"/>
                </a:lnTo>
                <a:lnTo>
                  <a:pt x="20066" y="143510"/>
                </a:lnTo>
                <a:lnTo>
                  <a:pt x="20066" y="149351"/>
                </a:lnTo>
                <a:lnTo>
                  <a:pt x="19812" y="153415"/>
                </a:lnTo>
                <a:lnTo>
                  <a:pt x="19431" y="155448"/>
                </a:lnTo>
                <a:lnTo>
                  <a:pt x="18923" y="157606"/>
                </a:lnTo>
                <a:lnTo>
                  <a:pt x="18161" y="160274"/>
                </a:lnTo>
                <a:lnTo>
                  <a:pt x="16763" y="163449"/>
                </a:lnTo>
                <a:lnTo>
                  <a:pt x="10160" y="161289"/>
                </a:lnTo>
                <a:lnTo>
                  <a:pt x="5715" y="158114"/>
                </a:lnTo>
                <a:lnTo>
                  <a:pt x="3429" y="154050"/>
                </a:lnTo>
                <a:lnTo>
                  <a:pt x="1143" y="149987"/>
                </a:lnTo>
                <a:lnTo>
                  <a:pt x="0" y="144780"/>
                </a:lnTo>
                <a:lnTo>
                  <a:pt x="0" y="138430"/>
                </a:lnTo>
                <a:lnTo>
                  <a:pt x="0" y="135255"/>
                </a:lnTo>
                <a:lnTo>
                  <a:pt x="254" y="130682"/>
                </a:lnTo>
                <a:lnTo>
                  <a:pt x="635" y="124713"/>
                </a:lnTo>
                <a:lnTo>
                  <a:pt x="1143" y="118871"/>
                </a:lnTo>
                <a:lnTo>
                  <a:pt x="1270" y="115315"/>
                </a:lnTo>
                <a:lnTo>
                  <a:pt x="1270" y="114173"/>
                </a:lnTo>
                <a:lnTo>
                  <a:pt x="1270" y="74168"/>
                </a:lnTo>
                <a:lnTo>
                  <a:pt x="1270" y="36956"/>
                </a:lnTo>
                <a:lnTo>
                  <a:pt x="1270" y="34543"/>
                </a:lnTo>
                <a:lnTo>
                  <a:pt x="1143" y="31368"/>
                </a:lnTo>
                <a:lnTo>
                  <a:pt x="635" y="27050"/>
                </a:lnTo>
                <a:lnTo>
                  <a:pt x="254" y="22860"/>
                </a:lnTo>
                <a:lnTo>
                  <a:pt x="0" y="19812"/>
                </a:lnTo>
                <a:lnTo>
                  <a:pt x="0" y="18033"/>
                </a:lnTo>
                <a:lnTo>
                  <a:pt x="0" y="12954"/>
                </a:lnTo>
                <a:lnTo>
                  <a:pt x="1016" y="9017"/>
                </a:lnTo>
                <a:lnTo>
                  <a:pt x="2794" y="6095"/>
                </a:lnTo>
                <a:lnTo>
                  <a:pt x="4572" y="3175"/>
                </a:lnTo>
                <a:lnTo>
                  <a:pt x="8128" y="1143"/>
                </a:lnTo>
                <a:lnTo>
                  <a:pt x="134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373878" y="4274693"/>
            <a:ext cx="172974" cy="166243"/>
          </a:xfrm>
          <a:custGeom>
            <a:avLst/>
            <a:gdLst/>
            <a:ahLst/>
            <a:cxnLst/>
            <a:rect l="l" t="t" r="r" b="b"/>
            <a:pathLst>
              <a:path w="172974" h="166243">
                <a:moveTo>
                  <a:pt x="22225" y="0"/>
                </a:moveTo>
                <a:lnTo>
                  <a:pt x="23241" y="2031"/>
                </a:lnTo>
                <a:lnTo>
                  <a:pt x="27559" y="3682"/>
                </a:lnTo>
                <a:lnTo>
                  <a:pt x="35306" y="4698"/>
                </a:lnTo>
                <a:lnTo>
                  <a:pt x="43052" y="5841"/>
                </a:lnTo>
                <a:lnTo>
                  <a:pt x="48133" y="6222"/>
                </a:lnTo>
                <a:lnTo>
                  <a:pt x="50546" y="5841"/>
                </a:lnTo>
                <a:lnTo>
                  <a:pt x="117856" y="5841"/>
                </a:lnTo>
                <a:lnTo>
                  <a:pt x="120523" y="5841"/>
                </a:lnTo>
                <a:lnTo>
                  <a:pt x="124460" y="5333"/>
                </a:lnTo>
                <a:lnTo>
                  <a:pt x="129794" y="4317"/>
                </a:lnTo>
                <a:lnTo>
                  <a:pt x="145928" y="1554"/>
                </a:lnTo>
                <a:lnTo>
                  <a:pt x="155588" y="516"/>
                </a:lnTo>
                <a:lnTo>
                  <a:pt x="156210" y="507"/>
                </a:lnTo>
                <a:lnTo>
                  <a:pt x="161671" y="507"/>
                </a:lnTo>
                <a:lnTo>
                  <a:pt x="165862" y="1396"/>
                </a:lnTo>
                <a:lnTo>
                  <a:pt x="168783" y="3047"/>
                </a:lnTo>
                <a:lnTo>
                  <a:pt x="171576" y="4698"/>
                </a:lnTo>
                <a:lnTo>
                  <a:pt x="172974" y="7746"/>
                </a:lnTo>
                <a:lnTo>
                  <a:pt x="172974" y="12191"/>
                </a:lnTo>
                <a:lnTo>
                  <a:pt x="172974" y="16001"/>
                </a:lnTo>
                <a:lnTo>
                  <a:pt x="171576" y="19176"/>
                </a:lnTo>
                <a:lnTo>
                  <a:pt x="168529" y="21462"/>
                </a:lnTo>
                <a:lnTo>
                  <a:pt x="165608" y="23748"/>
                </a:lnTo>
                <a:lnTo>
                  <a:pt x="159893" y="24764"/>
                </a:lnTo>
                <a:lnTo>
                  <a:pt x="151511" y="24764"/>
                </a:lnTo>
                <a:lnTo>
                  <a:pt x="149351" y="24764"/>
                </a:lnTo>
                <a:lnTo>
                  <a:pt x="129286" y="24764"/>
                </a:lnTo>
                <a:lnTo>
                  <a:pt x="125222" y="24510"/>
                </a:lnTo>
                <a:lnTo>
                  <a:pt x="121158" y="24256"/>
                </a:lnTo>
                <a:lnTo>
                  <a:pt x="117348" y="24002"/>
                </a:lnTo>
                <a:lnTo>
                  <a:pt x="113792" y="23875"/>
                </a:lnTo>
                <a:lnTo>
                  <a:pt x="98898" y="24540"/>
                </a:lnTo>
                <a:lnTo>
                  <a:pt x="87518" y="26615"/>
                </a:lnTo>
                <a:lnTo>
                  <a:pt x="84709" y="27558"/>
                </a:lnTo>
                <a:lnTo>
                  <a:pt x="75564" y="31114"/>
                </a:lnTo>
                <a:lnTo>
                  <a:pt x="71120" y="37337"/>
                </a:lnTo>
                <a:lnTo>
                  <a:pt x="71120" y="46100"/>
                </a:lnTo>
                <a:lnTo>
                  <a:pt x="71009" y="58749"/>
                </a:lnTo>
                <a:lnTo>
                  <a:pt x="70679" y="71465"/>
                </a:lnTo>
                <a:lnTo>
                  <a:pt x="70358" y="79501"/>
                </a:lnTo>
                <a:lnTo>
                  <a:pt x="69441" y="99963"/>
                </a:lnTo>
                <a:lnTo>
                  <a:pt x="68758" y="115877"/>
                </a:lnTo>
                <a:lnTo>
                  <a:pt x="68308" y="127253"/>
                </a:lnTo>
                <a:lnTo>
                  <a:pt x="68092" y="134099"/>
                </a:lnTo>
                <a:lnTo>
                  <a:pt x="68072" y="135635"/>
                </a:lnTo>
                <a:lnTo>
                  <a:pt x="68072" y="137032"/>
                </a:lnTo>
                <a:lnTo>
                  <a:pt x="69087" y="141477"/>
                </a:lnTo>
                <a:lnTo>
                  <a:pt x="71120" y="149097"/>
                </a:lnTo>
                <a:lnTo>
                  <a:pt x="72009" y="152780"/>
                </a:lnTo>
                <a:lnTo>
                  <a:pt x="72517" y="155574"/>
                </a:lnTo>
                <a:lnTo>
                  <a:pt x="72517" y="157606"/>
                </a:lnTo>
                <a:lnTo>
                  <a:pt x="72517" y="160400"/>
                </a:lnTo>
                <a:lnTo>
                  <a:pt x="71755" y="162432"/>
                </a:lnTo>
                <a:lnTo>
                  <a:pt x="70231" y="163956"/>
                </a:lnTo>
                <a:lnTo>
                  <a:pt x="68707" y="165480"/>
                </a:lnTo>
                <a:lnTo>
                  <a:pt x="66039" y="166242"/>
                </a:lnTo>
                <a:lnTo>
                  <a:pt x="62230" y="166242"/>
                </a:lnTo>
                <a:lnTo>
                  <a:pt x="57785" y="166242"/>
                </a:lnTo>
                <a:lnTo>
                  <a:pt x="54737" y="164210"/>
                </a:lnTo>
                <a:lnTo>
                  <a:pt x="53086" y="160146"/>
                </a:lnTo>
                <a:lnTo>
                  <a:pt x="51435" y="156082"/>
                </a:lnTo>
                <a:lnTo>
                  <a:pt x="50546" y="150367"/>
                </a:lnTo>
                <a:lnTo>
                  <a:pt x="50546" y="143001"/>
                </a:lnTo>
                <a:lnTo>
                  <a:pt x="50546" y="138810"/>
                </a:lnTo>
                <a:lnTo>
                  <a:pt x="50800" y="133857"/>
                </a:lnTo>
                <a:lnTo>
                  <a:pt x="51181" y="128269"/>
                </a:lnTo>
                <a:lnTo>
                  <a:pt x="52070" y="115188"/>
                </a:lnTo>
                <a:lnTo>
                  <a:pt x="52577" y="108330"/>
                </a:lnTo>
                <a:lnTo>
                  <a:pt x="52577" y="107822"/>
                </a:lnTo>
                <a:lnTo>
                  <a:pt x="52577" y="101599"/>
                </a:lnTo>
                <a:lnTo>
                  <a:pt x="52832" y="95630"/>
                </a:lnTo>
                <a:lnTo>
                  <a:pt x="53467" y="90042"/>
                </a:lnTo>
                <a:lnTo>
                  <a:pt x="55305" y="72134"/>
                </a:lnTo>
                <a:lnTo>
                  <a:pt x="56098" y="62582"/>
                </a:lnTo>
                <a:lnTo>
                  <a:pt x="56134" y="61467"/>
                </a:lnTo>
                <a:lnTo>
                  <a:pt x="56134" y="58673"/>
                </a:lnTo>
                <a:lnTo>
                  <a:pt x="56134" y="54990"/>
                </a:lnTo>
                <a:lnTo>
                  <a:pt x="56134" y="36321"/>
                </a:lnTo>
                <a:lnTo>
                  <a:pt x="55245" y="32511"/>
                </a:lnTo>
                <a:lnTo>
                  <a:pt x="53339" y="30225"/>
                </a:lnTo>
                <a:lnTo>
                  <a:pt x="51435" y="27939"/>
                </a:lnTo>
                <a:lnTo>
                  <a:pt x="47498" y="26796"/>
                </a:lnTo>
                <a:lnTo>
                  <a:pt x="41148" y="26796"/>
                </a:lnTo>
                <a:lnTo>
                  <a:pt x="38481" y="26796"/>
                </a:lnTo>
                <a:lnTo>
                  <a:pt x="35560" y="27050"/>
                </a:lnTo>
                <a:lnTo>
                  <a:pt x="32385" y="27431"/>
                </a:lnTo>
                <a:lnTo>
                  <a:pt x="29210" y="27812"/>
                </a:lnTo>
                <a:lnTo>
                  <a:pt x="26288" y="28066"/>
                </a:lnTo>
                <a:lnTo>
                  <a:pt x="23875" y="28320"/>
                </a:lnTo>
                <a:lnTo>
                  <a:pt x="21462" y="28447"/>
                </a:lnTo>
                <a:lnTo>
                  <a:pt x="19938" y="28574"/>
                </a:lnTo>
                <a:lnTo>
                  <a:pt x="19431" y="28574"/>
                </a:lnTo>
                <a:lnTo>
                  <a:pt x="15367" y="28574"/>
                </a:lnTo>
                <a:lnTo>
                  <a:pt x="11937" y="28320"/>
                </a:lnTo>
                <a:lnTo>
                  <a:pt x="9144" y="27685"/>
                </a:lnTo>
                <a:lnTo>
                  <a:pt x="6476" y="27050"/>
                </a:lnTo>
                <a:lnTo>
                  <a:pt x="4445" y="26161"/>
                </a:lnTo>
                <a:lnTo>
                  <a:pt x="3301" y="24764"/>
                </a:lnTo>
                <a:lnTo>
                  <a:pt x="1016" y="22097"/>
                </a:lnTo>
                <a:lnTo>
                  <a:pt x="0" y="19557"/>
                </a:lnTo>
                <a:lnTo>
                  <a:pt x="0" y="17144"/>
                </a:lnTo>
                <a:lnTo>
                  <a:pt x="0" y="13461"/>
                </a:lnTo>
                <a:lnTo>
                  <a:pt x="2667" y="10032"/>
                </a:lnTo>
                <a:lnTo>
                  <a:pt x="8000" y="6857"/>
                </a:lnTo>
                <a:lnTo>
                  <a:pt x="9525" y="5968"/>
                </a:lnTo>
                <a:lnTo>
                  <a:pt x="14224" y="3682"/>
                </a:lnTo>
                <a:lnTo>
                  <a:pt x="222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29176" y="4274439"/>
            <a:ext cx="74168" cy="80263"/>
          </a:xfrm>
          <a:custGeom>
            <a:avLst/>
            <a:gdLst/>
            <a:ahLst/>
            <a:cxnLst/>
            <a:rect l="l" t="t" r="r" b="b"/>
            <a:pathLst>
              <a:path w="74168" h="80263">
                <a:moveTo>
                  <a:pt x="52577" y="0"/>
                </a:moveTo>
                <a:lnTo>
                  <a:pt x="43972" y="6489"/>
                </a:lnTo>
                <a:lnTo>
                  <a:pt x="35475" y="15158"/>
                </a:lnTo>
                <a:lnTo>
                  <a:pt x="27087" y="26007"/>
                </a:lnTo>
                <a:lnTo>
                  <a:pt x="20954" y="35433"/>
                </a:lnTo>
                <a:lnTo>
                  <a:pt x="14850" y="46096"/>
                </a:lnTo>
                <a:lnTo>
                  <a:pt x="9247" y="57349"/>
                </a:lnTo>
                <a:lnTo>
                  <a:pt x="4146" y="69178"/>
                </a:lnTo>
                <a:lnTo>
                  <a:pt x="0" y="80263"/>
                </a:lnTo>
                <a:lnTo>
                  <a:pt x="11344" y="79858"/>
                </a:lnTo>
                <a:lnTo>
                  <a:pt x="25030" y="78696"/>
                </a:lnTo>
                <a:lnTo>
                  <a:pt x="27050" y="78486"/>
                </a:lnTo>
                <a:lnTo>
                  <a:pt x="46068" y="76460"/>
                </a:lnTo>
                <a:lnTo>
                  <a:pt x="60394" y="75079"/>
                </a:lnTo>
                <a:lnTo>
                  <a:pt x="70058" y="74327"/>
                </a:lnTo>
                <a:lnTo>
                  <a:pt x="74168" y="74168"/>
                </a:lnTo>
                <a:lnTo>
                  <a:pt x="71394" y="59294"/>
                </a:lnTo>
                <a:lnTo>
                  <a:pt x="68815" y="46821"/>
                </a:lnTo>
                <a:lnTo>
                  <a:pt x="66375" y="36749"/>
                </a:lnTo>
                <a:lnTo>
                  <a:pt x="62601" y="24553"/>
                </a:lnTo>
                <a:lnTo>
                  <a:pt x="58182" y="12685"/>
                </a:lnTo>
                <a:lnTo>
                  <a:pt x="52955" y="792"/>
                </a:lnTo>
                <a:lnTo>
                  <a:pt x="5257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39032" y="4274439"/>
            <a:ext cx="74167" cy="80263"/>
          </a:xfrm>
          <a:custGeom>
            <a:avLst/>
            <a:gdLst/>
            <a:ahLst/>
            <a:cxnLst/>
            <a:rect l="l" t="t" r="r" b="b"/>
            <a:pathLst>
              <a:path w="74167" h="80263">
                <a:moveTo>
                  <a:pt x="52577" y="0"/>
                </a:moveTo>
                <a:lnTo>
                  <a:pt x="43972" y="6489"/>
                </a:lnTo>
                <a:lnTo>
                  <a:pt x="35475" y="15158"/>
                </a:lnTo>
                <a:lnTo>
                  <a:pt x="27087" y="26007"/>
                </a:lnTo>
                <a:lnTo>
                  <a:pt x="20954" y="35433"/>
                </a:lnTo>
                <a:lnTo>
                  <a:pt x="14850" y="46096"/>
                </a:lnTo>
                <a:lnTo>
                  <a:pt x="9247" y="57349"/>
                </a:lnTo>
                <a:lnTo>
                  <a:pt x="4146" y="69178"/>
                </a:lnTo>
                <a:lnTo>
                  <a:pt x="0" y="80263"/>
                </a:lnTo>
                <a:lnTo>
                  <a:pt x="11344" y="79858"/>
                </a:lnTo>
                <a:lnTo>
                  <a:pt x="25030" y="78696"/>
                </a:lnTo>
                <a:lnTo>
                  <a:pt x="27050" y="78486"/>
                </a:lnTo>
                <a:lnTo>
                  <a:pt x="46068" y="76460"/>
                </a:lnTo>
                <a:lnTo>
                  <a:pt x="60394" y="75079"/>
                </a:lnTo>
                <a:lnTo>
                  <a:pt x="70058" y="74327"/>
                </a:lnTo>
                <a:lnTo>
                  <a:pt x="74167" y="74168"/>
                </a:lnTo>
                <a:lnTo>
                  <a:pt x="71394" y="59294"/>
                </a:lnTo>
                <a:lnTo>
                  <a:pt x="68815" y="46821"/>
                </a:lnTo>
                <a:lnTo>
                  <a:pt x="66375" y="36749"/>
                </a:lnTo>
                <a:lnTo>
                  <a:pt x="62601" y="24553"/>
                </a:lnTo>
                <a:lnTo>
                  <a:pt x="58182" y="12685"/>
                </a:lnTo>
                <a:lnTo>
                  <a:pt x="52955" y="792"/>
                </a:lnTo>
                <a:lnTo>
                  <a:pt x="5257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186933" y="4270375"/>
            <a:ext cx="170941" cy="168275"/>
          </a:xfrm>
          <a:custGeom>
            <a:avLst/>
            <a:gdLst/>
            <a:ahLst/>
            <a:cxnLst/>
            <a:rect l="l" t="t" r="r" b="b"/>
            <a:pathLst>
              <a:path w="170941" h="168275">
                <a:moveTo>
                  <a:pt x="167131" y="0"/>
                </a:moveTo>
                <a:lnTo>
                  <a:pt x="168148" y="0"/>
                </a:lnTo>
                <a:lnTo>
                  <a:pt x="169037" y="762"/>
                </a:lnTo>
                <a:lnTo>
                  <a:pt x="169799" y="2412"/>
                </a:lnTo>
                <a:lnTo>
                  <a:pt x="170561" y="4063"/>
                </a:lnTo>
                <a:lnTo>
                  <a:pt x="170941" y="6604"/>
                </a:lnTo>
                <a:lnTo>
                  <a:pt x="170941" y="10160"/>
                </a:lnTo>
                <a:lnTo>
                  <a:pt x="170941" y="13207"/>
                </a:lnTo>
                <a:lnTo>
                  <a:pt x="170941" y="19557"/>
                </a:lnTo>
                <a:lnTo>
                  <a:pt x="169671" y="25907"/>
                </a:lnTo>
                <a:lnTo>
                  <a:pt x="166877" y="32131"/>
                </a:lnTo>
                <a:lnTo>
                  <a:pt x="165607" y="35051"/>
                </a:lnTo>
                <a:lnTo>
                  <a:pt x="162813" y="40005"/>
                </a:lnTo>
                <a:lnTo>
                  <a:pt x="158623" y="47117"/>
                </a:lnTo>
                <a:lnTo>
                  <a:pt x="152833" y="57753"/>
                </a:lnTo>
                <a:lnTo>
                  <a:pt x="148030" y="69848"/>
                </a:lnTo>
                <a:lnTo>
                  <a:pt x="146557" y="74422"/>
                </a:lnTo>
                <a:lnTo>
                  <a:pt x="143241" y="87177"/>
                </a:lnTo>
                <a:lnTo>
                  <a:pt x="140952" y="99485"/>
                </a:lnTo>
                <a:lnTo>
                  <a:pt x="140335" y="104393"/>
                </a:lnTo>
                <a:lnTo>
                  <a:pt x="138999" y="117407"/>
                </a:lnTo>
                <a:lnTo>
                  <a:pt x="137751" y="129773"/>
                </a:lnTo>
                <a:lnTo>
                  <a:pt x="137540" y="131825"/>
                </a:lnTo>
                <a:lnTo>
                  <a:pt x="135508" y="138302"/>
                </a:lnTo>
                <a:lnTo>
                  <a:pt x="129158" y="143001"/>
                </a:lnTo>
                <a:lnTo>
                  <a:pt x="118363" y="146050"/>
                </a:lnTo>
                <a:lnTo>
                  <a:pt x="115696" y="139319"/>
                </a:lnTo>
                <a:lnTo>
                  <a:pt x="111887" y="133095"/>
                </a:lnTo>
                <a:lnTo>
                  <a:pt x="106933" y="127507"/>
                </a:lnTo>
                <a:lnTo>
                  <a:pt x="104393" y="124713"/>
                </a:lnTo>
                <a:lnTo>
                  <a:pt x="99060" y="119506"/>
                </a:lnTo>
                <a:lnTo>
                  <a:pt x="90804" y="112141"/>
                </a:lnTo>
                <a:lnTo>
                  <a:pt x="82495" y="104142"/>
                </a:lnTo>
                <a:lnTo>
                  <a:pt x="73162" y="94400"/>
                </a:lnTo>
                <a:lnTo>
                  <a:pt x="71246" y="92329"/>
                </a:lnTo>
                <a:lnTo>
                  <a:pt x="62757" y="82886"/>
                </a:lnTo>
                <a:lnTo>
                  <a:pt x="54354" y="73369"/>
                </a:lnTo>
                <a:lnTo>
                  <a:pt x="52831" y="71627"/>
                </a:lnTo>
                <a:lnTo>
                  <a:pt x="43003" y="62113"/>
                </a:lnTo>
                <a:lnTo>
                  <a:pt x="33648" y="54557"/>
                </a:lnTo>
                <a:lnTo>
                  <a:pt x="32130" y="53467"/>
                </a:lnTo>
                <a:lnTo>
                  <a:pt x="28408" y="65254"/>
                </a:lnTo>
                <a:lnTo>
                  <a:pt x="24686" y="77440"/>
                </a:lnTo>
                <a:lnTo>
                  <a:pt x="21462" y="88264"/>
                </a:lnTo>
                <a:lnTo>
                  <a:pt x="18124" y="101706"/>
                </a:lnTo>
                <a:lnTo>
                  <a:pt x="16394" y="113973"/>
                </a:lnTo>
                <a:lnTo>
                  <a:pt x="16128" y="120523"/>
                </a:lnTo>
                <a:lnTo>
                  <a:pt x="16128" y="124332"/>
                </a:lnTo>
                <a:lnTo>
                  <a:pt x="16382" y="128016"/>
                </a:lnTo>
                <a:lnTo>
                  <a:pt x="16890" y="131572"/>
                </a:lnTo>
                <a:lnTo>
                  <a:pt x="17399" y="135127"/>
                </a:lnTo>
                <a:lnTo>
                  <a:pt x="18287" y="138937"/>
                </a:lnTo>
                <a:lnTo>
                  <a:pt x="19685" y="143001"/>
                </a:lnTo>
                <a:lnTo>
                  <a:pt x="22225" y="141986"/>
                </a:lnTo>
                <a:lnTo>
                  <a:pt x="24511" y="145161"/>
                </a:lnTo>
                <a:lnTo>
                  <a:pt x="26542" y="152654"/>
                </a:lnTo>
                <a:lnTo>
                  <a:pt x="27558" y="156591"/>
                </a:lnTo>
                <a:lnTo>
                  <a:pt x="28320" y="161670"/>
                </a:lnTo>
                <a:lnTo>
                  <a:pt x="29082" y="167767"/>
                </a:lnTo>
                <a:lnTo>
                  <a:pt x="26669" y="168148"/>
                </a:lnTo>
                <a:lnTo>
                  <a:pt x="25018" y="168275"/>
                </a:lnTo>
                <a:lnTo>
                  <a:pt x="24002" y="168275"/>
                </a:lnTo>
                <a:lnTo>
                  <a:pt x="15366" y="168275"/>
                </a:lnTo>
                <a:lnTo>
                  <a:pt x="9016" y="164337"/>
                </a:lnTo>
                <a:lnTo>
                  <a:pt x="5079" y="156591"/>
                </a:lnTo>
                <a:lnTo>
                  <a:pt x="1315" y="145753"/>
                </a:lnTo>
                <a:lnTo>
                  <a:pt x="2" y="131831"/>
                </a:lnTo>
                <a:lnTo>
                  <a:pt x="0" y="131063"/>
                </a:lnTo>
                <a:lnTo>
                  <a:pt x="0" y="127888"/>
                </a:lnTo>
                <a:lnTo>
                  <a:pt x="0" y="125349"/>
                </a:lnTo>
                <a:lnTo>
                  <a:pt x="253" y="123443"/>
                </a:lnTo>
                <a:lnTo>
                  <a:pt x="380" y="121538"/>
                </a:lnTo>
                <a:lnTo>
                  <a:pt x="762" y="118872"/>
                </a:lnTo>
                <a:lnTo>
                  <a:pt x="1269" y="115316"/>
                </a:lnTo>
                <a:lnTo>
                  <a:pt x="3335" y="103543"/>
                </a:lnTo>
                <a:lnTo>
                  <a:pt x="5658" y="91098"/>
                </a:lnTo>
                <a:lnTo>
                  <a:pt x="8263" y="78004"/>
                </a:lnTo>
                <a:lnTo>
                  <a:pt x="11501" y="62985"/>
                </a:lnTo>
                <a:lnTo>
                  <a:pt x="14259" y="50528"/>
                </a:lnTo>
                <a:lnTo>
                  <a:pt x="16962" y="38879"/>
                </a:lnTo>
                <a:lnTo>
                  <a:pt x="17271" y="37592"/>
                </a:lnTo>
                <a:lnTo>
                  <a:pt x="20145" y="25582"/>
                </a:lnTo>
                <a:lnTo>
                  <a:pt x="23106" y="13225"/>
                </a:lnTo>
                <a:lnTo>
                  <a:pt x="26035" y="1016"/>
                </a:lnTo>
                <a:lnTo>
                  <a:pt x="29210" y="3937"/>
                </a:lnTo>
                <a:lnTo>
                  <a:pt x="32385" y="8255"/>
                </a:lnTo>
                <a:lnTo>
                  <a:pt x="35687" y="14224"/>
                </a:lnTo>
                <a:lnTo>
                  <a:pt x="44434" y="30595"/>
                </a:lnTo>
                <a:lnTo>
                  <a:pt x="49517" y="39528"/>
                </a:lnTo>
                <a:lnTo>
                  <a:pt x="59839" y="53274"/>
                </a:lnTo>
                <a:lnTo>
                  <a:pt x="67076" y="62650"/>
                </a:lnTo>
                <a:lnTo>
                  <a:pt x="69976" y="66293"/>
                </a:lnTo>
                <a:lnTo>
                  <a:pt x="79361" y="77415"/>
                </a:lnTo>
                <a:lnTo>
                  <a:pt x="87703" y="86400"/>
                </a:lnTo>
                <a:lnTo>
                  <a:pt x="92328" y="90931"/>
                </a:lnTo>
                <a:lnTo>
                  <a:pt x="102556" y="99392"/>
                </a:lnTo>
                <a:lnTo>
                  <a:pt x="113051" y="106243"/>
                </a:lnTo>
                <a:lnTo>
                  <a:pt x="118363" y="109093"/>
                </a:lnTo>
                <a:lnTo>
                  <a:pt x="120300" y="103058"/>
                </a:lnTo>
                <a:lnTo>
                  <a:pt x="124685" y="89824"/>
                </a:lnTo>
                <a:lnTo>
                  <a:pt x="129031" y="76835"/>
                </a:lnTo>
                <a:lnTo>
                  <a:pt x="132967" y="64786"/>
                </a:lnTo>
                <a:lnTo>
                  <a:pt x="136978" y="52738"/>
                </a:lnTo>
                <a:lnTo>
                  <a:pt x="139953" y="44068"/>
                </a:lnTo>
                <a:lnTo>
                  <a:pt x="145014" y="30431"/>
                </a:lnTo>
                <a:lnTo>
                  <a:pt x="149477" y="20086"/>
                </a:lnTo>
                <a:lnTo>
                  <a:pt x="149987" y="19050"/>
                </a:lnTo>
                <a:lnTo>
                  <a:pt x="154686" y="9398"/>
                </a:lnTo>
                <a:lnTo>
                  <a:pt x="159638" y="3301"/>
                </a:lnTo>
                <a:lnTo>
                  <a:pt x="164718" y="762"/>
                </a:lnTo>
                <a:lnTo>
                  <a:pt x="165607" y="254"/>
                </a:lnTo>
                <a:lnTo>
                  <a:pt x="166496" y="0"/>
                </a:lnTo>
                <a:lnTo>
                  <a:pt x="16713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89654" y="4270375"/>
            <a:ext cx="170942" cy="168275"/>
          </a:xfrm>
          <a:custGeom>
            <a:avLst/>
            <a:gdLst/>
            <a:ahLst/>
            <a:cxnLst/>
            <a:rect l="l" t="t" r="r" b="b"/>
            <a:pathLst>
              <a:path w="170942" h="168275">
                <a:moveTo>
                  <a:pt x="167132" y="0"/>
                </a:moveTo>
                <a:lnTo>
                  <a:pt x="168148" y="0"/>
                </a:lnTo>
                <a:lnTo>
                  <a:pt x="169037" y="762"/>
                </a:lnTo>
                <a:lnTo>
                  <a:pt x="169799" y="2412"/>
                </a:lnTo>
                <a:lnTo>
                  <a:pt x="170561" y="4063"/>
                </a:lnTo>
                <a:lnTo>
                  <a:pt x="170942" y="6604"/>
                </a:lnTo>
                <a:lnTo>
                  <a:pt x="170942" y="10160"/>
                </a:lnTo>
                <a:lnTo>
                  <a:pt x="170942" y="13207"/>
                </a:lnTo>
                <a:lnTo>
                  <a:pt x="170942" y="19557"/>
                </a:lnTo>
                <a:lnTo>
                  <a:pt x="169672" y="25907"/>
                </a:lnTo>
                <a:lnTo>
                  <a:pt x="166878" y="32131"/>
                </a:lnTo>
                <a:lnTo>
                  <a:pt x="165608" y="35051"/>
                </a:lnTo>
                <a:lnTo>
                  <a:pt x="162813" y="40005"/>
                </a:lnTo>
                <a:lnTo>
                  <a:pt x="158623" y="47117"/>
                </a:lnTo>
                <a:lnTo>
                  <a:pt x="152833" y="57753"/>
                </a:lnTo>
                <a:lnTo>
                  <a:pt x="148030" y="69848"/>
                </a:lnTo>
                <a:lnTo>
                  <a:pt x="146558" y="74422"/>
                </a:lnTo>
                <a:lnTo>
                  <a:pt x="143241" y="87177"/>
                </a:lnTo>
                <a:lnTo>
                  <a:pt x="140952" y="99485"/>
                </a:lnTo>
                <a:lnTo>
                  <a:pt x="140335" y="104393"/>
                </a:lnTo>
                <a:lnTo>
                  <a:pt x="138999" y="117407"/>
                </a:lnTo>
                <a:lnTo>
                  <a:pt x="137751" y="129773"/>
                </a:lnTo>
                <a:lnTo>
                  <a:pt x="137541" y="131825"/>
                </a:lnTo>
                <a:lnTo>
                  <a:pt x="135509" y="138302"/>
                </a:lnTo>
                <a:lnTo>
                  <a:pt x="129159" y="143001"/>
                </a:lnTo>
                <a:lnTo>
                  <a:pt x="118363" y="146050"/>
                </a:lnTo>
                <a:lnTo>
                  <a:pt x="115697" y="139319"/>
                </a:lnTo>
                <a:lnTo>
                  <a:pt x="111887" y="133095"/>
                </a:lnTo>
                <a:lnTo>
                  <a:pt x="106934" y="127507"/>
                </a:lnTo>
                <a:lnTo>
                  <a:pt x="104394" y="124713"/>
                </a:lnTo>
                <a:lnTo>
                  <a:pt x="99060" y="119506"/>
                </a:lnTo>
                <a:lnTo>
                  <a:pt x="90805" y="112141"/>
                </a:lnTo>
                <a:lnTo>
                  <a:pt x="82495" y="104142"/>
                </a:lnTo>
                <a:lnTo>
                  <a:pt x="73162" y="94400"/>
                </a:lnTo>
                <a:lnTo>
                  <a:pt x="71247" y="92329"/>
                </a:lnTo>
                <a:lnTo>
                  <a:pt x="62757" y="82886"/>
                </a:lnTo>
                <a:lnTo>
                  <a:pt x="54354" y="73369"/>
                </a:lnTo>
                <a:lnTo>
                  <a:pt x="52832" y="71627"/>
                </a:lnTo>
                <a:lnTo>
                  <a:pt x="43003" y="62113"/>
                </a:lnTo>
                <a:lnTo>
                  <a:pt x="33648" y="54557"/>
                </a:lnTo>
                <a:lnTo>
                  <a:pt x="32131" y="53467"/>
                </a:lnTo>
                <a:lnTo>
                  <a:pt x="28408" y="65254"/>
                </a:lnTo>
                <a:lnTo>
                  <a:pt x="24686" y="77440"/>
                </a:lnTo>
                <a:lnTo>
                  <a:pt x="21462" y="88264"/>
                </a:lnTo>
                <a:lnTo>
                  <a:pt x="18124" y="101706"/>
                </a:lnTo>
                <a:lnTo>
                  <a:pt x="16394" y="113973"/>
                </a:lnTo>
                <a:lnTo>
                  <a:pt x="16129" y="120523"/>
                </a:lnTo>
                <a:lnTo>
                  <a:pt x="16129" y="124332"/>
                </a:lnTo>
                <a:lnTo>
                  <a:pt x="16383" y="128016"/>
                </a:lnTo>
                <a:lnTo>
                  <a:pt x="16891" y="131572"/>
                </a:lnTo>
                <a:lnTo>
                  <a:pt x="17399" y="135127"/>
                </a:lnTo>
                <a:lnTo>
                  <a:pt x="18287" y="138937"/>
                </a:lnTo>
                <a:lnTo>
                  <a:pt x="19685" y="143001"/>
                </a:lnTo>
                <a:lnTo>
                  <a:pt x="22225" y="141986"/>
                </a:lnTo>
                <a:lnTo>
                  <a:pt x="24511" y="145161"/>
                </a:lnTo>
                <a:lnTo>
                  <a:pt x="26543" y="152654"/>
                </a:lnTo>
                <a:lnTo>
                  <a:pt x="27559" y="156591"/>
                </a:lnTo>
                <a:lnTo>
                  <a:pt x="28321" y="161670"/>
                </a:lnTo>
                <a:lnTo>
                  <a:pt x="29083" y="167767"/>
                </a:lnTo>
                <a:lnTo>
                  <a:pt x="26670" y="168148"/>
                </a:lnTo>
                <a:lnTo>
                  <a:pt x="25019" y="168275"/>
                </a:lnTo>
                <a:lnTo>
                  <a:pt x="24003" y="168275"/>
                </a:lnTo>
                <a:lnTo>
                  <a:pt x="15367" y="168275"/>
                </a:lnTo>
                <a:lnTo>
                  <a:pt x="9017" y="164337"/>
                </a:lnTo>
                <a:lnTo>
                  <a:pt x="5080" y="156591"/>
                </a:lnTo>
                <a:lnTo>
                  <a:pt x="1315" y="145753"/>
                </a:lnTo>
                <a:lnTo>
                  <a:pt x="2" y="131831"/>
                </a:lnTo>
                <a:lnTo>
                  <a:pt x="0" y="131063"/>
                </a:lnTo>
                <a:lnTo>
                  <a:pt x="0" y="127888"/>
                </a:lnTo>
                <a:lnTo>
                  <a:pt x="0" y="125349"/>
                </a:lnTo>
                <a:lnTo>
                  <a:pt x="254" y="123443"/>
                </a:lnTo>
                <a:lnTo>
                  <a:pt x="381" y="121538"/>
                </a:lnTo>
                <a:lnTo>
                  <a:pt x="762" y="118872"/>
                </a:lnTo>
                <a:lnTo>
                  <a:pt x="1270" y="115316"/>
                </a:lnTo>
                <a:lnTo>
                  <a:pt x="3335" y="103543"/>
                </a:lnTo>
                <a:lnTo>
                  <a:pt x="5658" y="91098"/>
                </a:lnTo>
                <a:lnTo>
                  <a:pt x="8263" y="78004"/>
                </a:lnTo>
                <a:lnTo>
                  <a:pt x="11501" y="62985"/>
                </a:lnTo>
                <a:lnTo>
                  <a:pt x="14259" y="50528"/>
                </a:lnTo>
                <a:lnTo>
                  <a:pt x="16962" y="38879"/>
                </a:lnTo>
                <a:lnTo>
                  <a:pt x="17272" y="37592"/>
                </a:lnTo>
                <a:lnTo>
                  <a:pt x="20145" y="25582"/>
                </a:lnTo>
                <a:lnTo>
                  <a:pt x="23106" y="13225"/>
                </a:lnTo>
                <a:lnTo>
                  <a:pt x="26035" y="1016"/>
                </a:lnTo>
                <a:lnTo>
                  <a:pt x="29210" y="3937"/>
                </a:lnTo>
                <a:lnTo>
                  <a:pt x="32385" y="8255"/>
                </a:lnTo>
                <a:lnTo>
                  <a:pt x="35687" y="14224"/>
                </a:lnTo>
                <a:lnTo>
                  <a:pt x="44434" y="30595"/>
                </a:lnTo>
                <a:lnTo>
                  <a:pt x="49517" y="39528"/>
                </a:lnTo>
                <a:lnTo>
                  <a:pt x="59839" y="53274"/>
                </a:lnTo>
                <a:lnTo>
                  <a:pt x="67076" y="62650"/>
                </a:lnTo>
                <a:lnTo>
                  <a:pt x="69976" y="66293"/>
                </a:lnTo>
                <a:lnTo>
                  <a:pt x="79361" y="77415"/>
                </a:lnTo>
                <a:lnTo>
                  <a:pt x="87703" y="86400"/>
                </a:lnTo>
                <a:lnTo>
                  <a:pt x="92329" y="90931"/>
                </a:lnTo>
                <a:lnTo>
                  <a:pt x="102556" y="99392"/>
                </a:lnTo>
                <a:lnTo>
                  <a:pt x="113051" y="106243"/>
                </a:lnTo>
                <a:lnTo>
                  <a:pt x="118363" y="109093"/>
                </a:lnTo>
                <a:lnTo>
                  <a:pt x="120300" y="103058"/>
                </a:lnTo>
                <a:lnTo>
                  <a:pt x="124685" y="89824"/>
                </a:lnTo>
                <a:lnTo>
                  <a:pt x="129032" y="76835"/>
                </a:lnTo>
                <a:lnTo>
                  <a:pt x="132967" y="64786"/>
                </a:lnTo>
                <a:lnTo>
                  <a:pt x="136978" y="52738"/>
                </a:lnTo>
                <a:lnTo>
                  <a:pt x="139954" y="44068"/>
                </a:lnTo>
                <a:lnTo>
                  <a:pt x="145014" y="30431"/>
                </a:lnTo>
                <a:lnTo>
                  <a:pt x="149477" y="20086"/>
                </a:lnTo>
                <a:lnTo>
                  <a:pt x="149987" y="19050"/>
                </a:lnTo>
                <a:lnTo>
                  <a:pt x="154686" y="9398"/>
                </a:lnTo>
                <a:lnTo>
                  <a:pt x="159638" y="3301"/>
                </a:lnTo>
                <a:lnTo>
                  <a:pt x="164719" y="762"/>
                </a:lnTo>
                <a:lnTo>
                  <a:pt x="165608" y="254"/>
                </a:lnTo>
                <a:lnTo>
                  <a:pt x="166497" y="0"/>
                </a:lnTo>
                <a:lnTo>
                  <a:pt x="16713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843272" y="4268343"/>
            <a:ext cx="179958" cy="169544"/>
          </a:xfrm>
          <a:custGeom>
            <a:avLst/>
            <a:gdLst/>
            <a:ahLst/>
            <a:cxnLst/>
            <a:rect l="l" t="t" r="r" b="b"/>
            <a:pathLst>
              <a:path w="179958" h="169545">
                <a:moveTo>
                  <a:pt x="1015" y="0"/>
                </a:moveTo>
                <a:lnTo>
                  <a:pt x="11616" y="4817"/>
                </a:lnTo>
                <a:lnTo>
                  <a:pt x="22065" y="11849"/>
                </a:lnTo>
                <a:lnTo>
                  <a:pt x="32364" y="21119"/>
                </a:lnTo>
                <a:lnTo>
                  <a:pt x="34162" y="22986"/>
                </a:lnTo>
                <a:lnTo>
                  <a:pt x="40312" y="30011"/>
                </a:lnTo>
                <a:lnTo>
                  <a:pt x="47747" y="39422"/>
                </a:lnTo>
                <a:lnTo>
                  <a:pt x="56468" y="51221"/>
                </a:lnTo>
                <a:lnTo>
                  <a:pt x="61594" y="58419"/>
                </a:lnTo>
                <a:lnTo>
                  <a:pt x="71367" y="72012"/>
                </a:lnTo>
                <a:lnTo>
                  <a:pt x="79367" y="82658"/>
                </a:lnTo>
                <a:lnTo>
                  <a:pt x="85574" y="90378"/>
                </a:lnTo>
                <a:lnTo>
                  <a:pt x="87375" y="92455"/>
                </a:lnTo>
                <a:lnTo>
                  <a:pt x="95968" y="83164"/>
                </a:lnTo>
                <a:lnTo>
                  <a:pt x="103946" y="73306"/>
                </a:lnTo>
                <a:lnTo>
                  <a:pt x="111308" y="62860"/>
                </a:lnTo>
                <a:lnTo>
                  <a:pt x="113664" y="59181"/>
                </a:lnTo>
                <a:lnTo>
                  <a:pt x="120134" y="47749"/>
                </a:lnTo>
                <a:lnTo>
                  <a:pt x="125468" y="36200"/>
                </a:lnTo>
                <a:lnTo>
                  <a:pt x="129688" y="24489"/>
                </a:lnTo>
                <a:lnTo>
                  <a:pt x="130555" y="21589"/>
                </a:lnTo>
                <a:lnTo>
                  <a:pt x="131952" y="16890"/>
                </a:lnTo>
                <a:lnTo>
                  <a:pt x="133476" y="13207"/>
                </a:lnTo>
                <a:lnTo>
                  <a:pt x="135127" y="10667"/>
                </a:lnTo>
                <a:lnTo>
                  <a:pt x="137540" y="7111"/>
                </a:lnTo>
                <a:lnTo>
                  <a:pt x="140335" y="5333"/>
                </a:lnTo>
                <a:lnTo>
                  <a:pt x="143763" y="5333"/>
                </a:lnTo>
                <a:lnTo>
                  <a:pt x="146557" y="5333"/>
                </a:lnTo>
                <a:lnTo>
                  <a:pt x="149478" y="6730"/>
                </a:lnTo>
                <a:lnTo>
                  <a:pt x="152400" y="9397"/>
                </a:lnTo>
                <a:lnTo>
                  <a:pt x="155193" y="12064"/>
                </a:lnTo>
                <a:lnTo>
                  <a:pt x="156972" y="16763"/>
                </a:lnTo>
                <a:lnTo>
                  <a:pt x="157606" y="23367"/>
                </a:lnTo>
                <a:lnTo>
                  <a:pt x="157861" y="28955"/>
                </a:lnTo>
                <a:lnTo>
                  <a:pt x="158114" y="34416"/>
                </a:lnTo>
                <a:lnTo>
                  <a:pt x="158368" y="40004"/>
                </a:lnTo>
                <a:lnTo>
                  <a:pt x="158816" y="50698"/>
                </a:lnTo>
                <a:lnTo>
                  <a:pt x="160117" y="63468"/>
                </a:lnTo>
                <a:lnTo>
                  <a:pt x="161925" y="76453"/>
                </a:lnTo>
                <a:lnTo>
                  <a:pt x="164866" y="94583"/>
                </a:lnTo>
                <a:lnTo>
                  <a:pt x="166693" y="106593"/>
                </a:lnTo>
                <a:lnTo>
                  <a:pt x="167386" y="111886"/>
                </a:lnTo>
                <a:lnTo>
                  <a:pt x="168748" y="118571"/>
                </a:lnTo>
                <a:lnTo>
                  <a:pt x="172011" y="131085"/>
                </a:lnTo>
                <a:lnTo>
                  <a:pt x="176656" y="147827"/>
                </a:lnTo>
                <a:lnTo>
                  <a:pt x="178815" y="155447"/>
                </a:lnTo>
                <a:lnTo>
                  <a:pt x="179958" y="162686"/>
                </a:lnTo>
                <a:lnTo>
                  <a:pt x="179958" y="169544"/>
                </a:lnTo>
                <a:lnTo>
                  <a:pt x="171323" y="169544"/>
                </a:lnTo>
                <a:lnTo>
                  <a:pt x="164718" y="166623"/>
                </a:lnTo>
                <a:lnTo>
                  <a:pt x="160147" y="160654"/>
                </a:lnTo>
                <a:lnTo>
                  <a:pt x="155709" y="151845"/>
                </a:lnTo>
                <a:lnTo>
                  <a:pt x="153042" y="139411"/>
                </a:lnTo>
                <a:lnTo>
                  <a:pt x="152145" y="123316"/>
                </a:lnTo>
                <a:lnTo>
                  <a:pt x="151708" y="110728"/>
                </a:lnTo>
                <a:lnTo>
                  <a:pt x="150432" y="98086"/>
                </a:lnTo>
                <a:lnTo>
                  <a:pt x="148370" y="85415"/>
                </a:lnTo>
                <a:lnTo>
                  <a:pt x="145056" y="71666"/>
                </a:lnTo>
                <a:lnTo>
                  <a:pt x="141066" y="59619"/>
                </a:lnTo>
                <a:lnTo>
                  <a:pt x="136651" y="49402"/>
                </a:lnTo>
                <a:lnTo>
                  <a:pt x="131444" y="56768"/>
                </a:lnTo>
                <a:lnTo>
                  <a:pt x="127000" y="63245"/>
                </a:lnTo>
                <a:lnTo>
                  <a:pt x="123570" y="68833"/>
                </a:lnTo>
                <a:lnTo>
                  <a:pt x="119125" y="75818"/>
                </a:lnTo>
                <a:lnTo>
                  <a:pt x="115315" y="82676"/>
                </a:lnTo>
                <a:lnTo>
                  <a:pt x="112140" y="89407"/>
                </a:lnTo>
                <a:lnTo>
                  <a:pt x="108712" y="98678"/>
                </a:lnTo>
                <a:lnTo>
                  <a:pt x="106425" y="105155"/>
                </a:lnTo>
                <a:lnTo>
                  <a:pt x="105282" y="108838"/>
                </a:lnTo>
                <a:lnTo>
                  <a:pt x="103124" y="115061"/>
                </a:lnTo>
                <a:lnTo>
                  <a:pt x="99949" y="118236"/>
                </a:lnTo>
                <a:lnTo>
                  <a:pt x="95630" y="118236"/>
                </a:lnTo>
                <a:lnTo>
                  <a:pt x="92837" y="118236"/>
                </a:lnTo>
                <a:lnTo>
                  <a:pt x="89026" y="116839"/>
                </a:lnTo>
                <a:lnTo>
                  <a:pt x="84327" y="114172"/>
                </a:lnTo>
                <a:lnTo>
                  <a:pt x="77724" y="110616"/>
                </a:lnTo>
                <a:lnTo>
                  <a:pt x="71881" y="106298"/>
                </a:lnTo>
                <a:lnTo>
                  <a:pt x="66928" y="101218"/>
                </a:lnTo>
                <a:lnTo>
                  <a:pt x="61975" y="96138"/>
                </a:lnTo>
                <a:lnTo>
                  <a:pt x="57530" y="90169"/>
                </a:lnTo>
                <a:lnTo>
                  <a:pt x="53466" y="83311"/>
                </a:lnTo>
                <a:lnTo>
                  <a:pt x="49428" y="77914"/>
                </a:lnTo>
                <a:lnTo>
                  <a:pt x="42004" y="69678"/>
                </a:lnTo>
                <a:lnTo>
                  <a:pt x="31195" y="58602"/>
                </a:lnTo>
                <a:lnTo>
                  <a:pt x="21081" y="48640"/>
                </a:lnTo>
                <a:lnTo>
                  <a:pt x="10725" y="36983"/>
                </a:lnTo>
                <a:lnTo>
                  <a:pt x="3817" y="25724"/>
                </a:lnTo>
                <a:lnTo>
                  <a:pt x="394" y="14879"/>
                </a:lnTo>
                <a:lnTo>
                  <a:pt x="0" y="9905"/>
                </a:lnTo>
                <a:lnTo>
                  <a:pt x="0" y="8381"/>
                </a:lnTo>
                <a:lnTo>
                  <a:pt x="0" y="6984"/>
                </a:lnTo>
                <a:lnTo>
                  <a:pt x="0" y="5968"/>
                </a:lnTo>
                <a:lnTo>
                  <a:pt x="0" y="4825"/>
                </a:lnTo>
                <a:lnTo>
                  <a:pt x="380" y="2920"/>
                </a:lnTo>
                <a:lnTo>
                  <a:pt x="1015" y="0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85032" y="4268343"/>
            <a:ext cx="179958" cy="169544"/>
          </a:xfrm>
          <a:custGeom>
            <a:avLst/>
            <a:gdLst/>
            <a:ahLst/>
            <a:cxnLst/>
            <a:rect l="l" t="t" r="r" b="b"/>
            <a:pathLst>
              <a:path w="179958" h="169545">
                <a:moveTo>
                  <a:pt x="1015" y="0"/>
                </a:moveTo>
                <a:lnTo>
                  <a:pt x="11616" y="4817"/>
                </a:lnTo>
                <a:lnTo>
                  <a:pt x="22065" y="11849"/>
                </a:lnTo>
                <a:lnTo>
                  <a:pt x="32364" y="21119"/>
                </a:lnTo>
                <a:lnTo>
                  <a:pt x="34162" y="22986"/>
                </a:lnTo>
                <a:lnTo>
                  <a:pt x="40312" y="30011"/>
                </a:lnTo>
                <a:lnTo>
                  <a:pt x="47747" y="39422"/>
                </a:lnTo>
                <a:lnTo>
                  <a:pt x="56468" y="51221"/>
                </a:lnTo>
                <a:lnTo>
                  <a:pt x="61594" y="58419"/>
                </a:lnTo>
                <a:lnTo>
                  <a:pt x="71367" y="72012"/>
                </a:lnTo>
                <a:lnTo>
                  <a:pt x="79367" y="82658"/>
                </a:lnTo>
                <a:lnTo>
                  <a:pt x="85574" y="90378"/>
                </a:lnTo>
                <a:lnTo>
                  <a:pt x="87375" y="92455"/>
                </a:lnTo>
                <a:lnTo>
                  <a:pt x="95968" y="83164"/>
                </a:lnTo>
                <a:lnTo>
                  <a:pt x="103946" y="73306"/>
                </a:lnTo>
                <a:lnTo>
                  <a:pt x="111308" y="62860"/>
                </a:lnTo>
                <a:lnTo>
                  <a:pt x="113664" y="59181"/>
                </a:lnTo>
                <a:lnTo>
                  <a:pt x="120134" y="47749"/>
                </a:lnTo>
                <a:lnTo>
                  <a:pt x="125468" y="36200"/>
                </a:lnTo>
                <a:lnTo>
                  <a:pt x="129688" y="24489"/>
                </a:lnTo>
                <a:lnTo>
                  <a:pt x="130555" y="21589"/>
                </a:lnTo>
                <a:lnTo>
                  <a:pt x="131952" y="16890"/>
                </a:lnTo>
                <a:lnTo>
                  <a:pt x="133476" y="13207"/>
                </a:lnTo>
                <a:lnTo>
                  <a:pt x="135127" y="10667"/>
                </a:lnTo>
                <a:lnTo>
                  <a:pt x="137540" y="7111"/>
                </a:lnTo>
                <a:lnTo>
                  <a:pt x="140334" y="5333"/>
                </a:lnTo>
                <a:lnTo>
                  <a:pt x="143763" y="5333"/>
                </a:lnTo>
                <a:lnTo>
                  <a:pt x="146557" y="5333"/>
                </a:lnTo>
                <a:lnTo>
                  <a:pt x="149478" y="6730"/>
                </a:lnTo>
                <a:lnTo>
                  <a:pt x="152400" y="9397"/>
                </a:lnTo>
                <a:lnTo>
                  <a:pt x="155193" y="12064"/>
                </a:lnTo>
                <a:lnTo>
                  <a:pt x="156971" y="16763"/>
                </a:lnTo>
                <a:lnTo>
                  <a:pt x="157606" y="23367"/>
                </a:lnTo>
                <a:lnTo>
                  <a:pt x="157860" y="28955"/>
                </a:lnTo>
                <a:lnTo>
                  <a:pt x="158114" y="34416"/>
                </a:lnTo>
                <a:lnTo>
                  <a:pt x="158368" y="40004"/>
                </a:lnTo>
                <a:lnTo>
                  <a:pt x="158816" y="50698"/>
                </a:lnTo>
                <a:lnTo>
                  <a:pt x="160117" y="63468"/>
                </a:lnTo>
                <a:lnTo>
                  <a:pt x="161925" y="76453"/>
                </a:lnTo>
                <a:lnTo>
                  <a:pt x="164866" y="94583"/>
                </a:lnTo>
                <a:lnTo>
                  <a:pt x="166693" y="106593"/>
                </a:lnTo>
                <a:lnTo>
                  <a:pt x="167385" y="111886"/>
                </a:lnTo>
                <a:lnTo>
                  <a:pt x="168748" y="118571"/>
                </a:lnTo>
                <a:lnTo>
                  <a:pt x="172011" y="131085"/>
                </a:lnTo>
                <a:lnTo>
                  <a:pt x="176656" y="147827"/>
                </a:lnTo>
                <a:lnTo>
                  <a:pt x="178815" y="155447"/>
                </a:lnTo>
                <a:lnTo>
                  <a:pt x="179958" y="162686"/>
                </a:lnTo>
                <a:lnTo>
                  <a:pt x="179958" y="169544"/>
                </a:lnTo>
                <a:lnTo>
                  <a:pt x="171322" y="169544"/>
                </a:lnTo>
                <a:lnTo>
                  <a:pt x="164718" y="166623"/>
                </a:lnTo>
                <a:lnTo>
                  <a:pt x="160146" y="160654"/>
                </a:lnTo>
                <a:lnTo>
                  <a:pt x="155709" y="151845"/>
                </a:lnTo>
                <a:lnTo>
                  <a:pt x="153042" y="139411"/>
                </a:lnTo>
                <a:lnTo>
                  <a:pt x="152145" y="123316"/>
                </a:lnTo>
                <a:lnTo>
                  <a:pt x="151708" y="110728"/>
                </a:lnTo>
                <a:lnTo>
                  <a:pt x="150432" y="98086"/>
                </a:lnTo>
                <a:lnTo>
                  <a:pt x="148370" y="85415"/>
                </a:lnTo>
                <a:lnTo>
                  <a:pt x="145056" y="71666"/>
                </a:lnTo>
                <a:lnTo>
                  <a:pt x="141066" y="59619"/>
                </a:lnTo>
                <a:lnTo>
                  <a:pt x="136651" y="49402"/>
                </a:lnTo>
                <a:lnTo>
                  <a:pt x="131444" y="56768"/>
                </a:lnTo>
                <a:lnTo>
                  <a:pt x="127000" y="63245"/>
                </a:lnTo>
                <a:lnTo>
                  <a:pt x="123570" y="68833"/>
                </a:lnTo>
                <a:lnTo>
                  <a:pt x="119125" y="75818"/>
                </a:lnTo>
                <a:lnTo>
                  <a:pt x="115315" y="82676"/>
                </a:lnTo>
                <a:lnTo>
                  <a:pt x="112140" y="89407"/>
                </a:lnTo>
                <a:lnTo>
                  <a:pt x="108712" y="98678"/>
                </a:lnTo>
                <a:lnTo>
                  <a:pt x="106425" y="105155"/>
                </a:lnTo>
                <a:lnTo>
                  <a:pt x="105282" y="108838"/>
                </a:lnTo>
                <a:lnTo>
                  <a:pt x="103123" y="115061"/>
                </a:lnTo>
                <a:lnTo>
                  <a:pt x="99948" y="118236"/>
                </a:lnTo>
                <a:lnTo>
                  <a:pt x="95630" y="118236"/>
                </a:lnTo>
                <a:lnTo>
                  <a:pt x="92837" y="118236"/>
                </a:lnTo>
                <a:lnTo>
                  <a:pt x="89026" y="116839"/>
                </a:lnTo>
                <a:lnTo>
                  <a:pt x="84327" y="114172"/>
                </a:lnTo>
                <a:lnTo>
                  <a:pt x="77723" y="110616"/>
                </a:lnTo>
                <a:lnTo>
                  <a:pt x="71881" y="106298"/>
                </a:lnTo>
                <a:lnTo>
                  <a:pt x="66928" y="101218"/>
                </a:lnTo>
                <a:lnTo>
                  <a:pt x="61975" y="96138"/>
                </a:lnTo>
                <a:lnTo>
                  <a:pt x="57530" y="90169"/>
                </a:lnTo>
                <a:lnTo>
                  <a:pt x="53466" y="83311"/>
                </a:lnTo>
                <a:lnTo>
                  <a:pt x="49428" y="77914"/>
                </a:lnTo>
                <a:lnTo>
                  <a:pt x="42004" y="69678"/>
                </a:lnTo>
                <a:lnTo>
                  <a:pt x="31195" y="58602"/>
                </a:lnTo>
                <a:lnTo>
                  <a:pt x="21081" y="48640"/>
                </a:lnTo>
                <a:lnTo>
                  <a:pt x="10725" y="36983"/>
                </a:lnTo>
                <a:lnTo>
                  <a:pt x="3817" y="25724"/>
                </a:lnTo>
                <a:lnTo>
                  <a:pt x="394" y="14879"/>
                </a:lnTo>
                <a:lnTo>
                  <a:pt x="0" y="9905"/>
                </a:lnTo>
                <a:lnTo>
                  <a:pt x="0" y="8381"/>
                </a:lnTo>
                <a:lnTo>
                  <a:pt x="0" y="6984"/>
                </a:lnTo>
                <a:lnTo>
                  <a:pt x="0" y="5968"/>
                </a:lnTo>
                <a:lnTo>
                  <a:pt x="0" y="4825"/>
                </a:lnTo>
                <a:lnTo>
                  <a:pt x="380" y="2920"/>
                </a:lnTo>
                <a:lnTo>
                  <a:pt x="1015" y="0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44694" y="4245864"/>
            <a:ext cx="118363" cy="197358"/>
          </a:xfrm>
          <a:custGeom>
            <a:avLst/>
            <a:gdLst/>
            <a:ahLst/>
            <a:cxnLst/>
            <a:rect l="l" t="t" r="r" b="b"/>
            <a:pathLst>
              <a:path w="118363" h="197358">
                <a:moveTo>
                  <a:pt x="70357" y="0"/>
                </a:moveTo>
                <a:lnTo>
                  <a:pt x="85496" y="617"/>
                </a:lnTo>
                <a:lnTo>
                  <a:pt x="97427" y="2440"/>
                </a:lnTo>
                <a:lnTo>
                  <a:pt x="102996" y="4063"/>
                </a:lnTo>
                <a:lnTo>
                  <a:pt x="113283" y="7747"/>
                </a:lnTo>
                <a:lnTo>
                  <a:pt x="118363" y="14478"/>
                </a:lnTo>
                <a:lnTo>
                  <a:pt x="118363" y="24003"/>
                </a:lnTo>
                <a:lnTo>
                  <a:pt x="118363" y="26543"/>
                </a:lnTo>
                <a:lnTo>
                  <a:pt x="117982" y="29083"/>
                </a:lnTo>
                <a:lnTo>
                  <a:pt x="117347" y="31623"/>
                </a:lnTo>
                <a:lnTo>
                  <a:pt x="105068" y="28141"/>
                </a:lnTo>
                <a:lnTo>
                  <a:pt x="92927" y="24521"/>
                </a:lnTo>
                <a:lnTo>
                  <a:pt x="88772" y="23241"/>
                </a:lnTo>
                <a:lnTo>
                  <a:pt x="75575" y="20601"/>
                </a:lnTo>
                <a:lnTo>
                  <a:pt x="63270" y="19397"/>
                </a:lnTo>
                <a:lnTo>
                  <a:pt x="58927" y="19304"/>
                </a:lnTo>
                <a:lnTo>
                  <a:pt x="45799" y="22090"/>
                </a:lnTo>
                <a:lnTo>
                  <a:pt x="36619" y="30464"/>
                </a:lnTo>
                <a:lnTo>
                  <a:pt x="31389" y="44442"/>
                </a:lnTo>
                <a:lnTo>
                  <a:pt x="30352" y="52197"/>
                </a:lnTo>
                <a:lnTo>
                  <a:pt x="29353" y="64815"/>
                </a:lnTo>
                <a:lnTo>
                  <a:pt x="28474" y="77506"/>
                </a:lnTo>
                <a:lnTo>
                  <a:pt x="28066" y="84074"/>
                </a:lnTo>
                <a:lnTo>
                  <a:pt x="40636" y="85707"/>
                </a:lnTo>
                <a:lnTo>
                  <a:pt x="53218" y="87303"/>
                </a:lnTo>
                <a:lnTo>
                  <a:pt x="65826" y="88875"/>
                </a:lnTo>
                <a:lnTo>
                  <a:pt x="77342" y="90297"/>
                </a:lnTo>
                <a:lnTo>
                  <a:pt x="82930" y="91821"/>
                </a:lnTo>
                <a:lnTo>
                  <a:pt x="86359" y="93725"/>
                </a:lnTo>
                <a:lnTo>
                  <a:pt x="87756" y="95758"/>
                </a:lnTo>
                <a:lnTo>
                  <a:pt x="89153" y="97917"/>
                </a:lnTo>
                <a:lnTo>
                  <a:pt x="89788" y="101854"/>
                </a:lnTo>
                <a:lnTo>
                  <a:pt x="89788" y="107568"/>
                </a:lnTo>
                <a:lnTo>
                  <a:pt x="89788" y="114935"/>
                </a:lnTo>
                <a:lnTo>
                  <a:pt x="83311" y="114935"/>
                </a:lnTo>
                <a:lnTo>
                  <a:pt x="77596" y="114681"/>
                </a:lnTo>
                <a:lnTo>
                  <a:pt x="72516" y="114427"/>
                </a:lnTo>
                <a:lnTo>
                  <a:pt x="53700" y="113141"/>
                </a:lnTo>
                <a:lnTo>
                  <a:pt x="45168" y="112661"/>
                </a:lnTo>
                <a:lnTo>
                  <a:pt x="44703" y="112649"/>
                </a:lnTo>
                <a:lnTo>
                  <a:pt x="38988" y="112649"/>
                </a:lnTo>
                <a:lnTo>
                  <a:pt x="34925" y="112775"/>
                </a:lnTo>
                <a:lnTo>
                  <a:pt x="32638" y="113030"/>
                </a:lnTo>
                <a:lnTo>
                  <a:pt x="30225" y="113284"/>
                </a:lnTo>
                <a:lnTo>
                  <a:pt x="26669" y="113918"/>
                </a:lnTo>
                <a:lnTo>
                  <a:pt x="21716" y="114935"/>
                </a:lnTo>
                <a:lnTo>
                  <a:pt x="22097" y="116840"/>
                </a:lnTo>
                <a:lnTo>
                  <a:pt x="22351" y="119506"/>
                </a:lnTo>
                <a:lnTo>
                  <a:pt x="22478" y="122555"/>
                </a:lnTo>
                <a:lnTo>
                  <a:pt x="22605" y="125730"/>
                </a:lnTo>
                <a:lnTo>
                  <a:pt x="22732" y="128778"/>
                </a:lnTo>
                <a:lnTo>
                  <a:pt x="22732" y="131825"/>
                </a:lnTo>
                <a:lnTo>
                  <a:pt x="22732" y="135000"/>
                </a:lnTo>
                <a:lnTo>
                  <a:pt x="22732" y="137922"/>
                </a:lnTo>
                <a:lnTo>
                  <a:pt x="22605" y="140462"/>
                </a:lnTo>
                <a:lnTo>
                  <a:pt x="22478" y="143002"/>
                </a:lnTo>
                <a:lnTo>
                  <a:pt x="22478" y="145287"/>
                </a:lnTo>
                <a:lnTo>
                  <a:pt x="22478" y="147319"/>
                </a:lnTo>
                <a:lnTo>
                  <a:pt x="22478" y="153797"/>
                </a:lnTo>
                <a:lnTo>
                  <a:pt x="22605" y="158496"/>
                </a:lnTo>
                <a:lnTo>
                  <a:pt x="22859" y="161417"/>
                </a:lnTo>
                <a:lnTo>
                  <a:pt x="23113" y="164337"/>
                </a:lnTo>
                <a:lnTo>
                  <a:pt x="23748" y="168402"/>
                </a:lnTo>
                <a:lnTo>
                  <a:pt x="24764" y="173609"/>
                </a:lnTo>
                <a:lnTo>
                  <a:pt x="29336" y="173100"/>
                </a:lnTo>
                <a:lnTo>
                  <a:pt x="33781" y="172847"/>
                </a:lnTo>
                <a:lnTo>
                  <a:pt x="38226" y="172847"/>
                </a:lnTo>
                <a:lnTo>
                  <a:pt x="42163" y="172847"/>
                </a:lnTo>
                <a:lnTo>
                  <a:pt x="47497" y="172974"/>
                </a:lnTo>
                <a:lnTo>
                  <a:pt x="54101" y="173228"/>
                </a:lnTo>
                <a:lnTo>
                  <a:pt x="60705" y="173481"/>
                </a:lnTo>
                <a:lnTo>
                  <a:pt x="64261" y="173609"/>
                </a:lnTo>
                <a:lnTo>
                  <a:pt x="65023" y="173609"/>
                </a:lnTo>
                <a:lnTo>
                  <a:pt x="65785" y="173355"/>
                </a:lnTo>
                <a:lnTo>
                  <a:pt x="70865" y="172338"/>
                </a:lnTo>
                <a:lnTo>
                  <a:pt x="79882" y="170306"/>
                </a:lnTo>
                <a:lnTo>
                  <a:pt x="83565" y="169418"/>
                </a:lnTo>
                <a:lnTo>
                  <a:pt x="86486" y="169037"/>
                </a:lnTo>
                <a:lnTo>
                  <a:pt x="88518" y="169037"/>
                </a:lnTo>
                <a:lnTo>
                  <a:pt x="91693" y="169037"/>
                </a:lnTo>
                <a:lnTo>
                  <a:pt x="94233" y="170053"/>
                </a:lnTo>
                <a:lnTo>
                  <a:pt x="96138" y="172212"/>
                </a:lnTo>
                <a:lnTo>
                  <a:pt x="97916" y="174244"/>
                </a:lnTo>
                <a:lnTo>
                  <a:pt x="98932" y="177927"/>
                </a:lnTo>
                <a:lnTo>
                  <a:pt x="98932" y="182880"/>
                </a:lnTo>
                <a:lnTo>
                  <a:pt x="98932" y="187325"/>
                </a:lnTo>
                <a:lnTo>
                  <a:pt x="96900" y="190373"/>
                </a:lnTo>
                <a:lnTo>
                  <a:pt x="93090" y="192024"/>
                </a:lnTo>
                <a:lnTo>
                  <a:pt x="89153" y="193675"/>
                </a:lnTo>
                <a:lnTo>
                  <a:pt x="83565" y="194563"/>
                </a:lnTo>
                <a:lnTo>
                  <a:pt x="76326" y="194563"/>
                </a:lnTo>
                <a:lnTo>
                  <a:pt x="71119" y="194563"/>
                </a:lnTo>
                <a:lnTo>
                  <a:pt x="65785" y="194310"/>
                </a:lnTo>
                <a:lnTo>
                  <a:pt x="60197" y="193802"/>
                </a:lnTo>
                <a:lnTo>
                  <a:pt x="41548" y="192097"/>
                </a:lnTo>
                <a:lnTo>
                  <a:pt x="34670" y="191516"/>
                </a:lnTo>
                <a:lnTo>
                  <a:pt x="33400" y="191516"/>
                </a:lnTo>
                <a:lnTo>
                  <a:pt x="32130" y="191643"/>
                </a:lnTo>
                <a:lnTo>
                  <a:pt x="30860" y="191769"/>
                </a:lnTo>
                <a:lnTo>
                  <a:pt x="29463" y="191897"/>
                </a:lnTo>
                <a:lnTo>
                  <a:pt x="28575" y="192024"/>
                </a:lnTo>
                <a:lnTo>
                  <a:pt x="28066" y="192024"/>
                </a:lnTo>
                <a:lnTo>
                  <a:pt x="21970" y="193929"/>
                </a:lnTo>
                <a:lnTo>
                  <a:pt x="16001" y="195706"/>
                </a:lnTo>
                <a:lnTo>
                  <a:pt x="10032" y="197358"/>
                </a:lnTo>
                <a:lnTo>
                  <a:pt x="7746" y="197358"/>
                </a:lnTo>
                <a:lnTo>
                  <a:pt x="5714" y="196469"/>
                </a:lnTo>
                <a:lnTo>
                  <a:pt x="4063" y="194818"/>
                </a:lnTo>
                <a:lnTo>
                  <a:pt x="2285" y="193167"/>
                </a:lnTo>
                <a:lnTo>
                  <a:pt x="1015" y="190119"/>
                </a:lnTo>
                <a:lnTo>
                  <a:pt x="253" y="185928"/>
                </a:lnTo>
                <a:lnTo>
                  <a:pt x="0" y="185293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0" y="172466"/>
                </a:lnTo>
                <a:lnTo>
                  <a:pt x="1142" y="166243"/>
                </a:lnTo>
                <a:lnTo>
                  <a:pt x="1904" y="160019"/>
                </a:lnTo>
                <a:lnTo>
                  <a:pt x="2539" y="154305"/>
                </a:lnTo>
                <a:lnTo>
                  <a:pt x="3301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9690" y="92590"/>
                </a:lnTo>
                <a:lnTo>
                  <a:pt x="11228" y="79539"/>
                </a:lnTo>
                <a:lnTo>
                  <a:pt x="12489" y="69389"/>
                </a:lnTo>
                <a:lnTo>
                  <a:pt x="13708" y="60073"/>
                </a:lnTo>
                <a:lnTo>
                  <a:pt x="15395" y="48231"/>
                </a:lnTo>
                <a:lnTo>
                  <a:pt x="17845" y="31254"/>
                </a:lnTo>
                <a:lnTo>
                  <a:pt x="18668" y="25527"/>
                </a:lnTo>
                <a:lnTo>
                  <a:pt x="20065" y="16002"/>
                </a:lnTo>
                <a:lnTo>
                  <a:pt x="22225" y="9398"/>
                </a:lnTo>
                <a:lnTo>
                  <a:pt x="25400" y="5968"/>
                </a:lnTo>
                <a:lnTo>
                  <a:pt x="28575" y="2540"/>
                </a:lnTo>
                <a:lnTo>
                  <a:pt x="34543" y="762"/>
                </a:lnTo>
                <a:lnTo>
                  <a:pt x="43433" y="762"/>
                </a:lnTo>
                <a:lnTo>
                  <a:pt x="49021" y="762"/>
                </a:lnTo>
                <a:lnTo>
                  <a:pt x="53975" y="635"/>
                </a:lnTo>
                <a:lnTo>
                  <a:pt x="58165" y="508"/>
                </a:lnTo>
                <a:lnTo>
                  <a:pt x="62356" y="381"/>
                </a:lnTo>
                <a:lnTo>
                  <a:pt x="66420" y="127"/>
                </a:lnTo>
                <a:lnTo>
                  <a:pt x="7035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660646" y="4245864"/>
            <a:ext cx="118363" cy="197358"/>
          </a:xfrm>
          <a:custGeom>
            <a:avLst/>
            <a:gdLst/>
            <a:ahLst/>
            <a:cxnLst/>
            <a:rect l="l" t="t" r="r" b="b"/>
            <a:pathLst>
              <a:path w="118363" h="197358">
                <a:moveTo>
                  <a:pt x="70357" y="0"/>
                </a:moveTo>
                <a:lnTo>
                  <a:pt x="85496" y="617"/>
                </a:lnTo>
                <a:lnTo>
                  <a:pt x="97427" y="2440"/>
                </a:lnTo>
                <a:lnTo>
                  <a:pt x="102996" y="4063"/>
                </a:lnTo>
                <a:lnTo>
                  <a:pt x="113283" y="7747"/>
                </a:lnTo>
                <a:lnTo>
                  <a:pt x="118363" y="14478"/>
                </a:lnTo>
                <a:lnTo>
                  <a:pt x="118363" y="24003"/>
                </a:lnTo>
                <a:lnTo>
                  <a:pt x="118363" y="26543"/>
                </a:lnTo>
                <a:lnTo>
                  <a:pt x="117982" y="29083"/>
                </a:lnTo>
                <a:lnTo>
                  <a:pt x="117348" y="31623"/>
                </a:lnTo>
                <a:lnTo>
                  <a:pt x="105068" y="28141"/>
                </a:lnTo>
                <a:lnTo>
                  <a:pt x="92927" y="24521"/>
                </a:lnTo>
                <a:lnTo>
                  <a:pt x="88773" y="23241"/>
                </a:lnTo>
                <a:lnTo>
                  <a:pt x="75575" y="20601"/>
                </a:lnTo>
                <a:lnTo>
                  <a:pt x="63270" y="19397"/>
                </a:lnTo>
                <a:lnTo>
                  <a:pt x="58927" y="19304"/>
                </a:lnTo>
                <a:lnTo>
                  <a:pt x="45799" y="22090"/>
                </a:lnTo>
                <a:lnTo>
                  <a:pt x="36619" y="30464"/>
                </a:lnTo>
                <a:lnTo>
                  <a:pt x="31389" y="44442"/>
                </a:lnTo>
                <a:lnTo>
                  <a:pt x="30352" y="52197"/>
                </a:lnTo>
                <a:lnTo>
                  <a:pt x="29353" y="64815"/>
                </a:lnTo>
                <a:lnTo>
                  <a:pt x="28474" y="77506"/>
                </a:lnTo>
                <a:lnTo>
                  <a:pt x="28066" y="84074"/>
                </a:lnTo>
                <a:lnTo>
                  <a:pt x="40636" y="85707"/>
                </a:lnTo>
                <a:lnTo>
                  <a:pt x="53218" y="87303"/>
                </a:lnTo>
                <a:lnTo>
                  <a:pt x="65826" y="88875"/>
                </a:lnTo>
                <a:lnTo>
                  <a:pt x="77342" y="90297"/>
                </a:lnTo>
                <a:lnTo>
                  <a:pt x="82930" y="91821"/>
                </a:lnTo>
                <a:lnTo>
                  <a:pt x="86359" y="93725"/>
                </a:lnTo>
                <a:lnTo>
                  <a:pt x="87756" y="95758"/>
                </a:lnTo>
                <a:lnTo>
                  <a:pt x="89153" y="97917"/>
                </a:lnTo>
                <a:lnTo>
                  <a:pt x="89788" y="101854"/>
                </a:lnTo>
                <a:lnTo>
                  <a:pt x="89788" y="107568"/>
                </a:lnTo>
                <a:lnTo>
                  <a:pt x="89788" y="114935"/>
                </a:lnTo>
                <a:lnTo>
                  <a:pt x="83312" y="114935"/>
                </a:lnTo>
                <a:lnTo>
                  <a:pt x="77596" y="114681"/>
                </a:lnTo>
                <a:lnTo>
                  <a:pt x="72516" y="114427"/>
                </a:lnTo>
                <a:lnTo>
                  <a:pt x="53700" y="113141"/>
                </a:lnTo>
                <a:lnTo>
                  <a:pt x="45168" y="112661"/>
                </a:lnTo>
                <a:lnTo>
                  <a:pt x="44703" y="112649"/>
                </a:lnTo>
                <a:lnTo>
                  <a:pt x="38988" y="112649"/>
                </a:lnTo>
                <a:lnTo>
                  <a:pt x="34925" y="112775"/>
                </a:lnTo>
                <a:lnTo>
                  <a:pt x="32638" y="113030"/>
                </a:lnTo>
                <a:lnTo>
                  <a:pt x="30225" y="113284"/>
                </a:lnTo>
                <a:lnTo>
                  <a:pt x="26669" y="113918"/>
                </a:lnTo>
                <a:lnTo>
                  <a:pt x="21716" y="114935"/>
                </a:lnTo>
                <a:lnTo>
                  <a:pt x="22098" y="116840"/>
                </a:lnTo>
                <a:lnTo>
                  <a:pt x="22351" y="119506"/>
                </a:lnTo>
                <a:lnTo>
                  <a:pt x="22478" y="122555"/>
                </a:lnTo>
                <a:lnTo>
                  <a:pt x="22605" y="125730"/>
                </a:lnTo>
                <a:lnTo>
                  <a:pt x="22732" y="128778"/>
                </a:lnTo>
                <a:lnTo>
                  <a:pt x="22732" y="131825"/>
                </a:lnTo>
                <a:lnTo>
                  <a:pt x="22732" y="135000"/>
                </a:lnTo>
                <a:lnTo>
                  <a:pt x="22732" y="137922"/>
                </a:lnTo>
                <a:lnTo>
                  <a:pt x="22605" y="140462"/>
                </a:lnTo>
                <a:lnTo>
                  <a:pt x="22478" y="143002"/>
                </a:lnTo>
                <a:lnTo>
                  <a:pt x="22478" y="145287"/>
                </a:lnTo>
                <a:lnTo>
                  <a:pt x="22478" y="147319"/>
                </a:lnTo>
                <a:lnTo>
                  <a:pt x="22478" y="153797"/>
                </a:lnTo>
                <a:lnTo>
                  <a:pt x="22605" y="158496"/>
                </a:lnTo>
                <a:lnTo>
                  <a:pt x="22859" y="161417"/>
                </a:lnTo>
                <a:lnTo>
                  <a:pt x="23113" y="164337"/>
                </a:lnTo>
                <a:lnTo>
                  <a:pt x="23749" y="168402"/>
                </a:lnTo>
                <a:lnTo>
                  <a:pt x="24764" y="173609"/>
                </a:lnTo>
                <a:lnTo>
                  <a:pt x="29337" y="173100"/>
                </a:lnTo>
                <a:lnTo>
                  <a:pt x="33781" y="172847"/>
                </a:lnTo>
                <a:lnTo>
                  <a:pt x="38226" y="172847"/>
                </a:lnTo>
                <a:lnTo>
                  <a:pt x="42163" y="172847"/>
                </a:lnTo>
                <a:lnTo>
                  <a:pt x="47498" y="172974"/>
                </a:lnTo>
                <a:lnTo>
                  <a:pt x="54101" y="173228"/>
                </a:lnTo>
                <a:lnTo>
                  <a:pt x="60705" y="173481"/>
                </a:lnTo>
                <a:lnTo>
                  <a:pt x="64262" y="173609"/>
                </a:lnTo>
                <a:lnTo>
                  <a:pt x="65024" y="173609"/>
                </a:lnTo>
                <a:lnTo>
                  <a:pt x="65786" y="173355"/>
                </a:lnTo>
                <a:lnTo>
                  <a:pt x="70865" y="172338"/>
                </a:lnTo>
                <a:lnTo>
                  <a:pt x="79882" y="170306"/>
                </a:lnTo>
                <a:lnTo>
                  <a:pt x="83565" y="169418"/>
                </a:lnTo>
                <a:lnTo>
                  <a:pt x="86487" y="169037"/>
                </a:lnTo>
                <a:lnTo>
                  <a:pt x="88518" y="169037"/>
                </a:lnTo>
                <a:lnTo>
                  <a:pt x="91693" y="169037"/>
                </a:lnTo>
                <a:lnTo>
                  <a:pt x="94233" y="170053"/>
                </a:lnTo>
                <a:lnTo>
                  <a:pt x="96138" y="172212"/>
                </a:lnTo>
                <a:lnTo>
                  <a:pt x="97916" y="174244"/>
                </a:lnTo>
                <a:lnTo>
                  <a:pt x="98932" y="177927"/>
                </a:lnTo>
                <a:lnTo>
                  <a:pt x="98932" y="182880"/>
                </a:lnTo>
                <a:lnTo>
                  <a:pt x="98932" y="187325"/>
                </a:lnTo>
                <a:lnTo>
                  <a:pt x="96900" y="190373"/>
                </a:lnTo>
                <a:lnTo>
                  <a:pt x="93090" y="192024"/>
                </a:lnTo>
                <a:lnTo>
                  <a:pt x="89153" y="193675"/>
                </a:lnTo>
                <a:lnTo>
                  <a:pt x="83565" y="194563"/>
                </a:lnTo>
                <a:lnTo>
                  <a:pt x="76326" y="194563"/>
                </a:lnTo>
                <a:lnTo>
                  <a:pt x="71119" y="194563"/>
                </a:lnTo>
                <a:lnTo>
                  <a:pt x="65786" y="194310"/>
                </a:lnTo>
                <a:lnTo>
                  <a:pt x="60198" y="193802"/>
                </a:lnTo>
                <a:lnTo>
                  <a:pt x="41548" y="192097"/>
                </a:lnTo>
                <a:lnTo>
                  <a:pt x="34670" y="191516"/>
                </a:lnTo>
                <a:lnTo>
                  <a:pt x="33400" y="191516"/>
                </a:lnTo>
                <a:lnTo>
                  <a:pt x="32130" y="191643"/>
                </a:lnTo>
                <a:lnTo>
                  <a:pt x="30861" y="191769"/>
                </a:lnTo>
                <a:lnTo>
                  <a:pt x="29463" y="191897"/>
                </a:lnTo>
                <a:lnTo>
                  <a:pt x="28575" y="192024"/>
                </a:lnTo>
                <a:lnTo>
                  <a:pt x="28066" y="192024"/>
                </a:lnTo>
                <a:lnTo>
                  <a:pt x="21970" y="193929"/>
                </a:lnTo>
                <a:lnTo>
                  <a:pt x="16001" y="195706"/>
                </a:lnTo>
                <a:lnTo>
                  <a:pt x="10032" y="197358"/>
                </a:lnTo>
                <a:lnTo>
                  <a:pt x="7746" y="197358"/>
                </a:lnTo>
                <a:lnTo>
                  <a:pt x="5714" y="196469"/>
                </a:lnTo>
                <a:lnTo>
                  <a:pt x="4063" y="194818"/>
                </a:lnTo>
                <a:lnTo>
                  <a:pt x="2286" y="193167"/>
                </a:lnTo>
                <a:lnTo>
                  <a:pt x="1015" y="190119"/>
                </a:lnTo>
                <a:lnTo>
                  <a:pt x="253" y="185928"/>
                </a:lnTo>
                <a:lnTo>
                  <a:pt x="0" y="185293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0" y="172466"/>
                </a:lnTo>
                <a:lnTo>
                  <a:pt x="1142" y="166243"/>
                </a:lnTo>
                <a:lnTo>
                  <a:pt x="1904" y="160019"/>
                </a:lnTo>
                <a:lnTo>
                  <a:pt x="2539" y="154305"/>
                </a:lnTo>
                <a:lnTo>
                  <a:pt x="3301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9690" y="92590"/>
                </a:lnTo>
                <a:lnTo>
                  <a:pt x="11228" y="79539"/>
                </a:lnTo>
                <a:lnTo>
                  <a:pt x="12489" y="69389"/>
                </a:lnTo>
                <a:lnTo>
                  <a:pt x="13708" y="60073"/>
                </a:lnTo>
                <a:lnTo>
                  <a:pt x="15395" y="48231"/>
                </a:lnTo>
                <a:lnTo>
                  <a:pt x="17845" y="31254"/>
                </a:lnTo>
                <a:lnTo>
                  <a:pt x="18668" y="25527"/>
                </a:lnTo>
                <a:lnTo>
                  <a:pt x="20065" y="16002"/>
                </a:lnTo>
                <a:lnTo>
                  <a:pt x="22225" y="9398"/>
                </a:lnTo>
                <a:lnTo>
                  <a:pt x="25400" y="5968"/>
                </a:lnTo>
                <a:lnTo>
                  <a:pt x="28575" y="2540"/>
                </a:lnTo>
                <a:lnTo>
                  <a:pt x="34543" y="762"/>
                </a:lnTo>
                <a:lnTo>
                  <a:pt x="43433" y="762"/>
                </a:lnTo>
                <a:lnTo>
                  <a:pt x="49021" y="762"/>
                </a:lnTo>
                <a:lnTo>
                  <a:pt x="53975" y="635"/>
                </a:lnTo>
                <a:lnTo>
                  <a:pt x="58165" y="508"/>
                </a:lnTo>
                <a:lnTo>
                  <a:pt x="62356" y="381"/>
                </a:lnTo>
                <a:lnTo>
                  <a:pt x="66420" y="127"/>
                </a:lnTo>
                <a:lnTo>
                  <a:pt x="7035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477004" y="4235323"/>
            <a:ext cx="159638" cy="206628"/>
          </a:xfrm>
          <a:custGeom>
            <a:avLst/>
            <a:gdLst/>
            <a:ahLst/>
            <a:cxnLst/>
            <a:rect l="l" t="t" r="r" b="b"/>
            <a:pathLst>
              <a:path w="159638" h="206628">
                <a:moveTo>
                  <a:pt x="115062" y="0"/>
                </a:moveTo>
                <a:lnTo>
                  <a:pt x="119125" y="0"/>
                </a:lnTo>
                <a:lnTo>
                  <a:pt x="122809" y="507"/>
                </a:lnTo>
                <a:lnTo>
                  <a:pt x="126237" y="1777"/>
                </a:lnTo>
                <a:lnTo>
                  <a:pt x="129540" y="3047"/>
                </a:lnTo>
                <a:lnTo>
                  <a:pt x="133096" y="5206"/>
                </a:lnTo>
                <a:lnTo>
                  <a:pt x="136525" y="8254"/>
                </a:lnTo>
                <a:lnTo>
                  <a:pt x="139065" y="10668"/>
                </a:lnTo>
                <a:lnTo>
                  <a:pt x="141478" y="13588"/>
                </a:lnTo>
                <a:lnTo>
                  <a:pt x="143510" y="17271"/>
                </a:lnTo>
                <a:lnTo>
                  <a:pt x="145669" y="20954"/>
                </a:lnTo>
                <a:lnTo>
                  <a:pt x="146685" y="24383"/>
                </a:lnTo>
                <a:lnTo>
                  <a:pt x="146685" y="27812"/>
                </a:lnTo>
                <a:lnTo>
                  <a:pt x="146685" y="31368"/>
                </a:lnTo>
                <a:lnTo>
                  <a:pt x="145415" y="34035"/>
                </a:lnTo>
                <a:lnTo>
                  <a:pt x="143001" y="35940"/>
                </a:lnTo>
                <a:lnTo>
                  <a:pt x="140588" y="37972"/>
                </a:lnTo>
                <a:lnTo>
                  <a:pt x="138557" y="38862"/>
                </a:lnTo>
                <a:lnTo>
                  <a:pt x="136779" y="38862"/>
                </a:lnTo>
                <a:lnTo>
                  <a:pt x="135128" y="38862"/>
                </a:lnTo>
                <a:lnTo>
                  <a:pt x="133476" y="37845"/>
                </a:lnTo>
                <a:lnTo>
                  <a:pt x="131953" y="35559"/>
                </a:lnTo>
                <a:lnTo>
                  <a:pt x="129667" y="32257"/>
                </a:lnTo>
                <a:lnTo>
                  <a:pt x="128143" y="30352"/>
                </a:lnTo>
                <a:lnTo>
                  <a:pt x="127381" y="29844"/>
                </a:lnTo>
                <a:lnTo>
                  <a:pt x="123698" y="26796"/>
                </a:lnTo>
                <a:lnTo>
                  <a:pt x="120015" y="24510"/>
                </a:lnTo>
                <a:lnTo>
                  <a:pt x="116205" y="23113"/>
                </a:lnTo>
                <a:lnTo>
                  <a:pt x="112522" y="21589"/>
                </a:lnTo>
                <a:lnTo>
                  <a:pt x="108585" y="20954"/>
                </a:lnTo>
                <a:lnTo>
                  <a:pt x="104521" y="20954"/>
                </a:lnTo>
                <a:lnTo>
                  <a:pt x="93137" y="22833"/>
                </a:lnTo>
                <a:lnTo>
                  <a:pt x="80887" y="28468"/>
                </a:lnTo>
                <a:lnTo>
                  <a:pt x="77088" y="30860"/>
                </a:lnTo>
                <a:lnTo>
                  <a:pt x="68406" y="37387"/>
                </a:lnTo>
                <a:lnTo>
                  <a:pt x="58459" y="46248"/>
                </a:lnTo>
                <a:lnTo>
                  <a:pt x="52959" y="51562"/>
                </a:lnTo>
                <a:lnTo>
                  <a:pt x="44110" y="61143"/>
                </a:lnTo>
                <a:lnTo>
                  <a:pt x="36260" y="71191"/>
                </a:lnTo>
                <a:lnTo>
                  <a:pt x="29430" y="81686"/>
                </a:lnTo>
                <a:lnTo>
                  <a:pt x="27559" y="84962"/>
                </a:lnTo>
                <a:lnTo>
                  <a:pt x="21599" y="97555"/>
                </a:lnTo>
                <a:lnTo>
                  <a:pt x="17734" y="109830"/>
                </a:lnTo>
                <a:lnTo>
                  <a:pt x="15984" y="121745"/>
                </a:lnTo>
                <a:lnTo>
                  <a:pt x="15875" y="125475"/>
                </a:lnTo>
                <a:lnTo>
                  <a:pt x="15875" y="126618"/>
                </a:lnTo>
                <a:lnTo>
                  <a:pt x="15875" y="128269"/>
                </a:lnTo>
                <a:lnTo>
                  <a:pt x="15875" y="130301"/>
                </a:lnTo>
                <a:lnTo>
                  <a:pt x="15875" y="132460"/>
                </a:lnTo>
                <a:lnTo>
                  <a:pt x="15875" y="133984"/>
                </a:lnTo>
                <a:lnTo>
                  <a:pt x="15875" y="134746"/>
                </a:lnTo>
                <a:lnTo>
                  <a:pt x="17172" y="149356"/>
                </a:lnTo>
                <a:lnTo>
                  <a:pt x="21055" y="161814"/>
                </a:lnTo>
                <a:lnTo>
                  <a:pt x="27505" y="172087"/>
                </a:lnTo>
                <a:lnTo>
                  <a:pt x="32131" y="176783"/>
                </a:lnTo>
                <a:lnTo>
                  <a:pt x="41909" y="183331"/>
                </a:lnTo>
                <a:lnTo>
                  <a:pt x="53737" y="187550"/>
                </a:lnTo>
                <a:lnTo>
                  <a:pt x="67591" y="189397"/>
                </a:lnTo>
                <a:lnTo>
                  <a:pt x="71628" y="189483"/>
                </a:lnTo>
                <a:lnTo>
                  <a:pt x="83859" y="188770"/>
                </a:lnTo>
                <a:lnTo>
                  <a:pt x="96187" y="186630"/>
                </a:lnTo>
                <a:lnTo>
                  <a:pt x="108609" y="183062"/>
                </a:lnTo>
                <a:lnTo>
                  <a:pt x="121158" y="178053"/>
                </a:lnTo>
                <a:lnTo>
                  <a:pt x="127254" y="175387"/>
                </a:lnTo>
                <a:lnTo>
                  <a:pt x="132461" y="171069"/>
                </a:lnTo>
                <a:lnTo>
                  <a:pt x="136779" y="165353"/>
                </a:lnTo>
                <a:lnTo>
                  <a:pt x="141224" y="159638"/>
                </a:lnTo>
                <a:lnTo>
                  <a:pt x="143383" y="153543"/>
                </a:lnTo>
                <a:lnTo>
                  <a:pt x="143383" y="147193"/>
                </a:lnTo>
                <a:lnTo>
                  <a:pt x="143383" y="145033"/>
                </a:lnTo>
                <a:lnTo>
                  <a:pt x="143129" y="142875"/>
                </a:lnTo>
                <a:lnTo>
                  <a:pt x="142621" y="140843"/>
                </a:lnTo>
                <a:lnTo>
                  <a:pt x="142112" y="138810"/>
                </a:lnTo>
                <a:lnTo>
                  <a:pt x="141097" y="136651"/>
                </a:lnTo>
                <a:lnTo>
                  <a:pt x="139573" y="134365"/>
                </a:lnTo>
                <a:lnTo>
                  <a:pt x="138049" y="132079"/>
                </a:lnTo>
                <a:lnTo>
                  <a:pt x="136017" y="130428"/>
                </a:lnTo>
                <a:lnTo>
                  <a:pt x="133604" y="129412"/>
                </a:lnTo>
                <a:lnTo>
                  <a:pt x="131063" y="128396"/>
                </a:lnTo>
                <a:lnTo>
                  <a:pt x="128143" y="127888"/>
                </a:lnTo>
                <a:lnTo>
                  <a:pt x="124968" y="127888"/>
                </a:lnTo>
                <a:lnTo>
                  <a:pt x="121538" y="127888"/>
                </a:lnTo>
                <a:lnTo>
                  <a:pt x="119125" y="127888"/>
                </a:lnTo>
                <a:lnTo>
                  <a:pt x="117601" y="127888"/>
                </a:lnTo>
                <a:lnTo>
                  <a:pt x="113411" y="127888"/>
                </a:lnTo>
                <a:lnTo>
                  <a:pt x="110236" y="127126"/>
                </a:lnTo>
                <a:lnTo>
                  <a:pt x="107950" y="125475"/>
                </a:lnTo>
                <a:lnTo>
                  <a:pt x="105156" y="123316"/>
                </a:lnTo>
                <a:lnTo>
                  <a:pt x="103378" y="119252"/>
                </a:lnTo>
                <a:lnTo>
                  <a:pt x="102743" y="113283"/>
                </a:lnTo>
                <a:lnTo>
                  <a:pt x="107187" y="112268"/>
                </a:lnTo>
                <a:lnTo>
                  <a:pt x="112141" y="111251"/>
                </a:lnTo>
                <a:lnTo>
                  <a:pt x="117348" y="110362"/>
                </a:lnTo>
                <a:lnTo>
                  <a:pt x="122555" y="109474"/>
                </a:lnTo>
                <a:lnTo>
                  <a:pt x="127000" y="108965"/>
                </a:lnTo>
                <a:lnTo>
                  <a:pt x="130556" y="108965"/>
                </a:lnTo>
                <a:lnTo>
                  <a:pt x="137541" y="108965"/>
                </a:lnTo>
                <a:lnTo>
                  <a:pt x="143383" y="110489"/>
                </a:lnTo>
                <a:lnTo>
                  <a:pt x="147700" y="113537"/>
                </a:lnTo>
                <a:lnTo>
                  <a:pt x="152908" y="117220"/>
                </a:lnTo>
                <a:lnTo>
                  <a:pt x="156463" y="123316"/>
                </a:lnTo>
                <a:lnTo>
                  <a:pt x="158369" y="131699"/>
                </a:lnTo>
                <a:lnTo>
                  <a:pt x="159131" y="135635"/>
                </a:lnTo>
                <a:lnTo>
                  <a:pt x="159638" y="139191"/>
                </a:lnTo>
                <a:lnTo>
                  <a:pt x="159638" y="142366"/>
                </a:lnTo>
                <a:lnTo>
                  <a:pt x="158088" y="154539"/>
                </a:lnTo>
                <a:lnTo>
                  <a:pt x="153436" y="166044"/>
                </a:lnTo>
                <a:lnTo>
                  <a:pt x="145682" y="176911"/>
                </a:lnTo>
                <a:lnTo>
                  <a:pt x="137541" y="184912"/>
                </a:lnTo>
                <a:lnTo>
                  <a:pt x="126870" y="192839"/>
                </a:lnTo>
                <a:lnTo>
                  <a:pt x="115582" y="198914"/>
                </a:lnTo>
                <a:lnTo>
                  <a:pt x="103664" y="203147"/>
                </a:lnTo>
                <a:lnTo>
                  <a:pt x="91107" y="205550"/>
                </a:lnTo>
                <a:lnTo>
                  <a:pt x="87630" y="205739"/>
                </a:lnTo>
                <a:lnTo>
                  <a:pt x="84962" y="205994"/>
                </a:lnTo>
                <a:lnTo>
                  <a:pt x="82423" y="206247"/>
                </a:lnTo>
                <a:lnTo>
                  <a:pt x="79883" y="206501"/>
                </a:lnTo>
                <a:lnTo>
                  <a:pt x="76835" y="206628"/>
                </a:lnTo>
                <a:lnTo>
                  <a:pt x="73279" y="206628"/>
                </a:lnTo>
                <a:lnTo>
                  <a:pt x="58800" y="205895"/>
                </a:lnTo>
                <a:lnTo>
                  <a:pt x="45838" y="203684"/>
                </a:lnTo>
                <a:lnTo>
                  <a:pt x="34392" y="199982"/>
                </a:lnTo>
                <a:lnTo>
                  <a:pt x="26797" y="196214"/>
                </a:lnTo>
                <a:lnTo>
                  <a:pt x="16307" y="188429"/>
                </a:lnTo>
                <a:lnTo>
                  <a:pt x="8459" y="178532"/>
                </a:lnTo>
                <a:lnTo>
                  <a:pt x="3223" y="166539"/>
                </a:lnTo>
                <a:lnTo>
                  <a:pt x="1016" y="156337"/>
                </a:lnTo>
                <a:lnTo>
                  <a:pt x="0" y="146050"/>
                </a:lnTo>
                <a:lnTo>
                  <a:pt x="0" y="139826"/>
                </a:lnTo>
                <a:lnTo>
                  <a:pt x="552" y="127203"/>
                </a:lnTo>
                <a:lnTo>
                  <a:pt x="2209" y="114734"/>
                </a:lnTo>
                <a:lnTo>
                  <a:pt x="4966" y="102416"/>
                </a:lnTo>
                <a:lnTo>
                  <a:pt x="8821" y="90248"/>
                </a:lnTo>
                <a:lnTo>
                  <a:pt x="13770" y="78225"/>
                </a:lnTo>
                <a:lnTo>
                  <a:pt x="19810" y="66344"/>
                </a:lnTo>
                <a:lnTo>
                  <a:pt x="28905" y="51971"/>
                </a:lnTo>
                <a:lnTo>
                  <a:pt x="37250" y="41352"/>
                </a:lnTo>
                <a:lnTo>
                  <a:pt x="46238" y="32023"/>
                </a:lnTo>
                <a:lnTo>
                  <a:pt x="55860" y="23985"/>
                </a:lnTo>
                <a:lnTo>
                  <a:pt x="66111" y="17236"/>
                </a:lnTo>
                <a:lnTo>
                  <a:pt x="76983" y="11777"/>
                </a:lnTo>
                <a:lnTo>
                  <a:pt x="87757" y="7493"/>
                </a:lnTo>
                <a:lnTo>
                  <a:pt x="93853" y="4952"/>
                </a:lnTo>
                <a:lnTo>
                  <a:pt x="96393" y="3937"/>
                </a:lnTo>
                <a:lnTo>
                  <a:pt x="103759" y="1269"/>
                </a:lnTo>
                <a:lnTo>
                  <a:pt x="109982" y="0"/>
                </a:lnTo>
                <a:lnTo>
                  <a:pt x="1150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78884" y="42251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10998" y="0"/>
                </a:moveTo>
                <a:lnTo>
                  <a:pt x="113411" y="0"/>
                </a:lnTo>
                <a:lnTo>
                  <a:pt x="115188" y="1016"/>
                </a:lnTo>
                <a:lnTo>
                  <a:pt x="116458" y="3175"/>
                </a:lnTo>
                <a:lnTo>
                  <a:pt x="117728" y="5206"/>
                </a:lnTo>
                <a:lnTo>
                  <a:pt x="118363" y="8636"/>
                </a:lnTo>
                <a:lnTo>
                  <a:pt x="118363" y="13081"/>
                </a:lnTo>
                <a:lnTo>
                  <a:pt x="118237" y="14478"/>
                </a:lnTo>
                <a:lnTo>
                  <a:pt x="118110" y="15493"/>
                </a:lnTo>
                <a:lnTo>
                  <a:pt x="118110" y="16129"/>
                </a:lnTo>
                <a:lnTo>
                  <a:pt x="118110" y="18414"/>
                </a:lnTo>
                <a:lnTo>
                  <a:pt x="118110" y="22225"/>
                </a:lnTo>
                <a:lnTo>
                  <a:pt x="118110" y="26669"/>
                </a:lnTo>
                <a:lnTo>
                  <a:pt x="118871" y="30987"/>
                </a:lnTo>
                <a:lnTo>
                  <a:pt x="120395" y="35432"/>
                </a:lnTo>
                <a:lnTo>
                  <a:pt x="122681" y="42163"/>
                </a:lnTo>
                <a:lnTo>
                  <a:pt x="125094" y="48768"/>
                </a:lnTo>
                <a:lnTo>
                  <a:pt x="127507" y="55372"/>
                </a:lnTo>
                <a:lnTo>
                  <a:pt x="129721" y="67639"/>
                </a:lnTo>
                <a:lnTo>
                  <a:pt x="132243" y="79905"/>
                </a:lnTo>
                <a:lnTo>
                  <a:pt x="135073" y="92169"/>
                </a:lnTo>
                <a:lnTo>
                  <a:pt x="138211" y="104428"/>
                </a:lnTo>
                <a:lnTo>
                  <a:pt x="141657" y="116683"/>
                </a:lnTo>
                <a:lnTo>
                  <a:pt x="145410" y="128930"/>
                </a:lnTo>
                <a:lnTo>
                  <a:pt x="149472" y="141170"/>
                </a:lnTo>
                <a:lnTo>
                  <a:pt x="153842" y="153401"/>
                </a:lnTo>
                <a:lnTo>
                  <a:pt x="155320" y="157353"/>
                </a:lnTo>
                <a:lnTo>
                  <a:pt x="160949" y="168720"/>
                </a:lnTo>
                <a:lnTo>
                  <a:pt x="166600" y="180087"/>
                </a:lnTo>
                <a:lnTo>
                  <a:pt x="172295" y="191454"/>
                </a:lnTo>
                <a:lnTo>
                  <a:pt x="173736" y="194310"/>
                </a:lnTo>
                <a:lnTo>
                  <a:pt x="174243" y="196342"/>
                </a:lnTo>
                <a:lnTo>
                  <a:pt x="174498" y="198247"/>
                </a:lnTo>
                <a:lnTo>
                  <a:pt x="174498" y="200025"/>
                </a:lnTo>
                <a:lnTo>
                  <a:pt x="174498" y="203835"/>
                </a:lnTo>
                <a:lnTo>
                  <a:pt x="173608" y="206882"/>
                </a:lnTo>
                <a:lnTo>
                  <a:pt x="171830" y="209295"/>
                </a:lnTo>
                <a:lnTo>
                  <a:pt x="170052" y="211709"/>
                </a:lnTo>
                <a:lnTo>
                  <a:pt x="167893" y="212979"/>
                </a:lnTo>
                <a:lnTo>
                  <a:pt x="165100" y="212979"/>
                </a:lnTo>
                <a:lnTo>
                  <a:pt x="160908" y="212979"/>
                </a:lnTo>
                <a:lnTo>
                  <a:pt x="157733" y="210057"/>
                </a:lnTo>
                <a:lnTo>
                  <a:pt x="155448" y="204216"/>
                </a:lnTo>
                <a:lnTo>
                  <a:pt x="153162" y="198500"/>
                </a:lnTo>
                <a:lnTo>
                  <a:pt x="150494" y="190500"/>
                </a:lnTo>
                <a:lnTo>
                  <a:pt x="147446" y="180594"/>
                </a:lnTo>
                <a:lnTo>
                  <a:pt x="145414" y="173862"/>
                </a:lnTo>
                <a:lnTo>
                  <a:pt x="143890" y="169163"/>
                </a:lnTo>
                <a:lnTo>
                  <a:pt x="142875" y="166497"/>
                </a:lnTo>
                <a:lnTo>
                  <a:pt x="141096" y="160909"/>
                </a:lnTo>
                <a:lnTo>
                  <a:pt x="139064" y="157480"/>
                </a:lnTo>
                <a:lnTo>
                  <a:pt x="136778" y="156337"/>
                </a:lnTo>
                <a:lnTo>
                  <a:pt x="133223" y="155448"/>
                </a:lnTo>
                <a:lnTo>
                  <a:pt x="130682" y="154939"/>
                </a:lnTo>
                <a:lnTo>
                  <a:pt x="128904" y="154559"/>
                </a:lnTo>
                <a:lnTo>
                  <a:pt x="127126" y="154178"/>
                </a:lnTo>
                <a:lnTo>
                  <a:pt x="121919" y="152145"/>
                </a:lnTo>
                <a:lnTo>
                  <a:pt x="113283" y="148462"/>
                </a:lnTo>
                <a:lnTo>
                  <a:pt x="108712" y="146431"/>
                </a:lnTo>
                <a:lnTo>
                  <a:pt x="105155" y="145287"/>
                </a:lnTo>
                <a:lnTo>
                  <a:pt x="102362" y="144780"/>
                </a:lnTo>
                <a:lnTo>
                  <a:pt x="99694" y="144399"/>
                </a:lnTo>
                <a:lnTo>
                  <a:pt x="96900" y="144144"/>
                </a:lnTo>
                <a:lnTo>
                  <a:pt x="93852" y="144144"/>
                </a:lnTo>
                <a:lnTo>
                  <a:pt x="88264" y="144144"/>
                </a:lnTo>
                <a:lnTo>
                  <a:pt x="80771" y="145287"/>
                </a:lnTo>
                <a:lnTo>
                  <a:pt x="71500" y="147319"/>
                </a:lnTo>
                <a:lnTo>
                  <a:pt x="62229" y="149479"/>
                </a:lnTo>
                <a:lnTo>
                  <a:pt x="55879" y="150622"/>
                </a:lnTo>
                <a:lnTo>
                  <a:pt x="52450" y="151003"/>
                </a:lnTo>
                <a:lnTo>
                  <a:pt x="49021" y="151384"/>
                </a:lnTo>
                <a:lnTo>
                  <a:pt x="45212" y="151637"/>
                </a:lnTo>
                <a:lnTo>
                  <a:pt x="41148" y="151764"/>
                </a:lnTo>
                <a:lnTo>
                  <a:pt x="37211" y="152654"/>
                </a:lnTo>
                <a:lnTo>
                  <a:pt x="34036" y="155448"/>
                </a:lnTo>
                <a:lnTo>
                  <a:pt x="31876" y="160400"/>
                </a:lnTo>
                <a:lnTo>
                  <a:pt x="29980" y="165823"/>
                </a:lnTo>
                <a:lnTo>
                  <a:pt x="25196" y="180522"/>
                </a:lnTo>
                <a:lnTo>
                  <a:pt x="22225" y="189737"/>
                </a:lnTo>
                <a:lnTo>
                  <a:pt x="16684" y="202976"/>
                </a:lnTo>
                <a:lnTo>
                  <a:pt x="9892" y="212894"/>
                </a:lnTo>
                <a:lnTo>
                  <a:pt x="6985" y="215773"/>
                </a:lnTo>
                <a:lnTo>
                  <a:pt x="2286" y="209295"/>
                </a:lnTo>
                <a:lnTo>
                  <a:pt x="0" y="202437"/>
                </a:lnTo>
                <a:lnTo>
                  <a:pt x="0" y="195325"/>
                </a:lnTo>
                <a:lnTo>
                  <a:pt x="1442" y="186065"/>
                </a:lnTo>
                <a:lnTo>
                  <a:pt x="5785" y="174303"/>
                </a:lnTo>
                <a:lnTo>
                  <a:pt x="13055" y="160013"/>
                </a:lnTo>
                <a:lnTo>
                  <a:pt x="13842" y="158623"/>
                </a:lnTo>
                <a:lnTo>
                  <a:pt x="21028" y="145639"/>
                </a:lnTo>
                <a:lnTo>
                  <a:pt x="25653" y="135948"/>
                </a:lnTo>
                <a:lnTo>
                  <a:pt x="25780" y="135636"/>
                </a:lnTo>
                <a:lnTo>
                  <a:pt x="30292" y="125655"/>
                </a:lnTo>
                <a:lnTo>
                  <a:pt x="36050" y="114753"/>
                </a:lnTo>
                <a:lnTo>
                  <a:pt x="43071" y="102930"/>
                </a:lnTo>
                <a:lnTo>
                  <a:pt x="47243" y="96393"/>
                </a:lnTo>
                <a:lnTo>
                  <a:pt x="54291" y="85831"/>
                </a:lnTo>
                <a:lnTo>
                  <a:pt x="61297" y="75253"/>
                </a:lnTo>
                <a:lnTo>
                  <a:pt x="68276" y="64643"/>
                </a:lnTo>
                <a:lnTo>
                  <a:pt x="72516" y="58166"/>
                </a:lnTo>
                <a:lnTo>
                  <a:pt x="80055" y="45799"/>
                </a:lnTo>
                <a:lnTo>
                  <a:pt x="86335" y="34317"/>
                </a:lnTo>
                <a:lnTo>
                  <a:pt x="91376" y="23753"/>
                </a:lnTo>
                <a:lnTo>
                  <a:pt x="93599" y="18414"/>
                </a:lnTo>
                <a:lnTo>
                  <a:pt x="95630" y="12826"/>
                </a:lnTo>
                <a:lnTo>
                  <a:pt x="98298" y="8381"/>
                </a:lnTo>
                <a:lnTo>
                  <a:pt x="101473" y="5080"/>
                </a:lnTo>
                <a:lnTo>
                  <a:pt x="104775" y="1650"/>
                </a:lnTo>
                <a:lnTo>
                  <a:pt x="107950" y="0"/>
                </a:lnTo>
                <a:lnTo>
                  <a:pt x="11099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88740" y="4225163"/>
            <a:ext cx="174498" cy="215773"/>
          </a:xfrm>
          <a:custGeom>
            <a:avLst/>
            <a:gdLst/>
            <a:ahLst/>
            <a:cxnLst/>
            <a:rect l="l" t="t" r="r" b="b"/>
            <a:pathLst>
              <a:path w="174498" h="215773">
                <a:moveTo>
                  <a:pt x="110998" y="0"/>
                </a:moveTo>
                <a:lnTo>
                  <a:pt x="113411" y="0"/>
                </a:lnTo>
                <a:lnTo>
                  <a:pt x="115188" y="1016"/>
                </a:lnTo>
                <a:lnTo>
                  <a:pt x="116459" y="3175"/>
                </a:lnTo>
                <a:lnTo>
                  <a:pt x="117729" y="5206"/>
                </a:lnTo>
                <a:lnTo>
                  <a:pt x="118363" y="8636"/>
                </a:lnTo>
                <a:lnTo>
                  <a:pt x="118363" y="13081"/>
                </a:lnTo>
                <a:lnTo>
                  <a:pt x="118237" y="14478"/>
                </a:lnTo>
                <a:lnTo>
                  <a:pt x="118110" y="15493"/>
                </a:lnTo>
                <a:lnTo>
                  <a:pt x="118110" y="16129"/>
                </a:lnTo>
                <a:lnTo>
                  <a:pt x="118110" y="18414"/>
                </a:lnTo>
                <a:lnTo>
                  <a:pt x="118110" y="22225"/>
                </a:lnTo>
                <a:lnTo>
                  <a:pt x="118110" y="26669"/>
                </a:lnTo>
                <a:lnTo>
                  <a:pt x="118872" y="30987"/>
                </a:lnTo>
                <a:lnTo>
                  <a:pt x="120396" y="35432"/>
                </a:lnTo>
                <a:lnTo>
                  <a:pt x="122682" y="42163"/>
                </a:lnTo>
                <a:lnTo>
                  <a:pt x="125095" y="48768"/>
                </a:lnTo>
                <a:lnTo>
                  <a:pt x="127508" y="55372"/>
                </a:lnTo>
                <a:lnTo>
                  <a:pt x="129721" y="67639"/>
                </a:lnTo>
                <a:lnTo>
                  <a:pt x="132243" y="79905"/>
                </a:lnTo>
                <a:lnTo>
                  <a:pt x="135073" y="92169"/>
                </a:lnTo>
                <a:lnTo>
                  <a:pt x="138211" y="104428"/>
                </a:lnTo>
                <a:lnTo>
                  <a:pt x="141657" y="116683"/>
                </a:lnTo>
                <a:lnTo>
                  <a:pt x="145410" y="128930"/>
                </a:lnTo>
                <a:lnTo>
                  <a:pt x="149472" y="141170"/>
                </a:lnTo>
                <a:lnTo>
                  <a:pt x="153842" y="153401"/>
                </a:lnTo>
                <a:lnTo>
                  <a:pt x="155321" y="157353"/>
                </a:lnTo>
                <a:lnTo>
                  <a:pt x="160949" y="168720"/>
                </a:lnTo>
                <a:lnTo>
                  <a:pt x="166600" y="180087"/>
                </a:lnTo>
                <a:lnTo>
                  <a:pt x="172295" y="191454"/>
                </a:lnTo>
                <a:lnTo>
                  <a:pt x="173736" y="194310"/>
                </a:lnTo>
                <a:lnTo>
                  <a:pt x="174244" y="196342"/>
                </a:lnTo>
                <a:lnTo>
                  <a:pt x="174498" y="198247"/>
                </a:lnTo>
                <a:lnTo>
                  <a:pt x="174498" y="200025"/>
                </a:lnTo>
                <a:lnTo>
                  <a:pt x="174498" y="203835"/>
                </a:lnTo>
                <a:lnTo>
                  <a:pt x="173609" y="206882"/>
                </a:lnTo>
                <a:lnTo>
                  <a:pt x="171831" y="209295"/>
                </a:lnTo>
                <a:lnTo>
                  <a:pt x="170052" y="211709"/>
                </a:lnTo>
                <a:lnTo>
                  <a:pt x="167894" y="212979"/>
                </a:lnTo>
                <a:lnTo>
                  <a:pt x="165100" y="212979"/>
                </a:lnTo>
                <a:lnTo>
                  <a:pt x="160909" y="212979"/>
                </a:lnTo>
                <a:lnTo>
                  <a:pt x="157734" y="210057"/>
                </a:lnTo>
                <a:lnTo>
                  <a:pt x="155448" y="204216"/>
                </a:lnTo>
                <a:lnTo>
                  <a:pt x="153162" y="198500"/>
                </a:lnTo>
                <a:lnTo>
                  <a:pt x="150495" y="190500"/>
                </a:lnTo>
                <a:lnTo>
                  <a:pt x="147447" y="180594"/>
                </a:lnTo>
                <a:lnTo>
                  <a:pt x="145414" y="173862"/>
                </a:lnTo>
                <a:lnTo>
                  <a:pt x="143890" y="169163"/>
                </a:lnTo>
                <a:lnTo>
                  <a:pt x="142875" y="166497"/>
                </a:lnTo>
                <a:lnTo>
                  <a:pt x="141097" y="160909"/>
                </a:lnTo>
                <a:lnTo>
                  <a:pt x="139064" y="157480"/>
                </a:lnTo>
                <a:lnTo>
                  <a:pt x="136779" y="156337"/>
                </a:lnTo>
                <a:lnTo>
                  <a:pt x="133223" y="155448"/>
                </a:lnTo>
                <a:lnTo>
                  <a:pt x="130683" y="154939"/>
                </a:lnTo>
                <a:lnTo>
                  <a:pt x="128905" y="154559"/>
                </a:lnTo>
                <a:lnTo>
                  <a:pt x="127126" y="154178"/>
                </a:lnTo>
                <a:lnTo>
                  <a:pt x="121920" y="152145"/>
                </a:lnTo>
                <a:lnTo>
                  <a:pt x="113284" y="148462"/>
                </a:lnTo>
                <a:lnTo>
                  <a:pt x="108712" y="146431"/>
                </a:lnTo>
                <a:lnTo>
                  <a:pt x="105156" y="145287"/>
                </a:lnTo>
                <a:lnTo>
                  <a:pt x="102362" y="144780"/>
                </a:lnTo>
                <a:lnTo>
                  <a:pt x="99695" y="144399"/>
                </a:lnTo>
                <a:lnTo>
                  <a:pt x="96900" y="144144"/>
                </a:lnTo>
                <a:lnTo>
                  <a:pt x="93852" y="144144"/>
                </a:lnTo>
                <a:lnTo>
                  <a:pt x="88264" y="144144"/>
                </a:lnTo>
                <a:lnTo>
                  <a:pt x="80772" y="145287"/>
                </a:lnTo>
                <a:lnTo>
                  <a:pt x="71500" y="147319"/>
                </a:lnTo>
                <a:lnTo>
                  <a:pt x="62230" y="149479"/>
                </a:lnTo>
                <a:lnTo>
                  <a:pt x="55880" y="150622"/>
                </a:lnTo>
                <a:lnTo>
                  <a:pt x="52450" y="151003"/>
                </a:lnTo>
                <a:lnTo>
                  <a:pt x="49022" y="151384"/>
                </a:lnTo>
                <a:lnTo>
                  <a:pt x="45212" y="151637"/>
                </a:lnTo>
                <a:lnTo>
                  <a:pt x="41148" y="151764"/>
                </a:lnTo>
                <a:lnTo>
                  <a:pt x="37211" y="152654"/>
                </a:lnTo>
                <a:lnTo>
                  <a:pt x="34036" y="155448"/>
                </a:lnTo>
                <a:lnTo>
                  <a:pt x="31876" y="160400"/>
                </a:lnTo>
                <a:lnTo>
                  <a:pt x="29980" y="165823"/>
                </a:lnTo>
                <a:lnTo>
                  <a:pt x="25196" y="180522"/>
                </a:lnTo>
                <a:lnTo>
                  <a:pt x="22225" y="189737"/>
                </a:lnTo>
                <a:lnTo>
                  <a:pt x="16684" y="202976"/>
                </a:lnTo>
                <a:lnTo>
                  <a:pt x="9892" y="212894"/>
                </a:lnTo>
                <a:lnTo>
                  <a:pt x="6985" y="215773"/>
                </a:lnTo>
                <a:lnTo>
                  <a:pt x="2286" y="209295"/>
                </a:lnTo>
                <a:lnTo>
                  <a:pt x="0" y="202437"/>
                </a:lnTo>
                <a:lnTo>
                  <a:pt x="0" y="195325"/>
                </a:lnTo>
                <a:lnTo>
                  <a:pt x="1442" y="186065"/>
                </a:lnTo>
                <a:lnTo>
                  <a:pt x="5785" y="174303"/>
                </a:lnTo>
                <a:lnTo>
                  <a:pt x="13055" y="160013"/>
                </a:lnTo>
                <a:lnTo>
                  <a:pt x="13843" y="158623"/>
                </a:lnTo>
                <a:lnTo>
                  <a:pt x="21028" y="145639"/>
                </a:lnTo>
                <a:lnTo>
                  <a:pt x="25653" y="135948"/>
                </a:lnTo>
                <a:lnTo>
                  <a:pt x="25781" y="135636"/>
                </a:lnTo>
                <a:lnTo>
                  <a:pt x="30292" y="125655"/>
                </a:lnTo>
                <a:lnTo>
                  <a:pt x="36050" y="114753"/>
                </a:lnTo>
                <a:lnTo>
                  <a:pt x="43071" y="102930"/>
                </a:lnTo>
                <a:lnTo>
                  <a:pt x="47244" y="96393"/>
                </a:lnTo>
                <a:lnTo>
                  <a:pt x="54291" y="85831"/>
                </a:lnTo>
                <a:lnTo>
                  <a:pt x="61297" y="75253"/>
                </a:lnTo>
                <a:lnTo>
                  <a:pt x="68276" y="64643"/>
                </a:lnTo>
                <a:lnTo>
                  <a:pt x="72517" y="58166"/>
                </a:lnTo>
                <a:lnTo>
                  <a:pt x="80055" y="45799"/>
                </a:lnTo>
                <a:lnTo>
                  <a:pt x="86335" y="34317"/>
                </a:lnTo>
                <a:lnTo>
                  <a:pt x="91376" y="23753"/>
                </a:lnTo>
                <a:lnTo>
                  <a:pt x="93599" y="18414"/>
                </a:lnTo>
                <a:lnTo>
                  <a:pt x="95631" y="12826"/>
                </a:lnTo>
                <a:lnTo>
                  <a:pt x="98298" y="8381"/>
                </a:lnTo>
                <a:lnTo>
                  <a:pt x="101473" y="5080"/>
                </a:lnTo>
                <a:lnTo>
                  <a:pt x="104775" y="1650"/>
                </a:lnTo>
                <a:lnTo>
                  <a:pt x="107950" y="0"/>
                </a:lnTo>
                <a:lnTo>
                  <a:pt x="11099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496055" y="5867400"/>
            <a:ext cx="2148840" cy="4419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77003" y="6003912"/>
            <a:ext cx="172338" cy="170002"/>
          </a:xfrm>
          <a:custGeom>
            <a:avLst/>
            <a:gdLst/>
            <a:ahLst/>
            <a:cxnLst/>
            <a:rect l="l" t="t" r="r" b="b"/>
            <a:pathLst>
              <a:path w="172338" h="170002">
                <a:moveTo>
                  <a:pt x="498" y="89929"/>
                </a:moveTo>
                <a:lnTo>
                  <a:pt x="0" y="100939"/>
                </a:lnTo>
                <a:lnTo>
                  <a:pt x="0" y="108864"/>
                </a:lnTo>
                <a:lnTo>
                  <a:pt x="1016" y="116712"/>
                </a:lnTo>
                <a:lnTo>
                  <a:pt x="2921" y="124472"/>
                </a:lnTo>
                <a:lnTo>
                  <a:pt x="4825" y="132232"/>
                </a:lnTo>
                <a:lnTo>
                  <a:pt x="7874" y="139395"/>
                </a:lnTo>
                <a:lnTo>
                  <a:pt x="11937" y="145973"/>
                </a:lnTo>
                <a:lnTo>
                  <a:pt x="14088" y="149219"/>
                </a:lnTo>
                <a:lnTo>
                  <a:pt x="23178" y="159225"/>
                </a:lnTo>
                <a:lnTo>
                  <a:pt x="33400" y="164947"/>
                </a:lnTo>
                <a:lnTo>
                  <a:pt x="45448" y="166953"/>
                </a:lnTo>
                <a:lnTo>
                  <a:pt x="61213" y="167474"/>
                </a:lnTo>
                <a:lnTo>
                  <a:pt x="64008" y="167474"/>
                </a:lnTo>
                <a:lnTo>
                  <a:pt x="69214" y="168071"/>
                </a:lnTo>
                <a:lnTo>
                  <a:pt x="76962" y="169252"/>
                </a:lnTo>
                <a:lnTo>
                  <a:pt x="80263" y="169748"/>
                </a:lnTo>
                <a:lnTo>
                  <a:pt x="83058" y="170002"/>
                </a:lnTo>
                <a:lnTo>
                  <a:pt x="89026" y="170002"/>
                </a:lnTo>
                <a:lnTo>
                  <a:pt x="92329" y="169379"/>
                </a:lnTo>
                <a:lnTo>
                  <a:pt x="95376" y="168109"/>
                </a:lnTo>
                <a:lnTo>
                  <a:pt x="98425" y="166839"/>
                </a:lnTo>
                <a:lnTo>
                  <a:pt x="101473" y="164604"/>
                </a:lnTo>
                <a:lnTo>
                  <a:pt x="104521" y="161404"/>
                </a:lnTo>
                <a:lnTo>
                  <a:pt x="110458" y="154240"/>
                </a:lnTo>
                <a:lnTo>
                  <a:pt x="117702" y="144044"/>
                </a:lnTo>
                <a:lnTo>
                  <a:pt x="124270" y="133025"/>
                </a:lnTo>
                <a:lnTo>
                  <a:pt x="130175" y="121183"/>
                </a:lnTo>
                <a:lnTo>
                  <a:pt x="134362" y="111312"/>
                </a:lnTo>
                <a:lnTo>
                  <a:pt x="138668" y="99202"/>
                </a:lnTo>
                <a:lnTo>
                  <a:pt x="142061" y="87058"/>
                </a:lnTo>
                <a:lnTo>
                  <a:pt x="144525" y="74879"/>
                </a:lnTo>
                <a:lnTo>
                  <a:pt x="147575" y="62586"/>
                </a:lnTo>
                <a:lnTo>
                  <a:pt x="150657" y="50270"/>
                </a:lnTo>
                <a:lnTo>
                  <a:pt x="153797" y="37947"/>
                </a:lnTo>
                <a:lnTo>
                  <a:pt x="154686" y="32219"/>
                </a:lnTo>
                <a:lnTo>
                  <a:pt x="157987" y="27914"/>
                </a:lnTo>
                <a:lnTo>
                  <a:pt x="163702" y="25044"/>
                </a:lnTo>
                <a:lnTo>
                  <a:pt x="169418" y="22174"/>
                </a:lnTo>
                <a:lnTo>
                  <a:pt x="172338" y="18300"/>
                </a:lnTo>
                <a:lnTo>
                  <a:pt x="172338" y="8013"/>
                </a:lnTo>
                <a:lnTo>
                  <a:pt x="170814" y="4432"/>
                </a:lnTo>
                <a:lnTo>
                  <a:pt x="167639" y="2654"/>
                </a:lnTo>
                <a:lnTo>
                  <a:pt x="164464" y="888"/>
                </a:lnTo>
                <a:lnTo>
                  <a:pt x="160274" y="0"/>
                </a:lnTo>
                <a:lnTo>
                  <a:pt x="152526" y="0"/>
                </a:lnTo>
                <a:lnTo>
                  <a:pt x="149479" y="165"/>
                </a:lnTo>
                <a:lnTo>
                  <a:pt x="145796" y="507"/>
                </a:lnTo>
                <a:lnTo>
                  <a:pt x="141986" y="850"/>
                </a:lnTo>
                <a:lnTo>
                  <a:pt x="138430" y="1015"/>
                </a:lnTo>
                <a:lnTo>
                  <a:pt x="138430" y="5562"/>
                </a:lnTo>
                <a:lnTo>
                  <a:pt x="137413" y="10464"/>
                </a:lnTo>
                <a:lnTo>
                  <a:pt x="135382" y="15684"/>
                </a:lnTo>
                <a:lnTo>
                  <a:pt x="131191" y="26479"/>
                </a:lnTo>
                <a:lnTo>
                  <a:pt x="129032" y="33896"/>
                </a:lnTo>
                <a:lnTo>
                  <a:pt x="129032" y="42506"/>
                </a:lnTo>
                <a:lnTo>
                  <a:pt x="128397" y="48412"/>
                </a:lnTo>
                <a:lnTo>
                  <a:pt x="127000" y="55664"/>
                </a:lnTo>
                <a:lnTo>
                  <a:pt x="126092" y="60684"/>
                </a:lnTo>
                <a:lnTo>
                  <a:pt x="123735" y="75353"/>
                </a:lnTo>
                <a:lnTo>
                  <a:pt x="122936" y="84251"/>
                </a:lnTo>
                <a:lnTo>
                  <a:pt x="122019" y="90652"/>
                </a:lnTo>
                <a:lnTo>
                  <a:pt x="118579" y="102788"/>
                </a:lnTo>
                <a:lnTo>
                  <a:pt x="112902" y="114604"/>
                </a:lnTo>
                <a:lnTo>
                  <a:pt x="109269" y="120293"/>
                </a:lnTo>
                <a:lnTo>
                  <a:pt x="101600" y="130098"/>
                </a:lnTo>
                <a:lnTo>
                  <a:pt x="92075" y="139903"/>
                </a:lnTo>
                <a:lnTo>
                  <a:pt x="88900" y="142773"/>
                </a:lnTo>
                <a:lnTo>
                  <a:pt x="86106" y="144792"/>
                </a:lnTo>
                <a:lnTo>
                  <a:pt x="83693" y="145973"/>
                </a:lnTo>
                <a:lnTo>
                  <a:pt x="81152" y="147154"/>
                </a:lnTo>
                <a:lnTo>
                  <a:pt x="78994" y="147739"/>
                </a:lnTo>
                <a:lnTo>
                  <a:pt x="75437" y="147739"/>
                </a:lnTo>
                <a:lnTo>
                  <a:pt x="71882" y="147243"/>
                </a:lnTo>
                <a:lnTo>
                  <a:pt x="67183" y="146392"/>
                </a:lnTo>
                <a:lnTo>
                  <a:pt x="63626" y="145973"/>
                </a:lnTo>
                <a:lnTo>
                  <a:pt x="61213" y="145973"/>
                </a:lnTo>
                <a:lnTo>
                  <a:pt x="53215" y="145462"/>
                </a:lnTo>
                <a:lnTo>
                  <a:pt x="40778" y="142256"/>
                </a:lnTo>
                <a:lnTo>
                  <a:pt x="29845" y="136105"/>
                </a:lnTo>
                <a:lnTo>
                  <a:pt x="23379" y="130078"/>
                </a:lnTo>
                <a:lnTo>
                  <a:pt x="17084" y="119058"/>
                </a:lnTo>
                <a:lnTo>
                  <a:pt x="14986" y="105752"/>
                </a:lnTo>
                <a:lnTo>
                  <a:pt x="15054" y="102924"/>
                </a:lnTo>
                <a:lnTo>
                  <a:pt x="16426" y="91258"/>
                </a:lnTo>
                <a:lnTo>
                  <a:pt x="19558" y="77165"/>
                </a:lnTo>
                <a:lnTo>
                  <a:pt x="22932" y="63628"/>
                </a:lnTo>
                <a:lnTo>
                  <a:pt x="26218" y="48917"/>
                </a:lnTo>
                <a:lnTo>
                  <a:pt x="28178" y="37828"/>
                </a:lnTo>
                <a:lnTo>
                  <a:pt x="28829" y="30365"/>
                </a:lnTo>
                <a:lnTo>
                  <a:pt x="28829" y="25971"/>
                </a:lnTo>
                <a:lnTo>
                  <a:pt x="28321" y="21335"/>
                </a:lnTo>
                <a:lnTo>
                  <a:pt x="27305" y="16446"/>
                </a:lnTo>
                <a:lnTo>
                  <a:pt x="21589" y="17208"/>
                </a:lnTo>
                <a:lnTo>
                  <a:pt x="18796" y="16954"/>
                </a:lnTo>
                <a:lnTo>
                  <a:pt x="14986" y="16446"/>
                </a:lnTo>
                <a:lnTo>
                  <a:pt x="13893" y="21263"/>
                </a:lnTo>
                <a:lnTo>
                  <a:pt x="11091" y="33654"/>
                </a:lnTo>
                <a:lnTo>
                  <a:pt x="8316" y="46047"/>
                </a:lnTo>
                <a:lnTo>
                  <a:pt x="5587" y="58445"/>
                </a:lnTo>
                <a:lnTo>
                  <a:pt x="4426" y="63912"/>
                </a:lnTo>
                <a:lnTo>
                  <a:pt x="1980" y="77586"/>
                </a:lnTo>
                <a:lnTo>
                  <a:pt x="498" y="89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833020" y="6010325"/>
            <a:ext cx="120868" cy="164604"/>
          </a:xfrm>
          <a:custGeom>
            <a:avLst/>
            <a:gdLst/>
            <a:ahLst/>
            <a:cxnLst/>
            <a:rect l="l" t="t" r="r" b="b"/>
            <a:pathLst>
              <a:path w="120868" h="164604">
                <a:moveTo>
                  <a:pt x="16229" y="144848"/>
                </a:moveTo>
                <a:lnTo>
                  <a:pt x="6695" y="138036"/>
                </a:lnTo>
                <a:lnTo>
                  <a:pt x="5489" y="136630"/>
                </a:lnTo>
                <a:lnTo>
                  <a:pt x="0" y="125884"/>
                </a:lnTo>
                <a:lnTo>
                  <a:pt x="3139" y="158534"/>
                </a:lnTo>
                <a:lnTo>
                  <a:pt x="8981" y="161023"/>
                </a:lnTo>
                <a:lnTo>
                  <a:pt x="15077" y="162458"/>
                </a:lnTo>
                <a:lnTo>
                  <a:pt x="21173" y="163893"/>
                </a:lnTo>
                <a:lnTo>
                  <a:pt x="27904" y="164604"/>
                </a:lnTo>
                <a:lnTo>
                  <a:pt x="40096" y="164604"/>
                </a:lnTo>
                <a:lnTo>
                  <a:pt x="44922" y="164312"/>
                </a:lnTo>
                <a:lnTo>
                  <a:pt x="49875" y="163715"/>
                </a:lnTo>
                <a:lnTo>
                  <a:pt x="54828" y="163131"/>
                </a:lnTo>
                <a:lnTo>
                  <a:pt x="59908" y="162242"/>
                </a:lnTo>
                <a:lnTo>
                  <a:pt x="65242" y="161061"/>
                </a:lnTo>
                <a:lnTo>
                  <a:pt x="75822" y="157533"/>
                </a:lnTo>
                <a:lnTo>
                  <a:pt x="86609" y="151280"/>
                </a:lnTo>
                <a:lnTo>
                  <a:pt x="96291" y="142592"/>
                </a:lnTo>
                <a:lnTo>
                  <a:pt x="104866" y="131470"/>
                </a:lnTo>
                <a:lnTo>
                  <a:pt x="110808" y="120942"/>
                </a:lnTo>
                <a:lnTo>
                  <a:pt x="115626" y="109244"/>
                </a:lnTo>
                <a:lnTo>
                  <a:pt x="118979" y="96900"/>
                </a:lnTo>
                <a:lnTo>
                  <a:pt x="120868" y="83908"/>
                </a:lnTo>
                <a:lnTo>
                  <a:pt x="120860" y="81899"/>
                </a:lnTo>
                <a:lnTo>
                  <a:pt x="120225" y="68005"/>
                </a:lnTo>
                <a:lnTo>
                  <a:pt x="118582" y="56959"/>
                </a:lnTo>
                <a:lnTo>
                  <a:pt x="117058" y="50126"/>
                </a:lnTo>
                <a:lnTo>
                  <a:pt x="113629" y="43675"/>
                </a:lnTo>
                <a:lnTo>
                  <a:pt x="108422" y="37604"/>
                </a:lnTo>
                <a:lnTo>
                  <a:pt x="105120" y="33566"/>
                </a:lnTo>
                <a:lnTo>
                  <a:pt x="102326" y="27736"/>
                </a:lnTo>
                <a:lnTo>
                  <a:pt x="100294" y="20154"/>
                </a:lnTo>
                <a:lnTo>
                  <a:pt x="98389" y="12560"/>
                </a:lnTo>
                <a:lnTo>
                  <a:pt x="95849" y="7086"/>
                </a:lnTo>
                <a:lnTo>
                  <a:pt x="93055" y="3708"/>
                </a:lnTo>
                <a:lnTo>
                  <a:pt x="90007" y="0"/>
                </a:lnTo>
                <a:lnTo>
                  <a:pt x="93796" y="46429"/>
                </a:lnTo>
                <a:lnTo>
                  <a:pt x="103535" y="54233"/>
                </a:lnTo>
                <a:lnTo>
                  <a:pt x="108422" y="68465"/>
                </a:lnTo>
                <a:lnTo>
                  <a:pt x="108930" y="72008"/>
                </a:lnTo>
                <a:lnTo>
                  <a:pt x="109184" y="75476"/>
                </a:lnTo>
                <a:lnTo>
                  <a:pt x="109108" y="82332"/>
                </a:lnTo>
                <a:lnTo>
                  <a:pt x="107331" y="95377"/>
                </a:lnTo>
                <a:lnTo>
                  <a:pt x="103210" y="107426"/>
                </a:lnTo>
                <a:lnTo>
                  <a:pt x="96755" y="118483"/>
                </a:lnTo>
                <a:lnTo>
                  <a:pt x="87975" y="128549"/>
                </a:lnTo>
                <a:lnTo>
                  <a:pt x="85134" y="131143"/>
                </a:lnTo>
                <a:lnTo>
                  <a:pt x="74515" y="138923"/>
                </a:lnTo>
                <a:lnTo>
                  <a:pt x="63052" y="144478"/>
                </a:lnTo>
                <a:lnTo>
                  <a:pt x="50736" y="147810"/>
                </a:lnTo>
                <a:lnTo>
                  <a:pt x="37556" y="148920"/>
                </a:lnTo>
                <a:lnTo>
                  <a:pt x="28862" y="148375"/>
                </a:lnTo>
                <a:lnTo>
                  <a:pt x="16229" y="144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696842" y="6003912"/>
            <a:ext cx="172339" cy="170002"/>
          </a:xfrm>
          <a:custGeom>
            <a:avLst/>
            <a:gdLst/>
            <a:ahLst/>
            <a:cxnLst/>
            <a:rect l="l" t="t" r="r" b="b"/>
            <a:pathLst>
              <a:path w="172339" h="170002">
                <a:moveTo>
                  <a:pt x="40778" y="142256"/>
                </a:moveTo>
                <a:lnTo>
                  <a:pt x="29845" y="136105"/>
                </a:lnTo>
                <a:lnTo>
                  <a:pt x="23379" y="130078"/>
                </a:lnTo>
                <a:lnTo>
                  <a:pt x="17084" y="119058"/>
                </a:lnTo>
                <a:lnTo>
                  <a:pt x="14986" y="105752"/>
                </a:lnTo>
                <a:lnTo>
                  <a:pt x="15054" y="102924"/>
                </a:lnTo>
                <a:lnTo>
                  <a:pt x="16426" y="91258"/>
                </a:lnTo>
                <a:lnTo>
                  <a:pt x="19558" y="77165"/>
                </a:lnTo>
                <a:lnTo>
                  <a:pt x="22932" y="63628"/>
                </a:lnTo>
                <a:lnTo>
                  <a:pt x="26218" y="48917"/>
                </a:lnTo>
                <a:lnTo>
                  <a:pt x="28178" y="37828"/>
                </a:lnTo>
                <a:lnTo>
                  <a:pt x="28829" y="30365"/>
                </a:lnTo>
                <a:lnTo>
                  <a:pt x="28829" y="25971"/>
                </a:lnTo>
                <a:lnTo>
                  <a:pt x="28321" y="21335"/>
                </a:lnTo>
                <a:lnTo>
                  <a:pt x="27305" y="16446"/>
                </a:lnTo>
                <a:lnTo>
                  <a:pt x="21590" y="17208"/>
                </a:lnTo>
                <a:lnTo>
                  <a:pt x="18796" y="16954"/>
                </a:lnTo>
                <a:lnTo>
                  <a:pt x="13893" y="21263"/>
                </a:lnTo>
                <a:lnTo>
                  <a:pt x="11091" y="33654"/>
                </a:lnTo>
                <a:lnTo>
                  <a:pt x="8316" y="46047"/>
                </a:lnTo>
                <a:lnTo>
                  <a:pt x="5587" y="58445"/>
                </a:lnTo>
                <a:lnTo>
                  <a:pt x="4426" y="63912"/>
                </a:lnTo>
                <a:lnTo>
                  <a:pt x="1980" y="77586"/>
                </a:lnTo>
                <a:lnTo>
                  <a:pt x="498" y="89929"/>
                </a:lnTo>
                <a:lnTo>
                  <a:pt x="0" y="100939"/>
                </a:lnTo>
                <a:lnTo>
                  <a:pt x="0" y="108864"/>
                </a:lnTo>
                <a:lnTo>
                  <a:pt x="1016" y="116712"/>
                </a:lnTo>
                <a:lnTo>
                  <a:pt x="2921" y="124472"/>
                </a:lnTo>
                <a:lnTo>
                  <a:pt x="4826" y="132232"/>
                </a:lnTo>
                <a:lnTo>
                  <a:pt x="7874" y="139395"/>
                </a:lnTo>
                <a:lnTo>
                  <a:pt x="11937" y="145973"/>
                </a:lnTo>
                <a:lnTo>
                  <a:pt x="23178" y="159225"/>
                </a:lnTo>
                <a:lnTo>
                  <a:pt x="33401" y="164947"/>
                </a:lnTo>
                <a:lnTo>
                  <a:pt x="45448" y="166953"/>
                </a:lnTo>
                <a:lnTo>
                  <a:pt x="61214" y="167474"/>
                </a:lnTo>
                <a:lnTo>
                  <a:pt x="64008" y="167474"/>
                </a:lnTo>
                <a:lnTo>
                  <a:pt x="69215" y="168071"/>
                </a:lnTo>
                <a:lnTo>
                  <a:pt x="76962" y="169252"/>
                </a:lnTo>
                <a:lnTo>
                  <a:pt x="80264" y="169748"/>
                </a:lnTo>
                <a:lnTo>
                  <a:pt x="83058" y="170002"/>
                </a:lnTo>
                <a:lnTo>
                  <a:pt x="89027" y="170002"/>
                </a:lnTo>
                <a:lnTo>
                  <a:pt x="92329" y="169379"/>
                </a:lnTo>
                <a:lnTo>
                  <a:pt x="95377" y="168109"/>
                </a:lnTo>
                <a:lnTo>
                  <a:pt x="98425" y="166839"/>
                </a:lnTo>
                <a:lnTo>
                  <a:pt x="101473" y="164604"/>
                </a:lnTo>
                <a:lnTo>
                  <a:pt x="104521" y="161404"/>
                </a:lnTo>
                <a:lnTo>
                  <a:pt x="110458" y="154240"/>
                </a:lnTo>
                <a:lnTo>
                  <a:pt x="117702" y="144044"/>
                </a:lnTo>
                <a:lnTo>
                  <a:pt x="124270" y="133025"/>
                </a:lnTo>
                <a:lnTo>
                  <a:pt x="130175" y="121183"/>
                </a:lnTo>
                <a:lnTo>
                  <a:pt x="134362" y="111312"/>
                </a:lnTo>
                <a:lnTo>
                  <a:pt x="138668" y="99202"/>
                </a:lnTo>
                <a:lnTo>
                  <a:pt x="142061" y="87058"/>
                </a:lnTo>
                <a:lnTo>
                  <a:pt x="144526" y="74879"/>
                </a:lnTo>
                <a:lnTo>
                  <a:pt x="147575" y="62586"/>
                </a:lnTo>
                <a:lnTo>
                  <a:pt x="150657" y="50270"/>
                </a:lnTo>
                <a:lnTo>
                  <a:pt x="153797" y="37947"/>
                </a:lnTo>
                <a:lnTo>
                  <a:pt x="154686" y="32219"/>
                </a:lnTo>
                <a:lnTo>
                  <a:pt x="157987" y="27914"/>
                </a:lnTo>
                <a:lnTo>
                  <a:pt x="163703" y="25044"/>
                </a:lnTo>
                <a:lnTo>
                  <a:pt x="169418" y="22174"/>
                </a:lnTo>
                <a:lnTo>
                  <a:pt x="172339" y="18300"/>
                </a:lnTo>
                <a:lnTo>
                  <a:pt x="172339" y="8013"/>
                </a:lnTo>
                <a:lnTo>
                  <a:pt x="170815" y="4432"/>
                </a:lnTo>
                <a:lnTo>
                  <a:pt x="167640" y="2654"/>
                </a:lnTo>
                <a:lnTo>
                  <a:pt x="164465" y="888"/>
                </a:lnTo>
                <a:lnTo>
                  <a:pt x="160274" y="0"/>
                </a:lnTo>
                <a:lnTo>
                  <a:pt x="152527" y="0"/>
                </a:lnTo>
                <a:lnTo>
                  <a:pt x="149479" y="165"/>
                </a:lnTo>
                <a:lnTo>
                  <a:pt x="145796" y="507"/>
                </a:lnTo>
                <a:lnTo>
                  <a:pt x="141986" y="850"/>
                </a:lnTo>
                <a:lnTo>
                  <a:pt x="138430" y="1015"/>
                </a:lnTo>
                <a:lnTo>
                  <a:pt x="138430" y="5562"/>
                </a:lnTo>
                <a:lnTo>
                  <a:pt x="137414" y="10464"/>
                </a:lnTo>
                <a:lnTo>
                  <a:pt x="135382" y="15684"/>
                </a:lnTo>
                <a:lnTo>
                  <a:pt x="131191" y="26479"/>
                </a:lnTo>
                <a:lnTo>
                  <a:pt x="129032" y="33896"/>
                </a:lnTo>
                <a:lnTo>
                  <a:pt x="129032" y="42506"/>
                </a:lnTo>
                <a:lnTo>
                  <a:pt x="128397" y="48412"/>
                </a:lnTo>
                <a:lnTo>
                  <a:pt x="127000" y="55664"/>
                </a:lnTo>
                <a:lnTo>
                  <a:pt x="126092" y="60684"/>
                </a:lnTo>
                <a:lnTo>
                  <a:pt x="123735" y="75353"/>
                </a:lnTo>
                <a:lnTo>
                  <a:pt x="122936" y="84251"/>
                </a:lnTo>
                <a:lnTo>
                  <a:pt x="122019" y="90652"/>
                </a:lnTo>
                <a:lnTo>
                  <a:pt x="118579" y="102788"/>
                </a:lnTo>
                <a:lnTo>
                  <a:pt x="112903" y="114604"/>
                </a:lnTo>
                <a:lnTo>
                  <a:pt x="109269" y="120293"/>
                </a:lnTo>
                <a:lnTo>
                  <a:pt x="101600" y="130098"/>
                </a:lnTo>
                <a:lnTo>
                  <a:pt x="92075" y="139903"/>
                </a:lnTo>
                <a:lnTo>
                  <a:pt x="88900" y="142773"/>
                </a:lnTo>
                <a:lnTo>
                  <a:pt x="86106" y="144792"/>
                </a:lnTo>
                <a:lnTo>
                  <a:pt x="83693" y="145973"/>
                </a:lnTo>
                <a:lnTo>
                  <a:pt x="78994" y="147739"/>
                </a:lnTo>
                <a:lnTo>
                  <a:pt x="75437" y="147739"/>
                </a:lnTo>
                <a:lnTo>
                  <a:pt x="71882" y="147243"/>
                </a:lnTo>
                <a:lnTo>
                  <a:pt x="67183" y="146392"/>
                </a:lnTo>
                <a:lnTo>
                  <a:pt x="63627" y="145973"/>
                </a:lnTo>
                <a:lnTo>
                  <a:pt x="61214" y="145973"/>
                </a:lnTo>
                <a:lnTo>
                  <a:pt x="53215" y="145462"/>
                </a:lnTo>
                <a:lnTo>
                  <a:pt x="40778" y="142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654169" y="5999111"/>
            <a:ext cx="29067" cy="175374"/>
          </a:xfrm>
          <a:custGeom>
            <a:avLst/>
            <a:gdLst/>
            <a:ahLst/>
            <a:cxnLst/>
            <a:rect l="l" t="t" r="r" b="b"/>
            <a:pathLst>
              <a:path w="29067" h="175374">
                <a:moveTo>
                  <a:pt x="1396" y="149059"/>
                </a:moveTo>
                <a:lnTo>
                  <a:pt x="1520" y="150363"/>
                </a:lnTo>
                <a:lnTo>
                  <a:pt x="3121" y="163446"/>
                </a:lnTo>
                <a:lnTo>
                  <a:pt x="5333" y="175374"/>
                </a:lnTo>
                <a:lnTo>
                  <a:pt x="11175" y="174193"/>
                </a:lnTo>
                <a:lnTo>
                  <a:pt x="15112" y="172466"/>
                </a:lnTo>
                <a:lnTo>
                  <a:pt x="19176" y="167906"/>
                </a:lnTo>
                <a:lnTo>
                  <a:pt x="20192" y="164820"/>
                </a:lnTo>
                <a:lnTo>
                  <a:pt x="20192" y="159080"/>
                </a:lnTo>
                <a:lnTo>
                  <a:pt x="19811" y="155702"/>
                </a:lnTo>
                <a:lnTo>
                  <a:pt x="18795" y="150812"/>
                </a:lnTo>
                <a:lnTo>
                  <a:pt x="17906" y="145910"/>
                </a:lnTo>
                <a:lnTo>
                  <a:pt x="17398" y="142036"/>
                </a:lnTo>
                <a:lnTo>
                  <a:pt x="17398" y="52527"/>
                </a:lnTo>
                <a:lnTo>
                  <a:pt x="18795" y="44945"/>
                </a:lnTo>
                <a:lnTo>
                  <a:pt x="21462" y="40220"/>
                </a:lnTo>
                <a:lnTo>
                  <a:pt x="29067" y="10349"/>
                </a:lnTo>
                <a:lnTo>
                  <a:pt x="20954" y="5816"/>
                </a:lnTo>
                <a:lnTo>
                  <a:pt x="15493" y="1930"/>
                </a:lnTo>
                <a:lnTo>
                  <a:pt x="11302" y="0"/>
                </a:lnTo>
                <a:lnTo>
                  <a:pt x="5079" y="0"/>
                </a:lnTo>
                <a:lnTo>
                  <a:pt x="2920" y="1562"/>
                </a:lnTo>
                <a:lnTo>
                  <a:pt x="1777" y="4673"/>
                </a:lnTo>
                <a:lnTo>
                  <a:pt x="634" y="7797"/>
                </a:lnTo>
                <a:lnTo>
                  <a:pt x="0" y="12230"/>
                </a:lnTo>
                <a:lnTo>
                  <a:pt x="0" y="22352"/>
                </a:lnTo>
                <a:lnTo>
                  <a:pt x="380" y="28257"/>
                </a:lnTo>
                <a:lnTo>
                  <a:pt x="1142" y="35674"/>
                </a:lnTo>
                <a:lnTo>
                  <a:pt x="1904" y="43103"/>
                </a:lnTo>
                <a:lnTo>
                  <a:pt x="2285" y="47485"/>
                </a:lnTo>
                <a:lnTo>
                  <a:pt x="2232" y="51283"/>
                </a:lnTo>
                <a:lnTo>
                  <a:pt x="1918" y="59956"/>
                </a:lnTo>
                <a:lnTo>
                  <a:pt x="1338" y="74413"/>
                </a:lnTo>
                <a:lnTo>
                  <a:pt x="507" y="94653"/>
                </a:lnTo>
                <a:lnTo>
                  <a:pt x="459" y="95708"/>
                </a:lnTo>
                <a:lnTo>
                  <a:pt x="100" y="107825"/>
                </a:lnTo>
                <a:lnTo>
                  <a:pt x="11" y="123609"/>
                </a:lnTo>
                <a:lnTo>
                  <a:pt x="431" y="136120"/>
                </a:lnTo>
                <a:lnTo>
                  <a:pt x="1396" y="149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671568" y="6009461"/>
            <a:ext cx="117475" cy="159144"/>
          </a:xfrm>
          <a:custGeom>
            <a:avLst/>
            <a:gdLst/>
            <a:ahLst/>
            <a:cxnLst/>
            <a:rect l="l" t="t" r="r" b="b"/>
            <a:pathLst>
              <a:path w="117475" h="159144">
                <a:moveTo>
                  <a:pt x="3175" y="86030"/>
                </a:moveTo>
                <a:lnTo>
                  <a:pt x="635" y="80976"/>
                </a:lnTo>
                <a:lnTo>
                  <a:pt x="0" y="76251"/>
                </a:lnTo>
                <a:lnTo>
                  <a:pt x="0" y="119279"/>
                </a:lnTo>
                <a:lnTo>
                  <a:pt x="2540" y="114593"/>
                </a:lnTo>
                <a:lnTo>
                  <a:pt x="7620" y="111468"/>
                </a:lnTo>
                <a:lnTo>
                  <a:pt x="12700" y="108344"/>
                </a:lnTo>
                <a:lnTo>
                  <a:pt x="18669" y="106782"/>
                </a:lnTo>
                <a:lnTo>
                  <a:pt x="30734" y="106782"/>
                </a:lnTo>
                <a:lnTo>
                  <a:pt x="35687" y="107747"/>
                </a:lnTo>
                <a:lnTo>
                  <a:pt x="40640" y="109690"/>
                </a:lnTo>
                <a:lnTo>
                  <a:pt x="45466" y="111621"/>
                </a:lnTo>
                <a:lnTo>
                  <a:pt x="52070" y="116980"/>
                </a:lnTo>
                <a:lnTo>
                  <a:pt x="60071" y="125756"/>
                </a:lnTo>
                <a:lnTo>
                  <a:pt x="63566" y="129468"/>
                </a:lnTo>
                <a:lnTo>
                  <a:pt x="72271" y="138740"/>
                </a:lnTo>
                <a:lnTo>
                  <a:pt x="80899" y="148019"/>
                </a:lnTo>
                <a:lnTo>
                  <a:pt x="89027" y="155436"/>
                </a:lnTo>
                <a:lnTo>
                  <a:pt x="96012" y="159144"/>
                </a:lnTo>
                <a:lnTo>
                  <a:pt x="105283" y="159144"/>
                </a:lnTo>
                <a:lnTo>
                  <a:pt x="108458" y="158052"/>
                </a:lnTo>
                <a:lnTo>
                  <a:pt x="111379" y="155855"/>
                </a:lnTo>
                <a:lnTo>
                  <a:pt x="115443" y="152985"/>
                </a:lnTo>
                <a:lnTo>
                  <a:pt x="117475" y="150038"/>
                </a:lnTo>
                <a:lnTo>
                  <a:pt x="117475" y="142952"/>
                </a:lnTo>
                <a:lnTo>
                  <a:pt x="112903" y="138570"/>
                </a:lnTo>
                <a:lnTo>
                  <a:pt x="104012" y="133846"/>
                </a:lnTo>
                <a:lnTo>
                  <a:pt x="101346" y="132500"/>
                </a:lnTo>
                <a:lnTo>
                  <a:pt x="97662" y="130556"/>
                </a:lnTo>
                <a:lnTo>
                  <a:pt x="92837" y="128029"/>
                </a:lnTo>
                <a:lnTo>
                  <a:pt x="82843" y="120880"/>
                </a:lnTo>
                <a:lnTo>
                  <a:pt x="72390" y="111329"/>
                </a:lnTo>
                <a:lnTo>
                  <a:pt x="62819" y="100783"/>
                </a:lnTo>
                <a:lnTo>
                  <a:pt x="55753" y="91098"/>
                </a:lnTo>
                <a:lnTo>
                  <a:pt x="66271" y="85434"/>
                </a:lnTo>
                <a:lnTo>
                  <a:pt x="77003" y="78600"/>
                </a:lnTo>
                <a:lnTo>
                  <a:pt x="86868" y="71108"/>
                </a:lnTo>
                <a:lnTo>
                  <a:pt x="94358" y="64030"/>
                </a:lnTo>
                <a:lnTo>
                  <a:pt x="102170" y="53197"/>
                </a:lnTo>
                <a:lnTo>
                  <a:pt x="104775" y="43028"/>
                </a:lnTo>
                <a:lnTo>
                  <a:pt x="104775" y="38647"/>
                </a:lnTo>
                <a:lnTo>
                  <a:pt x="103378" y="34544"/>
                </a:lnTo>
                <a:lnTo>
                  <a:pt x="100457" y="30760"/>
                </a:lnTo>
                <a:lnTo>
                  <a:pt x="97662" y="26963"/>
                </a:lnTo>
                <a:lnTo>
                  <a:pt x="92964" y="23381"/>
                </a:lnTo>
                <a:lnTo>
                  <a:pt x="86614" y="20003"/>
                </a:lnTo>
                <a:lnTo>
                  <a:pt x="83097" y="18379"/>
                </a:lnTo>
                <a:lnTo>
                  <a:pt x="73120" y="14913"/>
                </a:lnTo>
                <a:lnTo>
                  <a:pt x="60195" y="11660"/>
                </a:lnTo>
                <a:lnTo>
                  <a:pt x="44323" y="8624"/>
                </a:lnTo>
                <a:lnTo>
                  <a:pt x="37940" y="7466"/>
                </a:lnTo>
                <a:lnTo>
                  <a:pt x="23130" y="3999"/>
                </a:lnTo>
                <a:lnTo>
                  <a:pt x="11668" y="0"/>
                </a:lnTo>
                <a:lnTo>
                  <a:pt x="4064" y="29871"/>
                </a:lnTo>
                <a:lnTo>
                  <a:pt x="7747" y="23292"/>
                </a:lnTo>
                <a:lnTo>
                  <a:pt x="14732" y="20003"/>
                </a:lnTo>
                <a:lnTo>
                  <a:pt x="24892" y="20003"/>
                </a:lnTo>
                <a:lnTo>
                  <a:pt x="36283" y="20355"/>
                </a:lnTo>
                <a:lnTo>
                  <a:pt x="49012" y="21700"/>
                </a:lnTo>
                <a:lnTo>
                  <a:pt x="60706" y="24054"/>
                </a:lnTo>
                <a:lnTo>
                  <a:pt x="67900" y="26267"/>
                </a:lnTo>
                <a:lnTo>
                  <a:pt x="80221" y="33541"/>
                </a:lnTo>
                <a:lnTo>
                  <a:pt x="84328" y="43282"/>
                </a:lnTo>
                <a:lnTo>
                  <a:pt x="84328" y="44793"/>
                </a:lnTo>
                <a:lnTo>
                  <a:pt x="83566" y="47829"/>
                </a:lnTo>
                <a:lnTo>
                  <a:pt x="79960" y="55032"/>
                </a:lnTo>
                <a:lnTo>
                  <a:pt x="71042" y="63610"/>
                </a:lnTo>
                <a:lnTo>
                  <a:pt x="57150" y="71870"/>
                </a:lnTo>
                <a:lnTo>
                  <a:pt x="46821" y="76387"/>
                </a:lnTo>
                <a:lnTo>
                  <a:pt x="34878" y="80720"/>
                </a:lnTo>
                <a:lnTo>
                  <a:pt x="21590" y="84773"/>
                </a:lnTo>
                <a:lnTo>
                  <a:pt x="15748" y="86449"/>
                </a:lnTo>
                <a:lnTo>
                  <a:pt x="11557" y="87300"/>
                </a:lnTo>
                <a:lnTo>
                  <a:pt x="5587" y="87300"/>
                </a:lnTo>
                <a:lnTo>
                  <a:pt x="3175" y="86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96969" y="5999111"/>
            <a:ext cx="29067" cy="175374"/>
          </a:xfrm>
          <a:custGeom>
            <a:avLst/>
            <a:gdLst/>
            <a:ahLst/>
            <a:cxnLst/>
            <a:rect l="l" t="t" r="r" b="b"/>
            <a:pathLst>
              <a:path w="29067" h="175374">
                <a:moveTo>
                  <a:pt x="1396" y="149059"/>
                </a:moveTo>
                <a:lnTo>
                  <a:pt x="1520" y="150363"/>
                </a:lnTo>
                <a:lnTo>
                  <a:pt x="3121" y="163446"/>
                </a:lnTo>
                <a:lnTo>
                  <a:pt x="5333" y="175374"/>
                </a:lnTo>
                <a:lnTo>
                  <a:pt x="11175" y="174193"/>
                </a:lnTo>
                <a:lnTo>
                  <a:pt x="15112" y="172466"/>
                </a:lnTo>
                <a:lnTo>
                  <a:pt x="19176" y="167906"/>
                </a:lnTo>
                <a:lnTo>
                  <a:pt x="20192" y="164820"/>
                </a:lnTo>
                <a:lnTo>
                  <a:pt x="20192" y="159080"/>
                </a:lnTo>
                <a:lnTo>
                  <a:pt x="19811" y="155702"/>
                </a:lnTo>
                <a:lnTo>
                  <a:pt x="18795" y="150812"/>
                </a:lnTo>
                <a:lnTo>
                  <a:pt x="17906" y="145910"/>
                </a:lnTo>
                <a:lnTo>
                  <a:pt x="17398" y="142036"/>
                </a:lnTo>
                <a:lnTo>
                  <a:pt x="17398" y="52527"/>
                </a:lnTo>
                <a:lnTo>
                  <a:pt x="18795" y="44945"/>
                </a:lnTo>
                <a:lnTo>
                  <a:pt x="21462" y="40220"/>
                </a:lnTo>
                <a:lnTo>
                  <a:pt x="29067" y="10349"/>
                </a:lnTo>
                <a:lnTo>
                  <a:pt x="20954" y="5816"/>
                </a:lnTo>
                <a:lnTo>
                  <a:pt x="15493" y="1930"/>
                </a:lnTo>
                <a:lnTo>
                  <a:pt x="11302" y="0"/>
                </a:lnTo>
                <a:lnTo>
                  <a:pt x="5079" y="0"/>
                </a:lnTo>
                <a:lnTo>
                  <a:pt x="2920" y="1562"/>
                </a:lnTo>
                <a:lnTo>
                  <a:pt x="1777" y="4673"/>
                </a:lnTo>
                <a:lnTo>
                  <a:pt x="634" y="7797"/>
                </a:lnTo>
                <a:lnTo>
                  <a:pt x="0" y="12230"/>
                </a:lnTo>
                <a:lnTo>
                  <a:pt x="0" y="22352"/>
                </a:lnTo>
                <a:lnTo>
                  <a:pt x="380" y="28257"/>
                </a:lnTo>
                <a:lnTo>
                  <a:pt x="1142" y="35674"/>
                </a:lnTo>
                <a:lnTo>
                  <a:pt x="1904" y="43103"/>
                </a:lnTo>
                <a:lnTo>
                  <a:pt x="2285" y="47485"/>
                </a:lnTo>
                <a:lnTo>
                  <a:pt x="2232" y="51283"/>
                </a:lnTo>
                <a:lnTo>
                  <a:pt x="1918" y="59956"/>
                </a:lnTo>
                <a:lnTo>
                  <a:pt x="1338" y="74413"/>
                </a:lnTo>
                <a:lnTo>
                  <a:pt x="507" y="94653"/>
                </a:lnTo>
                <a:lnTo>
                  <a:pt x="459" y="95708"/>
                </a:lnTo>
                <a:lnTo>
                  <a:pt x="100" y="107825"/>
                </a:lnTo>
                <a:lnTo>
                  <a:pt x="11" y="123609"/>
                </a:lnTo>
                <a:lnTo>
                  <a:pt x="431" y="136120"/>
                </a:lnTo>
                <a:lnTo>
                  <a:pt x="1396" y="1490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14368" y="6009461"/>
            <a:ext cx="117475" cy="159144"/>
          </a:xfrm>
          <a:custGeom>
            <a:avLst/>
            <a:gdLst/>
            <a:ahLst/>
            <a:cxnLst/>
            <a:rect l="l" t="t" r="r" b="b"/>
            <a:pathLst>
              <a:path w="117475" h="159144">
                <a:moveTo>
                  <a:pt x="3175" y="86030"/>
                </a:moveTo>
                <a:lnTo>
                  <a:pt x="635" y="80976"/>
                </a:lnTo>
                <a:lnTo>
                  <a:pt x="0" y="76251"/>
                </a:lnTo>
                <a:lnTo>
                  <a:pt x="0" y="119279"/>
                </a:lnTo>
                <a:lnTo>
                  <a:pt x="2540" y="114593"/>
                </a:lnTo>
                <a:lnTo>
                  <a:pt x="7620" y="111468"/>
                </a:lnTo>
                <a:lnTo>
                  <a:pt x="12700" y="108344"/>
                </a:lnTo>
                <a:lnTo>
                  <a:pt x="18669" y="106782"/>
                </a:lnTo>
                <a:lnTo>
                  <a:pt x="30734" y="106782"/>
                </a:lnTo>
                <a:lnTo>
                  <a:pt x="35687" y="107747"/>
                </a:lnTo>
                <a:lnTo>
                  <a:pt x="40640" y="109690"/>
                </a:lnTo>
                <a:lnTo>
                  <a:pt x="45466" y="111621"/>
                </a:lnTo>
                <a:lnTo>
                  <a:pt x="52070" y="116980"/>
                </a:lnTo>
                <a:lnTo>
                  <a:pt x="60071" y="125756"/>
                </a:lnTo>
                <a:lnTo>
                  <a:pt x="63566" y="129468"/>
                </a:lnTo>
                <a:lnTo>
                  <a:pt x="72271" y="138740"/>
                </a:lnTo>
                <a:lnTo>
                  <a:pt x="80899" y="148019"/>
                </a:lnTo>
                <a:lnTo>
                  <a:pt x="89027" y="155436"/>
                </a:lnTo>
                <a:lnTo>
                  <a:pt x="96012" y="159144"/>
                </a:lnTo>
                <a:lnTo>
                  <a:pt x="105283" y="159144"/>
                </a:lnTo>
                <a:lnTo>
                  <a:pt x="108458" y="158052"/>
                </a:lnTo>
                <a:lnTo>
                  <a:pt x="111379" y="155855"/>
                </a:lnTo>
                <a:lnTo>
                  <a:pt x="115443" y="152985"/>
                </a:lnTo>
                <a:lnTo>
                  <a:pt x="117475" y="150038"/>
                </a:lnTo>
                <a:lnTo>
                  <a:pt x="117475" y="142952"/>
                </a:lnTo>
                <a:lnTo>
                  <a:pt x="112903" y="138570"/>
                </a:lnTo>
                <a:lnTo>
                  <a:pt x="104012" y="133846"/>
                </a:lnTo>
                <a:lnTo>
                  <a:pt x="101346" y="132500"/>
                </a:lnTo>
                <a:lnTo>
                  <a:pt x="97662" y="130556"/>
                </a:lnTo>
                <a:lnTo>
                  <a:pt x="92837" y="128029"/>
                </a:lnTo>
                <a:lnTo>
                  <a:pt x="82843" y="120880"/>
                </a:lnTo>
                <a:lnTo>
                  <a:pt x="72390" y="111329"/>
                </a:lnTo>
                <a:lnTo>
                  <a:pt x="62819" y="100783"/>
                </a:lnTo>
                <a:lnTo>
                  <a:pt x="55753" y="91098"/>
                </a:lnTo>
                <a:lnTo>
                  <a:pt x="66271" y="85434"/>
                </a:lnTo>
                <a:lnTo>
                  <a:pt x="77003" y="78600"/>
                </a:lnTo>
                <a:lnTo>
                  <a:pt x="86868" y="71108"/>
                </a:lnTo>
                <a:lnTo>
                  <a:pt x="94358" y="64030"/>
                </a:lnTo>
                <a:lnTo>
                  <a:pt x="102170" y="53197"/>
                </a:lnTo>
                <a:lnTo>
                  <a:pt x="104775" y="43028"/>
                </a:lnTo>
                <a:lnTo>
                  <a:pt x="104775" y="38647"/>
                </a:lnTo>
                <a:lnTo>
                  <a:pt x="103378" y="34544"/>
                </a:lnTo>
                <a:lnTo>
                  <a:pt x="100457" y="30760"/>
                </a:lnTo>
                <a:lnTo>
                  <a:pt x="97662" y="26963"/>
                </a:lnTo>
                <a:lnTo>
                  <a:pt x="92964" y="23381"/>
                </a:lnTo>
                <a:lnTo>
                  <a:pt x="86614" y="20003"/>
                </a:lnTo>
                <a:lnTo>
                  <a:pt x="83097" y="18379"/>
                </a:lnTo>
                <a:lnTo>
                  <a:pt x="73120" y="14913"/>
                </a:lnTo>
                <a:lnTo>
                  <a:pt x="60195" y="11660"/>
                </a:lnTo>
                <a:lnTo>
                  <a:pt x="44323" y="8624"/>
                </a:lnTo>
                <a:lnTo>
                  <a:pt x="37940" y="7466"/>
                </a:lnTo>
                <a:lnTo>
                  <a:pt x="23130" y="3999"/>
                </a:lnTo>
                <a:lnTo>
                  <a:pt x="11668" y="0"/>
                </a:lnTo>
                <a:lnTo>
                  <a:pt x="4064" y="29871"/>
                </a:lnTo>
                <a:lnTo>
                  <a:pt x="7747" y="23292"/>
                </a:lnTo>
                <a:lnTo>
                  <a:pt x="14732" y="20003"/>
                </a:lnTo>
                <a:lnTo>
                  <a:pt x="24892" y="20003"/>
                </a:lnTo>
                <a:lnTo>
                  <a:pt x="36283" y="20355"/>
                </a:lnTo>
                <a:lnTo>
                  <a:pt x="49012" y="21700"/>
                </a:lnTo>
                <a:lnTo>
                  <a:pt x="60706" y="24054"/>
                </a:lnTo>
                <a:lnTo>
                  <a:pt x="67900" y="26267"/>
                </a:lnTo>
                <a:lnTo>
                  <a:pt x="80221" y="33541"/>
                </a:lnTo>
                <a:lnTo>
                  <a:pt x="84328" y="43282"/>
                </a:lnTo>
                <a:lnTo>
                  <a:pt x="84328" y="44793"/>
                </a:lnTo>
                <a:lnTo>
                  <a:pt x="83566" y="47829"/>
                </a:lnTo>
                <a:lnTo>
                  <a:pt x="79960" y="55032"/>
                </a:lnTo>
                <a:lnTo>
                  <a:pt x="71042" y="63610"/>
                </a:lnTo>
                <a:lnTo>
                  <a:pt x="57150" y="71870"/>
                </a:lnTo>
                <a:lnTo>
                  <a:pt x="46821" y="76387"/>
                </a:lnTo>
                <a:lnTo>
                  <a:pt x="34878" y="80720"/>
                </a:lnTo>
                <a:lnTo>
                  <a:pt x="21590" y="84773"/>
                </a:lnTo>
                <a:lnTo>
                  <a:pt x="15748" y="86449"/>
                </a:lnTo>
                <a:lnTo>
                  <a:pt x="11557" y="87300"/>
                </a:lnTo>
                <a:lnTo>
                  <a:pt x="5587" y="87300"/>
                </a:lnTo>
                <a:lnTo>
                  <a:pt x="3175" y="86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11521" y="5989497"/>
            <a:ext cx="145287" cy="184924"/>
          </a:xfrm>
          <a:custGeom>
            <a:avLst/>
            <a:gdLst/>
            <a:ahLst/>
            <a:cxnLst/>
            <a:rect l="l" t="t" r="r" b="b"/>
            <a:pathLst>
              <a:path w="145287" h="184924">
                <a:moveTo>
                  <a:pt x="2352" y="28195"/>
                </a:moveTo>
                <a:lnTo>
                  <a:pt x="0" y="40982"/>
                </a:lnTo>
                <a:lnTo>
                  <a:pt x="0" y="43345"/>
                </a:lnTo>
                <a:lnTo>
                  <a:pt x="253" y="46291"/>
                </a:lnTo>
                <a:lnTo>
                  <a:pt x="1767" y="52910"/>
                </a:lnTo>
                <a:lnTo>
                  <a:pt x="7375" y="64141"/>
                </a:lnTo>
                <a:lnTo>
                  <a:pt x="16637" y="74117"/>
                </a:lnTo>
                <a:lnTo>
                  <a:pt x="23898" y="79424"/>
                </a:lnTo>
                <a:lnTo>
                  <a:pt x="34817" y="85565"/>
                </a:lnTo>
                <a:lnTo>
                  <a:pt x="48005" y="91325"/>
                </a:lnTo>
                <a:lnTo>
                  <a:pt x="53735" y="93398"/>
                </a:lnTo>
                <a:lnTo>
                  <a:pt x="65220" y="97156"/>
                </a:lnTo>
                <a:lnTo>
                  <a:pt x="80263" y="101701"/>
                </a:lnTo>
                <a:lnTo>
                  <a:pt x="87756" y="103720"/>
                </a:lnTo>
                <a:lnTo>
                  <a:pt x="94741" y="107518"/>
                </a:lnTo>
                <a:lnTo>
                  <a:pt x="101218" y="113080"/>
                </a:lnTo>
                <a:lnTo>
                  <a:pt x="108838" y="119316"/>
                </a:lnTo>
                <a:lnTo>
                  <a:pt x="113156" y="125818"/>
                </a:lnTo>
                <a:lnTo>
                  <a:pt x="114173" y="132562"/>
                </a:lnTo>
                <a:lnTo>
                  <a:pt x="114426" y="134670"/>
                </a:lnTo>
                <a:lnTo>
                  <a:pt x="114410" y="137217"/>
                </a:lnTo>
                <a:lnTo>
                  <a:pt x="110875" y="148638"/>
                </a:lnTo>
                <a:lnTo>
                  <a:pt x="101218" y="159118"/>
                </a:lnTo>
                <a:lnTo>
                  <a:pt x="89208" y="166375"/>
                </a:lnTo>
                <a:lnTo>
                  <a:pt x="77215" y="169748"/>
                </a:lnTo>
                <a:lnTo>
                  <a:pt x="76453" y="169748"/>
                </a:lnTo>
                <a:lnTo>
                  <a:pt x="73278" y="170256"/>
                </a:lnTo>
                <a:lnTo>
                  <a:pt x="69468" y="170256"/>
                </a:lnTo>
                <a:lnTo>
                  <a:pt x="64335" y="169855"/>
                </a:lnTo>
                <a:lnTo>
                  <a:pt x="52629" y="167859"/>
                </a:lnTo>
                <a:lnTo>
                  <a:pt x="35813" y="164185"/>
                </a:lnTo>
                <a:lnTo>
                  <a:pt x="28575" y="162496"/>
                </a:lnTo>
                <a:lnTo>
                  <a:pt x="22098" y="161658"/>
                </a:lnTo>
                <a:lnTo>
                  <a:pt x="11937" y="161658"/>
                </a:lnTo>
                <a:lnTo>
                  <a:pt x="7492" y="162242"/>
                </a:lnTo>
                <a:lnTo>
                  <a:pt x="3301" y="163423"/>
                </a:lnTo>
                <a:lnTo>
                  <a:pt x="4481" y="166598"/>
                </a:lnTo>
                <a:lnTo>
                  <a:pt x="12289" y="175955"/>
                </a:lnTo>
                <a:lnTo>
                  <a:pt x="25526" y="181889"/>
                </a:lnTo>
                <a:lnTo>
                  <a:pt x="32224" y="183263"/>
                </a:lnTo>
                <a:lnTo>
                  <a:pt x="44422" y="184510"/>
                </a:lnTo>
                <a:lnTo>
                  <a:pt x="59689" y="184924"/>
                </a:lnTo>
                <a:lnTo>
                  <a:pt x="71374" y="184924"/>
                </a:lnTo>
                <a:lnTo>
                  <a:pt x="78392" y="184592"/>
                </a:lnTo>
                <a:lnTo>
                  <a:pt x="90936" y="182204"/>
                </a:lnTo>
                <a:lnTo>
                  <a:pt x="102784" y="177510"/>
                </a:lnTo>
                <a:lnTo>
                  <a:pt x="113918" y="170510"/>
                </a:lnTo>
                <a:lnTo>
                  <a:pt x="124722" y="159934"/>
                </a:lnTo>
                <a:lnTo>
                  <a:pt x="130807" y="148813"/>
                </a:lnTo>
                <a:lnTo>
                  <a:pt x="132841" y="136613"/>
                </a:lnTo>
                <a:lnTo>
                  <a:pt x="132841" y="131711"/>
                </a:lnTo>
                <a:lnTo>
                  <a:pt x="131825" y="126911"/>
                </a:lnTo>
                <a:lnTo>
                  <a:pt x="129920" y="122186"/>
                </a:lnTo>
                <a:lnTo>
                  <a:pt x="128015" y="117462"/>
                </a:lnTo>
                <a:lnTo>
                  <a:pt x="124967" y="112737"/>
                </a:lnTo>
                <a:lnTo>
                  <a:pt x="120776" y="108026"/>
                </a:lnTo>
                <a:lnTo>
                  <a:pt x="116712" y="103301"/>
                </a:lnTo>
                <a:lnTo>
                  <a:pt x="111125" y="99085"/>
                </a:lnTo>
                <a:lnTo>
                  <a:pt x="104012" y="95376"/>
                </a:lnTo>
                <a:lnTo>
                  <a:pt x="96424" y="91688"/>
                </a:lnTo>
                <a:lnTo>
                  <a:pt x="84728" y="87187"/>
                </a:lnTo>
                <a:lnTo>
                  <a:pt x="71374" y="83223"/>
                </a:lnTo>
                <a:lnTo>
                  <a:pt x="61400" y="79818"/>
                </a:lnTo>
                <a:lnTo>
                  <a:pt x="50105" y="74092"/>
                </a:lnTo>
                <a:lnTo>
                  <a:pt x="38480" y="66281"/>
                </a:lnTo>
                <a:lnTo>
                  <a:pt x="31145" y="60159"/>
                </a:lnTo>
                <a:lnTo>
                  <a:pt x="22439" y="49673"/>
                </a:lnTo>
                <a:lnTo>
                  <a:pt x="19557" y="39966"/>
                </a:lnTo>
                <a:lnTo>
                  <a:pt x="19557" y="36093"/>
                </a:lnTo>
                <a:lnTo>
                  <a:pt x="21208" y="32588"/>
                </a:lnTo>
                <a:lnTo>
                  <a:pt x="24383" y="29463"/>
                </a:lnTo>
                <a:lnTo>
                  <a:pt x="27686" y="26352"/>
                </a:lnTo>
                <a:lnTo>
                  <a:pt x="32638" y="23825"/>
                </a:lnTo>
                <a:lnTo>
                  <a:pt x="39115" y="21882"/>
                </a:lnTo>
                <a:lnTo>
                  <a:pt x="45592" y="19938"/>
                </a:lnTo>
                <a:lnTo>
                  <a:pt x="51688" y="18630"/>
                </a:lnTo>
                <a:lnTo>
                  <a:pt x="57276" y="17957"/>
                </a:lnTo>
                <a:lnTo>
                  <a:pt x="62991" y="17284"/>
                </a:lnTo>
                <a:lnTo>
                  <a:pt x="68706" y="16941"/>
                </a:lnTo>
                <a:lnTo>
                  <a:pt x="74421" y="16941"/>
                </a:lnTo>
                <a:lnTo>
                  <a:pt x="79134" y="17471"/>
                </a:lnTo>
                <a:lnTo>
                  <a:pt x="91755" y="18887"/>
                </a:lnTo>
                <a:lnTo>
                  <a:pt x="104376" y="20301"/>
                </a:lnTo>
                <a:lnTo>
                  <a:pt x="116997" y="21713"/>
                </a:lnTo>
                <a:lnTo>
                  <a:pt x="129618" y="23125"/>
                </a:lnTo>
                <a:lnTo>
                  <a:pt x="142239" y="24536"/>
                </a:lnTo>
                <a:lnTo>
                  <a:pt x="142748" y="22339"/>
                </a:lnTo>
                <a:lnTo>
                  <a:pt x="143509" y="18973"/>
                </a:lnTo>
                <a:lnTo>
                  <a:pt x="144525" y="14414"/>
                </a:lnTo>
                <a:lnTo>
                  <a:pt x="145033" y="11214"/>
                </a:lnTo>
                <a:lnTo>
                  <a:pt x="145287" y="7416"/>
                </a:lnTo>
                <a:lnTo>
                  <a:pt x="145287" y="3035"/>
                </a:lnTo>
                <a:lnTo>
                  <a:pt x="130750" y="1608"/>
                </a:lnTo>
                <a:lnTo>
                  <a:pt x="117972" y="713"/>
                </a:lnTo>
                <a:lnTo>
                  <a:pt x="105419" y="177"/>
                </a:lnTo>
                <a:lnTo>
                  <a:pt x="93090" y="0"/>
                </a:lnTo>
                <a:lnTo>
                  <a:pt x="91293" y="3"/>
                </a:lnTo>
                <a:lnTo>
                  <a:pt x="78930" y="230"/>
                </a:lnTo>
                <a:lnTo>
                  <a:pt x="66346" y="810"/>
                </a:lnTo>
                <a:lnTo>
                  <a:pt x="53540" y="1744"/>
                </a:lnTo>
                <a:lnTo>
                  <a:pt x="40512" y="3035"/>
                </a:lnTo>
                <a:lnTo>
                  <a:pt x="33797" y="4151"/>
                </a:lnTo>
                <a:lnTo>
                  <a:pt x="21605" y="8440"/>
                </a:lnTo>
                <a:lnTo>
                  <a:pt x="11429" y="15430"/>
                </a:lnTo>
                <a:lnTo>
                  <a:pt x="9411" y="17391"/>
                </a:lnTo>
                <a:lnTo>
                  <a:pt x="2352" y="2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875913" y="5989497"/>
            <a:ext cx="145287" cy="184924"/>
          </a:xfrm>
          <a:custGeom>
            <a:avLst/>
            <a:gdLst/>
            <a:ahLst/>
            <a:cxnLst/>
            <a:rect l="l" t="t" r="r" b="b"/>
            <a:pathLst>
              <a:path w="145287" h="184924">
                <a:moveTo>
                  <a:pt x="2352" y="28195"/>
                </a:moveTo>
                <a:lnTo>
                  <a:pt x="0" y="40982"/>
                </a:lnTo>
                <a:lnTo>
                  <a:pt x="0" y="43345"/>
                </a:lnTo>
                <a:lnTo>
                  <a:pt x="253" y="46291"/>
                </a:lnTo>
                <a:lnTo>
                  <a:pt x="1767" y="52910"/>
                </a:lnTo>
                <a:lnTo>
                  <a:pt x="7375" y="64141"/>
                </a:lnTo>
                <a:lnTo>
                  <a:pt x="16637" y="74117"/>
                </a:lnTo>
                <a:lnTo>
                  <a:pt x="23898" y="79424"/>
                </a:lnTo>
                <a:lnTo>
                  <a:pt x="34817" y="85565"/>
                </a:lnTo>
                <a:lnTo>
                  <a:pt x="48006" y="91325"/>
                </a:lnTo>
                <a:lnTo>
                  <a:pt x="53735" y="93398"/>
                </a:lnTo>
                <a:lnTo>
                  <a:pt x="65220" y="97156"/>
                </a:lnTo>
                <a:lnTo>
                  <a:pt x="80263" y="101701"/>
                </a:lnTo>
                <a:lnTo>
                  <a:pt x="87757" y="103720"/>
                </a:lnTo>
                <a:lnTo>
                  <a:pt x="94741" y="107518"/>
                </a:lnTo>
                <a:lnTo>
                  <a:pt x="101219" y="113080"/>
                </a:lnTo>
                <a:lnTo>
                  <a:pt x="108838" y="119316"/>
                </a:lnTo>
                <a:lnTo>
                  <a:pt x="113157" y="125818"/>
                </a:lnTo>
                <a:lnTo>
                  <a:pt x="114173" y="132562"/>
                </a:lnTo>
                <a:lnTo>
                  <a:pt x="114426" y="134670"/>
                </a:lnTo>
                <a:lnTo>
                  <a:pt x="114410" y="137217"/>
                </a:lnTo>
                <a:lnTo>
                  <a:pt x="110875" y="148638"/>
                </a:lnTo>
                <a:lnTo>
                  <a:pt x="101219" y="159118"/>
                </a:lnTo>
                <a:lnTo>
                  <a:pt x="89208" y="166375"/>
                </a:lnTo>
                <a:lnTo>
                  <a:pt x="77215" y="169748"/>
                </a:lnTo>
                <a:lnTo>
                  <a:pt x="76453" y="169748"/>
                </a:lnTo>
                <a:lnTo>
                  <a:pt x="73278" y="170256"/>
                </a:lnTo>
                <a:lnTo>
                  <a:pt x="69469" y="170256"/>
                </a:lnTo>
                <a:lnTo>
                  <a:pt x="64335" y="169855"/>
                </a:lnTo>
                <a:lnTo>
                  <a:pt x="52629" y="167859"/>
                </a:lnTo>
                <a:lnTo>
                  <a:pt x="35813" y="164185"/>
                </a:lnTo>
                <a:lnTo>
                  <a:pt x="28575" y="162496"/>
                </a:lnTo>
                <a:lnTo>
                  <a:pt x="22098" y="161658"/>
                </a:lnTo>
                <a:lnTo>
                  <a:pt x="11937" y="161658"/>
                </a:lnTo>
                <a:lnTo>
                  <a:pt x="7492" y="162242"/>
                </a:lnTo>
                <a:lnTo>
                  <a:pt x="3301" y="163423"/>
                </a:lnTo>
                <a:lnTo>
                  <a:pt x="4481" y="166598"/>
                </a:lnTo>
                <a:lnTo>
                  <a:pt x="12289" y="175955"/>
                </a:lnTo>
                <a:lnTo>
                  <a:pt x="25526" y="181889"/>
                </a:lnTo>
                <a:lnTo>
                  <a:pt x="32224" y="183263"/>
                </a:lnTo>
                <a:lnTo>
                  <a:pt x="44422" y="184510"/>
                </a:lnTo>
                <a:lnTo>
                  <a:pt x="59689" y="184924"/>
                </a:lnTo>
                <a:lnTo>
                  <a:pt x="71374" y="184924"/>
                </a:lnTo>
                <a:lnTo>
                  <a:pt x="78392" y="184592"/>
                </a:lnTo>
                <a:lnTo>
                  <a:pt x="90936" y="182204"/>
                </a:lnTo>
                <a:lnTo>
                  <a:pt x="102784" y="177510"/>
                </a:lnTo>
                <a:lnTo>
                  <a:pt x="113919" y="170510"/>
                </a:lnTo>
                <a:lnTo>
                  <a:pt x="124722" y="159934"/>
                </a:lnTo>
                <a:lnTo>
                  <a:pt x="130807" y="148813"/>
                </a:lnTo>
                <a:lnTo>
                  <a:pt x="132841" y="136613"/>
                </a:lnTo>
                <a:lnTo>
                  <a:pt x="132841" y="131711"/>
                </a:lnTo>
                <a:lnTo>
                  <a:pt x="131825" y="126911"/>
                </a:lnTo>
                <a:lnTo>
                  <a:pt x="129921" y="122186"/>
                </a:lnTo>
                <a:lnTo>
                  <a:pt x="128015" y="117462"/>
                </a:lnTo>
                <a:lnTo>
                  <a:pt x="124967" y="112737"/>
                </a:lnTo>
                <a:lnTo>
                  <a:pt x="120776" y="108026"/>
                </a:lnTo>
                <a:lnTo>
                  <a:pt x="116712" y="103301"/>
                </a:lnTo>
                <a:lnTo>
                  <a:pt x="111125" y="99085"/>
                </a:lnTo>
                <a:lnTo>
                  <a:pt x="104012" y="95376"/>
                </a:lnTo>
                <a:lnTo>
                  <a:pt x="96424" y="91688"/>
                </a:lnTo>
                <a:lnTo>
                  <a:pt x="84728" y="87187"/>
                </a:lnTo>
                <a:lnTo>
                  <a:pt x="71374" y="83223"/>
                </a:lnTo>
                <a:lnTo>
                  <a:pt x="61400" y="79818"/>
                </a:lnTo>
                <a:lnTo>
                  <a:pt x="50105" y="74092"/>
                </a:lnTo>
                <a:lnTo>
                  <a:pt x="38481" y="66281"/>
                </a:lnTo>
                <a:lnTo>
                  <a:pt x="31145" y="60159"/>
                </a:lnTo>
                <a:lnTo>
                  <a:pt x="22439" y="49673"/>
                </a:lnTo>
                <a:lnTo>
                  <a:pt x="19558" y="39966"/>
                </a:lnTo>
                <a:lnTo>
                  <a:pt x="19558" y="36093"/>
                </a:lnTo>
                <a:lnTo>
                  <a:pt x="21209" y="32588"/>
                </a:lnTo>
                <a:lnTo>
                  <a:pt x="24384" y="29463"/>
                </a:lnTo>
                <a:lnTo>
                  <a:pt x="27686" y="26352"/>
                </a:lnTo>
                <a:lnTo>
                  <a:pt x="32638" y="23825"/>
                </a:lnTo>
                <a:lnTo>
                  <a:pt x="39115" y="21882"/>
                </a:lnTo>
                <a:lnTo>
                  <a:pt x="45592" y="19938"/>
                </a:lnTo>
                <a:lnTo>
                  <a:pt x="51688" y="18630"/>
                </a:lnTo>
                <a:lnTo>
                  <a:pt x="57276" y="17957"/>
                </a:lnTo>
                <a:lnTo>
                  <a:pt x="62991" y="17284"/>
                </a:lnTo>
                <a:lnTo>
                  <a:pt x="68707" y="16941"/>
                </a:lnTo>
                <a:lnTo>
                  <a:pt x="74422" y="16941"/>
                </a:lnTo>
                <a:lnTo>
                  <a:pt x="79134" y="17471"/>
                </a:lnTo>
                <a:lnTo>
                  <a:pt x="91755" y="18887"/>
                </a:lnTo>
                <a:lnTo>
                  <a:pt x="104376" y="20301"/>
                </a:lnTo>
                <a:lnTo>
                  <a:pt x="116997" y="21713"/>
                </a:lnTo>
                <a:lnTo>
                  <a:pt x="129618" y="23125"/>
                </a:lnTo>
                <a:lnTo>
                  <a:pt x="142239" y="24536"/>
                </a:lnTo>
                <a:lnTo>
                  <a:pt x="142748" y="22339"/>
                </a:lnTo>
                <a:lnTo>
                  <a:pt x="143510" y="18973"/>
                </a:lnTo>
                <a:lnTo>
                  <a:pt x="144525" y="14414"/>
                </a:lnTo>
                <a:lnTo>
                  <a:pt x="145034" y="11214"/>
                </a:lnTo>
                <a:lnTo>
                  <a:pt x="145287" y="7416"/>
                </a:lnTo>
                <a:lnTo>
                  <a:pt x="145287" y="3035"/>
                </a:lnTo>
                <a:lnTo>
                  <a:pt x="130750" y="1608"/>
                </a:lnTo>
                <a:lnTo>
                  <a:pt x="117972" y="713"/>
                </a:lnTo>
                <a:lnTo>
                  <a:pt x="105419" y="177"/>
                </a:lnTo>
                <a:lnTo>
                  <a:pt x="93090" y="0"/>
                </a:lnTo>
                <a:lnTo>
                  <a:pt x="91293" y="3"/>
                </a:lnTo>
                <a:lnTo>
                  <a:pt x="78930" y="230"/>
                </a:lnTo>
                <a:lnTo>
                  <a:pt x="66346" y="810"/>
                </a:lnTo>
                <a:lnTo>
                  <a:pt x="53540" y="1744"/>
                </a:lnTo>
                <a:lnTo>
                  <a:pt x="40512" y="3035"/>
                </a:lnTo>
                <a:lnTo>
                  <a:pt x="33797" y="4151"/>
                </a:lnTo>
                <a:lnTo>
                  <a:pt x="21605" y="8440"/>
                </a:lnTo>
                <a:lnTo>
                  <a:pt x="11429" y="15430"/>
                </a:lnTo>
                <a:lnTo>
                  <a:pt x="9411" y="17391"/>
                </a:lnTo>
                <a:lnTo>
                  <a:pt x="2352" y="28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43553" y="5979375"/>
            <a:ext cx="118491" cy="197332"/>
          </a:xfrm>
          <a:custGeom>
            <a:avLst/>
            <a:gdLst/>
            <a:ahLst/>
            <a:cxnLst/>
            <a:rect l="l" t="t" r="r" b="b"/>
            <a:pathLst>
              <a:path w="118491" h="197332">
                <a:moveTo>
                  <a:pt x="30352" y="52108"/>
                </a:moveTo>
                <a:lnTo>
                  <a:pt x="31428" y="44379"/>
                </a:lnTo>
                <a:lnTo>
                  <a:pt x="36709" y="30406"/>
                </a:lnTo>
                <a:lnTo>
                  <a:pt x="45875" y="22022"/>
                </a:lnTo>
                <a:lnTo>
                  <a:pt x="58927" y="19227"/>
                </a:lnTo>
                <a:lnTo>
                  <a:pt x="63290" y="19326"/>
                </a:lnTo>
                <a:lnTo>
                  <a:pt x="75635" y="20581"/>
                </a:lnTo>
                <a:lnTo>
                  <a:pt x="88773" y="23279"/>
                </a:lnTo>
                <a:lnTo>
                  <a:pt x="93066" y="24561"/>
                </a:lnTo>
                <a:lnTo>
                  <a:pt x="105230" y="28133"/>
                </a:lnTo>
                <a:lnTo>
                  <a:pt x="117475" y="31622"/>
                </a:lnTo>
                <a:lnTo>
                  <a:pt x="118491" y="26568"/>
                </a:lnTo>
                <a:lnTo>
                  <a:pt x="118491" y="14414"/>
                </a:lnTo>
                <a:lnTo>
                  <a:pt x="113284" y="7759"/>
                </a:lnTo>
                <a:lnTo>
                  <a:pt x="102997" y="4051"/>
                </a:lnTo>
                <a:lnTo>
                  <a:pt x="97480" y="2414"/>
                </a:lnTo>
                <a:lnTo>
                  <a:pt x="85531" y="602"/>
                </a:lnTo>
                <a:lnTo>
                  <a:pt x="70358" y="0"/>
                </a:lnTo>
                <a:lnTo>
                  <a:pt x="66548" y="165"/>
                </a:lnTo>
                <a:lnTo>
                  <a:pt x="62484" y="330"/>
                </a:lnTo>
                <a:lnTo>
                  <a:pt x="58166" y="507"/>
                </a:lnTo>
                <a:lnTo>
                  <a:pt x="53975" y="673"/>
                </a:lnTo>
                <a:lnTo>
                  <a:pt x="34671" y="761"/>
                </a:lnTo>
                <a:lnTo>
                  <a:pt x="28575" y="2489"/>
                </a:lnTo>
                <a:lnTo>
                  <a:pt x="25400" y="5943"/>
                </a:lnTo>
                <a:lnTo>
                  <a:pt x="22351" y="9397"/>
                </a:lnTo>
                <a:lnTo>
                  <a:pt x="20066" y="15938"/>
                </a:lnTo>
                <a:lnTo>
                  <a:pt x="18796" y="25552"/>
                </a:lnTo>
                <a:lnTo>
                  <a:pt x="17952" y="31214"/>
                </a:lnTo>
                <a:lnTo>
                  <a:pt x="15471" y="48199"/>
                </a:lnTo>
                <a:lnTo>
                  <a:pt x="13812" y="60056"/>
                </a:lnTo>
                <a:lnTo>
                  <a:pt x="12954" y="66789"/>
                </a:lnTo>
                <a:lnTo>
                  <a:pt x="12615" y="69354"/>
                </a:lnTo>
                <a:lnTo>
                  <a:pt x="11313" y="79506"/>
                </a:lnTo>
                <a:lnTo>
                  <a:pt x="9718" y="92566"/>
                </a:lnTo>
                <a:lnTo>
                  <a:pt x="7874" y="108534"/>
                </a:lnTo>
                <a:lnTo>
                  <a:pt x="6153" y="123765"/>
                </a:lnTo>
                <a:lnTo>
                  <a:pt x="4727" y="136384"/>
                </a:lnTo>
                <a:lnTo>
                  <a:pt x="3301" y="149009"/>
                </a:lnTo>
                <a:lnTo>
                  <a:pt x="2667" y="154228"/>
                </a:lnTo>
                <a:lnTo>
                  <a:pt x="1905" y="159969"/>
                </a:lnTo>
                <a:lnTo>
                  <a:pt x="1143" y="166204"/>
                </a:lnTo>
                <a:lnTo>
                  <a:pt x="381" y="172453"/>
                </a:lnTo>
                <a:lnTo>
                  <a:pt x="0" y="177596"/>
                </a:lnTo>
                <a:lnTo>
                  <a:pt x="0" y="181635"/>
                </a:lnTo>
                <a:lnTo>
                  <a:pt x="254" y="185940"/>
                </a:lnTo>
                <a:lnTo>
                  <a:pt x="1143" y="190157"/>
                </a:lnTo>
                <a:lnTo>
                  <a:pt x="2412" y="193116"/>
                </a:lnTo>
                <a:lnTo>
                  <a:pt x="5714" y="196481"/>
                </a:lnTo>
                <a:lnTo>
                  <a:pt x="10160" y="197332"/>
                </a:lnTo>
                <a:lnTo>
                  <a:pt x="16001" y="195643"/>
                </a:lnTo>
                <a:lnTo>
                  <a:pt x="22098" y="193865"/>
                </a:lnTo>
                <a:lnTo>
                  <a:pt x="28067" y="192011"/>
                </a:lnTo>
                <a:lnTo>
                  <a:pt x="30861" y="191757"/>
                </a:lnTo>
                <a:lnTo>
                  <a:pt x="34671" y="191503"/>
                </a:lnTo>
                <a:lnTo>
                  <a:pt x="41548" y="192085"/>
                </a:lnTo>
                <a:lnTo>
                  <a:pt x="60198" y="193789"/>
                </a:lnTo>
                <a:lnTo>
                  <a:pt x="65786" y="194284"/>
                </a:lnTo>
                <a:lnTo>
                  <a:pt x="71247" y="194538"/>
                </a:lnTo>
                <a:lnTo>
                  <a:pt x="83693" y="194538"/>
                </a:lnTo>
                <a:lnTo>
                  <a:pt x="89281" y="193700"/>
                </a:lnTo>
                <a:lnTo>
                  <a:pt x="93091" y="192011"/>
                </a:lnTo>
                <a:lnTo>
                  <a:pt x="97027" y="190322"/>
                </a:lnTo>
                <a:lnTo>
                  <a:pt x="98933" y="187286"/>
                </a:lnTo>
                <a:lnTo>
                  <a:pt x="98933" y="177850"/>
                </a:lnTo>
                <a:lnTo>
                  <a:pt x="98044" y="174256"/>
                </a:lnTo>
                <a:lnTo>
                  <a:pt x="96138" y="172148"/>
                </a:lnTo>
                <a:lnTo>
                  <a:pt x="91821" y="168986"/>
                </a:lnTo>
                <a:lnTo>
                  <a:pt x="86613" y="168986"/>
                </a:lnTo>
                <a:lnTo>
                  <a:pt x="83693" y="169417"/>
                </a:lnTo>
                <a:lnTo>
                  <a:pt x="80010" y="170256"/>
                </a:lnTo>
                <a:lnTo>
                  <a:pt x="70866" y="172275"/>
                </a:lnTo>
                <a:lnTo>
                  <a:pt x="65912" y="173380"/>
                </a:lnTo>
                <a:lnTo>
                  <a:pt x="64388" y="173545"/>
                </a:lnTo>
                <a:lnTo>
                  <a:pt x="60706" y="173418"/>
                </a:lnTo>
                <a:lnTo>
                  <a:pt x="54229" y="173164"/>
                </a:lnTo>
                <a:lnTo>
                  <a:pt x="47625" y="172910"/>
                </a:lnTo>
                <a:lnTo>
                  <a:pt x="42291" y="172783"/>
                </a:lnTo>
                <a:lnTo>
                  <a:pt x="33909" y="172783"/>
                </a:lnTo>
                <a:lnTo>
                  <a:pt x="29337" y="173037"/>
                </a:lnTo>
                <a:lnTo>
                  <a:pt x="24892" y="173545"/>
                </a:lnTo>
                <a:lnTo>
                  <a:pt x="23875" y="168313"/>
                </a:lnTo>
                <a:lnTo>
                  <a:pt x="23241" y="164274"/>
                </a:lnTo>
                <a:lnTo>
                  <a:pt x="22987" y="161404"/>
                </a:lnTo>
                <a:lnTo>
                  <a:pt x="22733" y="158534"/>
                </a:lnTo>
                <a:lnTo>
                  <a:pt x="22606" y="122567"/>
                </a:lnTo>
                <a:lnTo>
                  <a:pt x="22351" y="119443"/>
                </a:lnTo>
                <a:lnTo>
                  <a:pt x="22098" y="116878"/>
                </a:lnTo>
                <a:lnTo>
                  <a:pt x="21844" y="114858"/>
                </a:lnTo>
                <a:lnTo>
                  <a:pt x="26670" y="113842"/>
                </a:lnTo>
                <a:lnTo>
                  <a:pt x="30352" y="113207"/>
                </a:lnTo>
                <a:lnTo>
                  <a:pt x="35051" y="112699"/>
                </a:lnTo>
                <a:lnTo>
                  <a:pt x="39116" y="112572"/>
                </a:lnTo>
                <a:lnTo>
                  <a:pt x="45295" y="112586"/>
                </a:lnTo>
                <a:lnTo>
                  <a:pt x="53827" y="113101"/>
                </a:lnTo>
                <a:lnTo>
                  <a:pt x="72644" y="114350"/>
                </a:lnTo>
                <a:lnTo>
                  <a:pt x="77724" y="114680"/>
                </a:lnTo>
                <a:lnTo>
                  <a:pt x="83438" y="114858"/>
                </a:lnTo>
                <a:lnTo>
                  <a:pt x="89788" y="114858"/>
                </a:lnTo>
                <a:lnTo>
                  <a:pt x="89788" y="101777"/>
                </a:lnTo>
                <a:lnTo>
                  <a:pt x="89154" y="97866"/>
                </a:lnTo>
                <a:lnTo>
                  <a:pt x="86487" y="93649"/>
                </a:lnTo>
                <a:lnTo>
                  <a:pt x="83058" y="91833"/>
                </a:lnTo>
                <a:lnTo>
                  <a:pt x="77470" y="90309"/>
                </a:lnTo>
                <a:lnTo>
                  <a:pt x="65830" y="88871"/>
                </a:lnTo>
                <a:lnTo>
                  <a:pt x="53214" y="87277"/>
                </a:lnTo>
                <a:lnTo>
                  <a:pt x="40622" y="85648"/>
                </a:lnTo>
                <a:lnTo>
                  <a:pt x="28067" y="83985"/>
                </a:lnTo>
                <a:lnTo>
                  <a:pt x="28536" y="77446"/>
                </a:lnTo>
                <a:lnTo>
                  <a:pt x="29444" y="64779"/>
                </a:lnTo>
                <a:lnTo>
                  <a:pt x="30352" y="521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57319" y="5968746"/>
            <a:ext cx="159638" cy="206692"/>
          </a:xfrm>
          <a:custGeom>
            <a:avLst/>
            <a:gdLst/>
            <a:ahLst/>
            <a:cxnLst/>
            <a:rect l="l" t="t" r="r" b="b"/>
            <a:pathLst>
              <a:path w="159638" h="206692">
                <a:moveTo>
                  <a:pt x="380" y="151625"/>
                </a:moveTo>
                <a:lnTo>
                  <a:pt x="1015" y="156349"/>
                </a:lnTo>
                <a:lnTo>
                  <a:pt x="3254" y="166637"/>
                </a:lnTo>
                <a:lnTo>
                  <a:pt x="8524" y="178622"/>
                </a:lnTo>
                <a:lnTo>
                  <a:pt x="16376" y="188515"/>
                </a:lnTo>
                <a:lnTo>
                  <a:pt x="26796" y="196316"/>
                </a:lnTo>
                <a:lnTo>
                  <a:pt x="34532" y="200088"/>
                </a:lnTo>
                <a:lnTo>
                  <a:pt x="46005" y="203758"/>
                </a:lnTo>
                <a:lnTo>
                  <a:pt x="58958" y="205959"/>
                </a:lnTo>
                <a:lnTo>
                  <a:pt x="73405" y="206692"/>
                </a:lnTo>
                <a:lnTo>
                  <a:pt x="76961" y="206692"/>
                </a:lnTo>
                <a:lnTo>
                  <a:pt x="80009" y="206565"/>
                </a:lnTo>
                <a:lnTo>
                  <a:pt x="82550" y="206311"/>
                </a:lnTo>
                <a:lnTo>
                  <a:pt x="85089" y="206057"/>
                </a:lnTo>
                <a:lnTo>
                  <a:pt x="87756" y="205854"/>
                </a:lnTo>
                <a:lnTo>
                  <a:pt x="90550" y="205676"/>
                </a:lnTo>
                <a:lnTo>
                  <a:pt x="103780" y="203206"/>
                </a:lnTo>
                <a:lnTo>
                  <a:pt x="115706" y="198965"/>
                </a:lnTo>
                <a:lnTo>
                  <a:pt x="127006" y="192875"/>
                </a:lnTo>
                <a:lnTo>
                  <a:pt x="137667" y="184937"/>
                </a:lnTo>
                <a:lnTo>
                  <a:pt x="145741" y="177015"/>
                </a:lnTo>
                <a:lnTo>
                  <a:pt x="153481" y="166128"/>
                </a:lnTo>
                <a:lnTo>
                  <a:pt x="158104" y="154599"/>
                </a:lnTo>
                <a:lnTo>
                  <a:pt x="159638" y="142430"/>
                </a:lnTo>
                <a:lnTo>
                  <a:pt x="159638" y="139230"/>
                </a:lnTo>
                <a:lnTo>
                  <a:pt x="159257" y="135686"/>
                </a:lnTo>
                <a:lnTo>
                  <a:pt x="158368" y="131813"/>
                </a:lnTo>
                <a:lnTo>
                  <a:pt x="156590" y="123380"/>
                </a:lnTo>
                <a:lnTo>
                  <a:pt x="153034" y="117309"/>
                </a:lnTo>
                <a:lnTo>
                  <a:pt x="147827" y="113588"/>
                </a:lnTo>
                <a:lnTo>
                  <a:pt x="143382" y="110553"/>
                </a:lnTo>
                <a:lnTo>
                  <a:pt x="137667" y="109042"/>
                </a:lnTo>
                <a:lnTo>
                  <a:pt x="127000" y="109042"/>
                </a:lnTo>
                <a:lnTo>
                  <a:pt x="122681" y="109499"/>
                </a:lnTo>
                <a:lnTo>
                  <a:pt x="117475" y="110426"/>
                </a:lnTo>
                <a:lnTo>
                  <a:pt x="112140" y="111353"/>
                </a:lnTo>
                <a:lnTo>
                  <a:pt x="107314" y="112331"/>
                </a:lnTo>
                <a:lnTo>
                  <a:pt x="102742" y="113334"/>
                </a:lnTo>
                <a:lnTo>
                  <a:pt x="103377" y="119303"/>
                </a:lnTo>
                <a:lnTo>
                  <a:pt x="105155" y="123367"/>
                </a:lnTo>
                <a:lnTo>
                  <a:pt x="108076" y="125526"/>
                </a:lnTo>
                <a:lnTo>
                  <a:pt x="110235" y="127190"/>
                </a:lnTo>
                <a:lnTo>
                  <a:pt x="113410" y="128015"/>
                </a:lnTo>
                <a:lnTo>
                  <a:pt x="128269" y="128015"/>
                </a:lnTo>
                <a:lnTo>
                  <a:pt x="131063" y="128523"/>
                </a:lnTo>
                <a:lnTo>
                  <a:pt x="139700" y="134467"/>
                </a:lnTo>
                <a:lnTo>
                  <a:pt x="143255" y="142938"/>
                </a:lnTo>
                <a:lnTo>
                  <a:pt x="143509" y="147243"/>
                </a:lnTo>
                <a:lnTo>
                  <a:pt x="143509" y="153644"/>
                </a:lnTo>
                <a:lnTo>
                  <a:pt x="141350" y="159715"/>
                </a:lnTo>
                <a:lnTo>
                  <a:pt x="136905" y="165455"/>
                </a:lnTo>
                <a:lnTo>
                  <a:pt x="132460" y="171183"/>
                </a:lnTo>
                <a:lnTo>
                  <a:pt x="127253" y="175399"/>
                </a:lnTo>
                <a:lnTo>
                  <a:pt x="121157" y="178104"/>
                </a:lnTo>
                <a:lnTo>
                  <a:pt x="108689" y="183091"/>
                </a:lnTo>
                <a:lnTo>
                  <a:pt x="96287" y="186644"/>
                </a:lnTo>
                <a:lnTo>
                  <a:pt x="83934" y="188774"/>
                </a:lnTo>
                <a:lnTo>
                  <a:pt x="71627" y="189483"/>
                </a:lnTo>
                <a:lnTo>
                  <a:pt x="67636" y="189400"/>
                </a:lnTo>
                <a:lnTo>
                  <a:pt x="53837" y="187584"/>
                </a:lnTo>
                <a:lnTo>
                  <a:pt x="41994" y="183395"/>
                </a:lnTo>
                <a:lnTo>
                  <a:pt x="32130" y="176834"/>
                </a:lnTo>
                <a:lnTo>
                  <a:pt x="27561" y="172185"/>
                </a:lnTo>
                <a:lnTo>
                  <a:pt x="21128" y="161917"/>
                </a:lnTo>
                <a:lnTo>
                  <a:pt x="17280" y="149470"/>
                </a:lnTo>
                <a:lnTo>
                  <a:pt x="16001" y="134848"/>
                </a:lnTo>
                <a:lnTo>
                  <a:pt x="16107" y="121781"/>
                </a:lnTo>
                <a:lnTo>
                  <a:pt x="17821" y="109888"/>
                </a:lnTo>
                <a:lnTo>
                  <a:pt x="21667" y="97629"/>
                </a:lnTo>
                <a:lnTo>
                  <a:pt x="27685" y="85001"/>
                </a:lnTo>
                <a:lnTo>
                  <a:pt x="36348" y="71228"/>
                </a:lnTo>
                <a:lnTo>
                  <a:pt x="44179" y="61188"/>
                </a:lnTo>
                <a:lnTo>
                  <a:pt x="53085" y="51612"/>
                </a:lnTo>
                <a:lnTo>
                  <a:pt x="58541" y="46289"/>
                </a:lnTo>
                <a:lnTo>
                  <a:pt x="68449" y="37451"/>
                </a:lnTo>
                <a:lnTo>
                  <a:pt x="77215" y="30873"/>
                </a:lnTo>
                <a:lnTo>
                  <a:pt x="93166" y="22878"/>
                </a:lnTo>
                <a:lnTo>
                  <a:pt x="104647" y="21005"/>
                </a:lnTo>
                <a:lnTo>
                  <a:pt x="108711" y="21005"/>
                </a:lnTo>
                <a:lnTo>
                  <a:pt x="116331" y="23152"/>
                </a:lnTo>
                <a:lnTo>
                  <a:pt x="123697" y="26822"/>
                </a:lnTo>
                <a:lnTo>
                  <a:pt x="129666" y="32296"/>
                </a:lnTo>
                <a:lnTo>
                  <a:pt x="133603" y="37871"/>
                </a:lnTo>
                <a:lnTo>
                  <a:pt x="136905" y="38963"/>
                </a:lnTo>
                <a:lnTo>
                  <a:pt x="140588" y="37998"/>
                </a:lnTo>
                <a:lnTo>
                  <a:pt x="145541" y="34112"/>
                </a:lnTo>
                <a:lnTo>
                  <a:pt x="146811" y="31368"/>
                </a:lnTo>
                <a:lnTo>
                  <a:pt x="146811" y="24460"/>
                </a:lnTo>
                <a:lnTo>
                  <a:pt x="145668" y="20954"/>
                </a:lnTo>
                <a:lnTo>
                  <a:pt x="143636" y="17335"/>
                </a:lnTo>
                <a:lnTo>
                  <a:pt x="141477" y="13703"/>
                </a:lnTo>
                <a:lnTo>
                  <a:pt x="139191" y="10718"/>
                </a:lnTo>
                <a:lnTo>
                  <a:pt x="136651" y="8356"/>
                </a:lnTo>
                <a:lnTo>
                  <a:pt x="133095" y="5321"/>
                </a:lnTo>
                <a:lnTo>
                  <a:pt x="129666" y="3162"/>
                </a:lnTo>
                <a:lnTo>
                  <a:pt x="126237" y="1904"/>
                </a:lnTo>
                <a:lnTo>
                  <a:pt x="122935" y="634"/>
                </a:lnTo>
                <a:lnTo>
                  <a:pt x="119252" y="0"/>
                </a:lnTo>
                <a:lnTo>
                  <a:pt x="110108" y="0"/>
                </a:lnTo>
                <a:lnTo>
                  <a:pt x="103885" y="1358"/>
                </a:lnTo>
                <a:lnTo>
                  <a:pt x="96392" y="4051"/>
                </a:lnTo>
                <a:lnTo>
                  <a:pt x="93852" y="5067"/>
                </a:lnTo>
                <a:lnTo>
                  <a:pt x="87883" y="7505"/>
                </a:lnTo>
                <a:lnTo>
                  <a:pt x="78231" y="11391"/>
                </a:lnTo>
                <a:lnTo>
                  <a:pt x="66174" y="17297"/>
                </a:lnTo>
                <a:lnTo>
                  <a:pt x="55917" y="24028"/>
                </a:lnTo>
                <a:lnTo>
                  <a:pt x="46309" y="32064"/>
                </a:lnTo>
                <a:lnTo>
                  <a:pt x="37344" y="41406"/>
                </a:lnTo>
                <a:lnTo>
                  <a:pt x="29021" y="52054"/>
                </a:lnTo>
                <a:lnTo>
                  <a:pt x="21335" y="64007"/>
                </a:lnTo>
                <a:lnTo>
                  <a:pt x="13841" y="78295"/>
                </a:lnTo>
                <a:lnTo>
                  <a:pt x="8858" y="90300"/>
                </a:lnTo>
                <a:lnTo>
                  <a:pt x="4983" y="102463"/>
                </a:lnTo>
                <a:lnTo>
                  <a:pt x="2214" y="114785"/>
                </a:lnTo>
                <a:lnTo>
                  <a:pt x="553" y="127265"/>
                </a:lnTo>
                <a:lnTo>
                  <a:pt x="0" y="139903"/>
                </a:lnTo>
                <a:lnTo>
                  <a:pt x="0" y="146138"/>
                </a:lnTo>
                <a:lnTo>
                  <a:pt x="380" y="1516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811141" y="6003912"/>
            <a:ext cx="115675" cy="164947"/>
          </a:xfrm>
          <a:custGeom>
            <a:avLst/>
            <a:gdLst/>
            <a:ahLst/>
            <a:cxnLst/>
            <a:rect l="l" t="t" r="r" b="b"/>
            <a:pathLst>
              <a:path w="115675" h="164947">
                <a:moveTo>
                  <a:pt x="20066" y="118402"/>
                </a:moveTo>
                <a:lnTo>
                  <a:pt x="20066" y="110807"/>
                </a:lnTo>
                <a:lnTo>
                  <a:pt x="21462" y="102793"/>
                </a:lnTo>
                <a:lnTo>
                  <a:pt x="24257" y="94360"/>
                </a:lnTo>
                <a:lnTo>
                  <a:pt x="26924" y="85928"/>
                </a:lnTo>
                <a:lnTo>
                  <a:pt x="30480" y="78422"/>
                </a:lnTo>
                <a:lnTo>
                  <a:pt x="34671" y="71843"/>
                </a:lnTo>
                <a:lnTo>
                  <a:pt x="38495" y="65746"/>
                </a:lnTo>
                <a:lnTo>
                  <a:pt x="46174" y="53988"/>
                </a:lnTo>
                <a:lnTo>
                  <a:pt x="51688" y="46304"/>
                </a:lnTo>
                <a:lnTo>
                  <a:pt x="57910" y="38921"/>
                </a:lnTo>
                <a:lnTo>
                  <a:pt x="68596" y="29243"/>
                </a:lnTo>
                <a:lnTo>
                  <a:pt x="79222" y="23436"/>
                </a:lnTo>
                <a:lnTo>
                  <a:pt x="89788" y="21501"/>
                </a:lnTo>
                <a:lnTo>
                  <a:pt x="95123" y="21501"/>
                </a:lnTo>
                <a:lnTo>
                  <a:pt x="100330" y="22859"/>
                </a:lnTo>
                <a:lnTo>
                  <a:pt x="105791" y="25552"/>
                </a:lnTo>
                <a:lnTo>
                  <a:pt x="104139" y="28587"/>
                </a:lnTo>
                <a:lnTo>
                  <a:pt x="100711" y="32384"/>
                </a:lnTo>
                <a:lnTo>
                  <a:pt x="95631" y="36931"/>
                </a:lnTo>
                <a:lnTo>
                  <a:pt x="91439" y="40652"/>
                </a:lnTo>
                <a:lnTo>
                  <a:pt x="88646" y="45123"/>
                </a:lnTo>
                <a:lnTo>
                  <a:pt x="87122" y="50342"/>
                </a:lnTo>
                <a:lnTo>
                  <a:pt x="94361" y="50685"/>
                </a:lnTo>
                <a:lnTo>
                  <a:pt x="101600" y="51015"/>
                </a:lnTo>
                <a:lnTo>
                  <a:pt x="109093" y="51358"/>
                </a:lnTo>
                <a:lnTo>
                  <a:pt x="115675" y="52843"/>
                </a:lnTo>
                <a:lnTo>
                  <a:pt x="111887" y="6413"/>
                </a:lnTo>
                <a:lnTo>
                  <a:pt x="108585" y="3797"/>
                </a:lnTo>
                <a:lnTo>
                  <a:pt x="105156" y="2273"/>
                </a:lnTo>
                <a:lnTo>
                  <a:pt x="101726" y="761"/>
                </a:lnTo>
                <a:lnTo>
                  <a:pt x="97917" y="0"/>
                </a:lnTo>
                <a:lnTo>
                  <a:pt x="93599" y="0"/>
                </a:lnTo>
                <a:lnTo>
                  <a:pt x="86331" y="760"/>
                </a:lnTo>
                <a:lnTo>
                  <a:pt x="74635" y="4745"/>
                </a:lnTo>
                <a:lnTo>
                  <a:pt x="61975" y="12141"/>
                </a:lnTo>
                <a:lnTo>
                  <a:pt x="55727" y="16890"/>
                </a:lnTo>
                <a:lnTo>
                  <a:pt x="46300" y="25388"/>
                </a:lnTo>
                <a:lnTo>
                  <a:pt x="37719" y="34912"/>
                </a:lnTo>
                <a:lnTo>
                  <a:pt x="32377" y="41948"/>
                </a:lnTo>
                <a:lnTo>
                  <a:pt x="25291" y="52408"/>
                </a:lnTo>
                <a:lnTo>
                  <a:pt x="18817" y="63385"/>
                </a:lnTo>
                <a:lnTo>
                  <a:pt x="12954" y="74879"/>
                </a:lnTo>
                <a:lnTo>
                  <a:pt x="7439" y="87664"/>
                </a:lnTo>
                <a:lnTo>
                  <a:pt x="3306" y="100304"/>
                </a:lnTo>
                <a:lnTo>
                  <a:pt x="826" y="112235"/>
                </a:lnTo>
                <a:lnTo>
                  <a:pt x="0" y="123456"/>
                </a:lnTo>
                <a:lnTo>
                  <a:pt x="0" y="131724"/>
                </a:lnTo>
                <a:lnTo>
                  <a:pt x="1524" y="139064"/>
                </a:lnTo>
                <a:lnTo>
                  <a:pt x="4572" y="145465"/>
                </a:lnTo>
                <a:lnTo>
                  <a:pt x="7620" y="151879"/>
                </a:lnTo>
                <a:lnTo>
                  <a:pt x="12573" y="157187"/>
                </a:lnTo>
                <a:lnTo>
                  <a:pt x="19304" y="161404"/>
                </a:lnTo>
                <a:lnTo>
                  <a:pt x="25019" y="164947"/>
                </a:lnTo>
                <a:lnTo>
                  <a:pt x="21879" y="132297"/>
                </a:lnTo>
                <a:lnTo>
                  <a:pt x="20066" y="1184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49977" y="6007455"/>
            <a:ext cx="161925" cy="166966"/>
          </a:xfrm>
          <a:custGeom>
            <a:avLst/>
            <a:gdLst/>
            <a:ahLst/>
            <a:cxnLst/>
            <a:rect l="l" t="t" r="r" b="b"/>
            <a:pathLst>
              <a:path w="161925" h="166966">
                <a:moveTo>
                  <a:pt x="67563" y="84493"/>
                </a:moveTo>
                <a:lnTo>
                  <a:pt x="67563" y="87871"/>
                </a:lnTo>
                <a:lnTo>
                  <a:pt x="68961" y="90690"/>
                </a:lnTo>
                <a:lnTo>
                  <a:pt x="71500" y="92976"/>
                </a:lnTo>
                <a:lnTo>
                  <a:pt x="74168" y="95249"/>
                </a:lnTo>
                <a:lnTo>
                  <a:pt x="77724" y="96392"/>
                </a:lnTo>
                <a:lnTo>
                  <a:pt x="82296" y="96392"/>
                </a:lnTo>
                <a:lnTo>
                  <a:pt x="86613" y="96138"/>
                </a:lnTo>
                <a:lnTo>
                  <a:pt x="95476" y="94382"/>
                </a:lnTo>
                <a:lnTo>
                  <a:pt x="107053" y="90916"/>
                </a:lnTo>
                <a:lnTo>
                  <a:pt x="119263" y="86020"/>
                </a:lnTo>
                <a:lnTo>
                  <a:pt x="132080" y="79692"/>
                </a:lnTo>
                <a:lnTo>
                  <a:pt x="139410" y="75504"/>
                </a:lnTo>
                <a:lnTo>
                  <a:pt x="151930" y="66231"/>
                </a:lnTo>
                <a:lnTo>
                  <a:pt x="159429" y="56918"/>
                </a:lnTo>
                <a:lnTo>
                  <a:pt x="161925" y="47561"/>
                </a:lnTo>
                <a:lnTo>
                  <a:pt x="161925" y="43853"/>
                </a:lnTo>
                <a:lnTo>
                  <a:pt x="160527" y="40055"/>
                </a:lnTo>
                <a:lnTo>
                  <a:pt x="157734" y="36182"/>
                </a:lnTo>
                <a:lnTo>
                  <a:pt x="154939" y="32296"/>
                </a:lnTo>
                <a:lnTo>
                  <a:pt x="150875" y="28676"/>
                </a:lnTo>
                <a:lnTo>
                  <a:pt x="145287" y="25298"/>
                </a:lnTo>
                <a:lnTo>
                  <a:pt x="144492" y="24793"/>
                </a:lnTo>
                <a:lnTo>
                  <a:pt x="133596" y="18541"/>
                </a:lnTo>
                <a:lnTo>
                  <a:pt x="122084" y="13141"/>
                </a:lnTo>
                <a:lnTo>
                  <a:pt x="109982" y="8597"/>
                </a:lnTo>
                <a:lnTo>
                  <a:pt x="96162" y="4634"/>
                </a:lnTo>
                <a:lnTo>
                  <a:pt x="83719" y="2106"/>
                </a:lnTo>
                <a:lnTo>
                  <a:pt x="71120" y="507"/>
                </a:lnTo>
                <a:lnTo>
                  <a:pt x="68834" y="342"/>
                </a:lnTo>
                <a:lnTo>
                  <a:pt x="65532" y="0"/>
                </a:lnTo>
                <a:lnTo>
                  <a:pt x="54483" y="0"/>
                </a:lnTo>
                <a:lnTo>
                  <a:pt x="47751" y="1396"/>
                </a:lnTo>
                <a:lnTo>
                  <a:pt x="42418" y="4178"/>
                </a:lnTo>
                <a:lnTo>
                  <a:pt x="37084" y="6959"/>
                </a:lnTo>
                <a:lnTo>
                  <a:pt x="33400" y="11887"/>
                </a:lnTo>
                <a:lnTo>
                  <a:pt x="31114" y="18973"/>
                </a:lnTo>
                <a:lnTo>
                  <a:pt x="30577" y="20522"/>
                </a:lnTo>
                <a:lnTo>
                  <a:pt x="26396" y="32469"/>
                </a:lnTo>
                <a:lnTo>
                  <a:pt x="22225" y="44526"/>
                </a:lnTo>
                <a:lnTo>
                  <a:pt x="19176" y="53124"/>
                </a:lnTo>
                <a:lnTo>
                  <a:pt x="17145" y="61048"/>
                </a:lnTo>
                <a:lnTo>
                  <a:pt x="15748" y="68300"/>
                </a:lnTo>
                <a:lnTo>
                  <a:pt x="13310" y="77204"/>
                </a:lnTo>
                <a:lnTo>
                  <a:pt x="9957" y="89451"/>
                </a:lnTo>
                <a:lnTo>
                  <a:pt x="6603" y="101701"/>
                </a:lnTo>
                <a:lnTo>
                  <a:pt x="2732" y="118136"/>
                </a:lnTo>
                <a:lnTo>
                  <a:pt x="691" y="130528"/>
                </a:lnTo>
                <a:lnTo>
                  <a:pt x="0" y="140906"/>
                </a:lnTo>
                <a:lnTo>
                  <a:pt x="0" y="151028"/>
                </a:lnTo>
                <a:lnTo>
                  <a:pt x="2159" y="158711"/>
                </a:lnTo>
                <a:lnTo>
                  <a:pt x="6350" y="163931"/>
                </a:lnTo>
                <a:lnTo>
                  <a:pt x="10795" y="166966"/>
                </a:lnTo>
                <a:lnTo>
                  <a:pt x="16128" y="166966"/>
                </a:lnTo>
                <a:lnTo>
                  <a:pt x="20320" y="165455"/>
                </a:lnTo>
                <a:lnTo>
                  <a:pt x="23749" y="163042"/>
                </a:lnTo>
                <a:lnTo>
                  <a:pt x="25653" y="159511"/>
                </a:lnTo>
                <a:lnTo>
                  <a:pt x="26162" y="156349"/>
                </a:lnTo>
                <a:lnTo>
                  <a:pt x="26162" y="150609"/>
                </a:lnTo>
                <a:lnTo>
                  <a:pt x="25908" y="146938"/>
                </a:lnTo>
                <a:lnTo>
                  <a:pt x="25526" y="140792"/>
                </a:lnTo>
                <a:lnTo>
                  <a:pt x="25019" y="134632"/>
                </a:lnTo>
                <a:lnTo>
                  <a:pt x="24892" y="126999"/>
                </a:lnTo>
                <a:lnTo>
                  <a:pt x="25079" y="118231"/>
                </a:lnTo>
                <a:lnTo>
                  <a:pt x="25954" y="105832"/>
                </a:lnTo>
                <a:lnTo>
                  <a:pt x="27542" y="93070"/>
                </a:lnTo>
                <a:lnTo>
                  <a:pt x="29845" y="79946"/>
                </a:lnTo>
                <a:lnTo>
                  <a:pt x="31999" y="70297"/>
                </a:lnTo>
                <a:lnTo>
                  <a:pt x="35302" y="57752"/>
                </a:lnTo>
                <a:lnTo>
                  <a:pt x="39066" y="45789"/>
                </a:lnTo>
                <a:lnTo>
                  <a:pt x="43307" y="34404"/>
                </a:lnTo>
                <a:lnTo>
                  <a:pt x="46227" y="27660"/>
                </a:lnTo>
                <a:lnTo>
                  <a:pt x="49402" y="23063"/>
                </a:lnTo>
                <a:lnTo>
                  <a:pt x="52959" y="20624"/>
                </a:lnTo>
                <a:lnTo>
                  <a:pt x="56514" y="18173"/>
                </a:lnTo>
                <a:lnTo>
                  <a:pt x="61213" y="16954"/>
                </a:lnTo>
                <a:lnTo>
                  <a:pt x="69976" y="16954"/>
                </a:lnTo>
                <a:lnTo>
                  <a:pt x="73278" y="17208"/>
                </a:lnTo>
                <a:lnTo>
                  <a:pt x="76962" y="17703"/>
                </a:lnTo>
                <a:lnTo>
                  <a:pt x="80645" y="18211"/>
                </a:lnTo>
                <a:lnTo>
                  <a:pt x="83820" y="18630"/>
                </a:lnTo>
                <a:lnTo>
                  <a:pt x="86613" y="18973"/>
                </a:lnTo>
                <a:lnTo>
                  <a:pt x="100491" y="21843"/>
                </a:lnTo>
                <a:lnTo>
                  <a:pt x="112433" y="25933"/>
                </a:lnTo>
                <a:lnTo>
                  <a:pt x="123880" y="31455"/>
                </a:lnTo>
                <a:lnTo>
                  <a:pt x="134831" y="38410"/>
                </a:lnTo>
                <a:lnTo>
                  <a:pt x="145287" y="46799"/>
                </a:lnTo>
                <a:lnTo>
                  <a:pt x="139140" y="53567"/>
                </a:lnTo>
                <a:lnTo>
                  <a:pt x="128947" y="61306"/>
                </a:lnTo>
                <a:lnTo>
                  <a:pt x="117475" y="66281"/>
                </a:lnTo>
                <a:lnTo>
                  <a:pt x="112345" y="67497"/>
                </a:lnTo>
                <a:lnTo>
                  <a:pt x="100569" y="69347"/>
                </a:lnTo>
                <a:lnTo>
                  <a:pt x="83565" y="71335"/>
                </a:lnTo>
                <a:lnTo>
                  <a:pt x="78359" y="72021"/>
                </a:lnTo>
                <a:lnTo>
                  <a:pt x="74295" y="73571"/>
                </a:lnTo>
                <a:lnTo>
                  <a:pt x="71627" y="76022"/>
                </a:lnTo>
                <a:lnTo>
                  <a:pt x="68961" y="78473"/>
                </a:lnTo>
                <a:lnTo>
                  <a:pt x="67563" y="81292"/>
                </a:lnTo>
                <a:lnTo>
                  <a:pt x="67563" y="844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671568" y="6029464"/>
            <a:ext cx="84328" cy="67297"/>
          </a:xfrm>
          <a:custGeom>
            <a:avLst/>
            <a:gdLst/>
            <a:ahLst/>
            <a:cxnLst/>
            <a:rect l="l" t="t" r="r" b="b"/>
            <a:pathLst>
              <a:path w="84328" h="67297">
                <a:moveTo>
                  <a:pt x="24892" y="0"/>
                </a:moveTo>
                <a:lnTo>
                  <a:pt x="14732" y="0"/>
                </a:lnTo>
                <a:lnTo>
                  <a:pt x="7747" y="3289"/>
                </a:lnTo>
                <a:lnTo>
                  <a:pt x="4064" y="9867"/>
                </a:lnTo>
                <a:lnTo>
                  <a:pt x="1397" y="14592"/>
                </a:lnTo>
                <a:lnTo>
                  <a:pt x="0" y="22174"/>
                </a:lnTo>
                <a:lnTo>
                  <a:pt x="0" y="32639"/>
                </a:lnTo>
                <a:lnTo>
                  <a:pt x="0" y="35509"/>
                </a:lnTo>
                <a:lnTo>
                  <a:pt x="0" y="38328"/>
                </a:lnTo>
                <a:lnTo>
                  <a:pt x="0" y="41109"/>
                </a:lnTo>
                <a:lnTo>
                  <a:pt x="0" y="49326"/>
                </a:lnTo>
                <a:lnTo>
                  <a:pt x="0" y="56248"/>
                </a:lnTo>
                <a:lnTo>
                  <a:pt x="635" y="60972"/>
                </a:lnTo>
                <a:lnTo>
                  <a:pt x="1905" y="63500"/>
                </a:lnTo>
                <a:lnTo>
                  <a:pt x="3175" y="66027"/>
                </a:lnTo>
                <a:lnTo>
                  <a:pt x="5587" y="67297"/>
                </a:lnTo>
                <a:lnTo>
                  <a:pt x="9144" y="67297"/>
                </a:lnTo>
                <a:lnTo>
                  <a:pt x="11557" y="67297"/>
                </a:lnTo>
                <a:lnTo>
                  <a:pt x="15748" y="66446"/>
                </a:lnTo>
                <a:lnTo>
                  <a:pt x="21590" y="64770"/>
                </a:lnTo>
                <a:lnTo>
                  <a:pt x="34878" y="60717"/>
                </a:lnTo>
                <a:lnTo>
                  <a:pt x="46821" y="56384"/>
                </a:lnTo>
                <a:lnTo>
                  <a:pt x="57150" y="51866"/>
                </a:lnTo>
                <a:lnTo>
                  <a:pt x="71042" y="43606"/>
                </a:lnTo>
                <a:lnTo>
                  <a:pt x="79960" y="35028"/>
                </a:lnTo>
                <a:lnTo>
                  <a:pt x="83566" y="27825"/>
                </a:lnTo>
                <a:lnTo>
                  <a:pt x="84328" y="24790"/>
                </a:lnTo>
                <a:lnTo>
                  <a:pt x="84328" y="23279"/>
                </a:lnTo>
                <a:lnTo>
                  <a:pt x="80221" y="13538"/>
                </a:lnTo>
                <a:lnTo>
                  <a:pt x="67900" y="6264"/>
                </a:lnTo>
                <a:lnTo>
                  <a:pt x="60706" y="4051"/>
                </a:lnTo>
                <a:lnTo>
                  <a:pt x="49012" y="1697"/>
                </a:lnTo>
                <a:lnTo>
                  <a:pt x="36283" y="352"/>
                </a:lnTo>
                <a:lnTo>
                  <a:pt x="2489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214368" y="6029464"/>
            <a:ext cx="84328" cy="67297"/>
          </a:xfrm>
          <a:custGeom>
            <a:avLst/>
            <a:gdLst/>
            <a:ahLst/>
            <a:cxnLst/>
            <a:rect l="l" t="t" r="r" b="b"/>
            <a:pathLst>
              <a:path w="84328" h="67297">
                <a:moveTo>
                  <a:pt x="24892" y="0"/>
                </a:moveTo>
                <a:lnTo>
                  <a:pt x="14732" y="0"/>
                </a:lnTo>
                <a:lnTo>
                  <a:pt x="7747" y="3289"/>
                </a:lnTo>
                <a:lnTo>
                  <a:pt x="4064" y="9867"/>
                </a:lnTo>
                <a:lnTo>
                  <a:pt x="1397" y="14592"/>
                </a:lnTo>
                <a:lnTo>
                  <a:pt x="0" y="22174"/>
                </a:lnTo>
                <a:lnTo>
                  <a:pt x="0" y="32639"/>
                </a:lnTo>
                <a:lnTo>
                  <a:pt x="0" y="35509"/>
                </a:lnTo>
                <a:lnTo>
                  <a:pt x="0" y="38328"/>
                </a:lnTo>
                <a:lnTo>
                  <a:pt x="0" y="41109"/>
                </a:lnTo>
                <a:lnTo>
                  <a:pt x="0" y="49326"/>
                </a:lnTo>
                <a:lnTo>
                  <a:pt x="0" y="56248"/>
                </a:lnTo>
                <a:lnTo>
                  <a:pt x="635" y="60972"/>
                </a:lnTo>
                <a:lnTo>
                  <a:pt x="1905" y="63500"/>
                </a:lnTo>
                <a:lnTo>
                  <a:pt x="3175" y="66027"/>
                </a:lnTo>
                <a:lnTo>
                  <a:pt x="5587" y="67297"/>
                </a:lnTo>
                <a:lnTo>
                  <a:pt x="9144" y="67297"/>
                </a:lnTo>
                <a:lnTo>
                  <a:pt x="11557" y="67297"/>
                </a:lnTo>
                <a:lnTo>
                  <a:pt x="15748" y="66446"/>
                </a:lnTo>
                <a:lnTo>
                  <a:pt x="21590" y="64770"/>
                </a:lnTo>
                <a:lnTo>
                  <a:pt x="34878" y="60717"/>
                </a:lnTo>
                <a:lnTo>
                  <a:pt x="46821" y="56384"/>
                </a:lnTo>
                <a:lnTo>
                  <a:pt x="57150" y="51866"/>
                </a:lnTo>
                <a:lnTo>
                  <a:pt x="71042" y="43606"/>
                </a:lnTo>
                <a:lnTo>
                  <a:pt x="79960" y="35028"/>
                </a:lnTo>
                <a:lnTo>
                  <a:pt x="83566" y="27825"/>
                </a:lnTo>
                <a:lnTo>
                  <a:pt x="84328" y="24790"/>
                </a:lnTo>
                <a:lnTo>
                  <a:pt x="84328" y="23279"/>
                </a:lnTo>
                <a:lnTo>
                  <a:pt x="80221" y="13538"/>
                </a:lnTo>
                <a:lnTo>
                  <a:pt x="67900" y="6264"/>
                </a:lnTo>
                <a:lnTo>
                  <a:pt x="60706" y="4051"/>
                </a:lnTo>
                <a:lnTo>
                  <a:pt x="49012" y="1697"/>
                </a:lnTo>
                <a:lnTo>
                  <a:pt x="36283" y="352"/>
                </a:lnTo>
                <a:lnTo>
                  <a:pt x="2489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31207" y="6025413"/>
            <a:ext cx="110997" cy="133832"/>
          </a:xfrm>
          <a:custGeom>
            <a:avLst/>
            <a:gdLst/>
            <a:ahLst/>
            <a:cxnLst/>
            <a:rect l="l" t="t" r="r" b="b"/>
            <a:pathLst>
              <a:path w="110997" h="133832">
                <a:moveTo>
                  <a:pt x="69722" y="0"/>
                </a:moveTo>
                <a:lnTo>
                  <a:pt x="59156" y="1935"/>
                </a:lnTo>
                <a:lnTo>
                  <a:pt x="48530" y="7742"/>
                </a:lnTo>
                <a:lnTo>
                  <a:pt x="37844" y="17420"/>
                </a:lnTo>
                <a:lnTo>
                  <a:pt x="31622" y="24803"/>
                </a:lnTo>
                <a:lnTo>
                  <a:pt x="26108" y="32487"/>
                </a:lnTo>
                <a:lnTo>
                  <a:pt x="18429" y="44245"/>
                </a:lnTo>
                <a:lnTo>
                  <a:pt x="14604" y="50342"/>
                </a:lnTo>
                <a:lnTo>
                  <a:pt x="10413" y="56921"/>
                </a:lnTo>
                <a:lnTo>
                  <a:pt x="6857" y="64427"/>
                </a:lnTo>
                <a:lnTo>
                  <a:pt x="4190" y="72859"/>
                </a:lnTo>
                <a:lnTo>
                  <a:pt x="1396" y="81292"/>
                </a:lnTo>
                <a:lnTo>
                  <a:pt x="0" y="89306"/>
                </a:lnTo>
                <a:lnTo>
                  <a:pt x="0" y="96900"/>
                </a:lnTo>
                <a:lnTo>
                  <a:pt x="1813" y="110796"/>
                </a:lnTo>
                <a:lnTo>
                  <a:pt x="7302" y="121542"/>
                </a:lnTo>
                <a:lnTo>
                  <a:pt x="18043" y="129761"/>
                </a:lnTo>
                <a:lnTo>
                  <a:pt x="30675" y="133288"/>
                </a:lnTo>
                <a:lnTo>
                  <a:pt x="39369" y="133832"/>
                </a:lnTo>
                <a:lnTo>
                  <a:pt x="52549" y="132722"/>
                </a:lnTo>
                <a:lnTo>
                  <a:pt x="64865" y="129391"/>
                </a:lnTo>
                <a:lnTo>
                  <a:pt x="76328" y="123836"/>
                </a:lnTo>
                <a:lnTo>
                  <a:pt x="86947" y="116056"/>
                </a:lnTo>
                <a:lnTo>
                  <a:pt x="89788" y="113461"/>
                </a:lnTo>
                <a:lnTo>
                  <a:pt x="98568" y="103395"/>
                </a:lnTo>
                <a:lnTo>
                  <a:pt x="105023" y="92339"/>
                </a:lnTo>
                <a:lnTo>
                  <a:pt x="109144" y="80289"/>
                </a:lnTo>
                <a:lnTo>
                  <a:pt x="110921" y="67245"/>
                </a:lnTo>
                <a:lnTo>
                  <a:pt x="110997" y="63753"/>
                </a:lnTo>
                <a:lnTo>
                  <a:pt x="110997" y="60388"/>
                </a:lnTo>
                <a:lnTo>
                  <a:pt x="110235" y="53378"/>
                </a:lnTo>
                <a:lnTo>
                  <a:pt x="105349" y="39146"/>
                </a:lnTo>
                <a:lnTo>
                  <a:pt x="95609" y="31342"/>
                </a:lnTo>
                <a:lnTo>
                  <a:pt x="89026" y="29857"/>
                </a:lnTo>
                <a:lnTo>
                  <a:pt x="81533" y="29514"/>
                </a:lnTo>
                <a:lnTo>
                  <a:pt x="74294" y="29184"/>
                </a:lnTo>
                <a:lnTo>
                  <a:pt x="67055" y="28841"/>
                </a:lnTo>
                <a:lnTo>
                  <a:pt x="68579" y="23621"/>
                </a:lnTo>
                <a:lnTo>
                  <a:pt x="71373" y="19151"/>
                </a:lnTo>
                <a:lnTo>
                  <a:pt x="75564" y="15430"/>
                </a:lnTo>
                <a:lnTo>
                  <a:pt x="80644" y="10883"/>
                </a:lnTo>
                <a:lnTo>
                  <a:pt x="84073" y="7086"/>
                </a:lnTo>
                <a:lnTo>
                  <a:pt x="85725" y="4051"/>
                </a:lnTo>
                <a:lnTo>
                  <a:pt x="80263" y="1358"/>
                </a:lnTo>
                <a:lnTo>
                  <a:pt x="75056" y="0"/>
                </a:lnTo>
                <a:lnTo>
                  <a:pt x="6972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49977" y="6007455"/>
            <a:ext cx="161925" cy="166966"/>
          </a:xfrm>
          <a:custGeom>
            <a:avLst/>
            <a:gdLst/>
            <a:ahLst/>
            <a:cxnLst/>
            <a:rect l="l" t="t" r="r" b="b"/>
            <a:pathLst>
              <a:path w="161925" h="166966">
                <a:moveTo>
                  <a:pt x="62737" y="0"/>
                </a:moveTo>
                <a:lnTo>
                  <a:pt x="64135" y="0"/>
                </a:lnTo>
                <a:lnTo>
                  <a:pt x="65532" y="0"/>
                </a:lnTo>
                <a:lnTo>
                  <a:pt x="66801" y="0"/>
                </a:lnTo>
                <a:lnTo>
                  <a:pt x="68834" y="342"/>
                </a:lnTo>
                <a:lnTo>
                  <a:pt x="70358" y="507"/>
                </a:lnTo>
                <a:lnTo>
                  <a:pt x="71120" y="507"/>
                </a:lnTo>
                <a:lnTo>
                  <a:pt x="83719" y="2106"/>
                </a:lnTo>
                <a:lnTo>
                  <a:pt x="96162" y="4634"/>
                </a:lnTo>
                <a:lnTo>
                  <a:pt x="108449" y="8096"/>
                </a:lnTo>
                <a:lnTo>
                  <a:pt x="122084" y="13141"/>
                </a:lnTo>
                <a:lnTo>
                  <a:pt x="133596" y="18541"/>
                </a:lnTo>
                <a:lnTo>
                  <a:pt x="144492" y="24793"/>
                </a:lnTo>
                <a:lnTo>
                  <a:pt x="145287" y="25298"/>
                </a:lnTo>
                <a:lnTo>
                  <a:pt x="150875" y="28676"/>
                </a:lnTo>
                <a:lnTo>
                  <a:pt x="154939" y="32296"/>
                </a:lnTo>
                <a:lnTo>
                  <a:pt x="157734" y="36182"/>
                </a:lnTo>
                <a:lnTo>
                  <a:pt x="160527" y="40055"/>
                </a:lnTo>
                <a:lnTo>
                  <a:pt x="161925" y="43853"/>
                </a:lnTo>
                <a:lnTo>
                  <a:pt x="161925" y="47561"/>
                </a:lnTo>
                <a:lnTo>
                  <a:pt x="159429" y="56918"/>
                </a:lnTo>
                <a:lnTo>
                  <a:pt x="151930" y="66231"/>
                </a:lnTo>
                <a:lnTo>
                  <a:pt x="139410" y="75504"/>
                </a:lnTo>
                <a:lnTo>
                  <a:pt x="132080" y="79692"/>
                </a:lnTo>
                <a:lnTo>
                  <a:pt x="119263" y="86020"/>
                </a:lnTo>
                <a:lnTo>
                  <a:pt x="107053" y="90916"/>
                </a:lnTo>
                <a:lnTo>
                  <a:pt x="95476" y="94382"/>
                </a:lnTo>
                <a:lnTo>
                  <a:pt x="86613" y="96138"/>
                </a:lnTo>
                <a:lnTo>
                  <a:pt x="84074" y="96392"/>
                </a:lnTo>
                <a:lnTo>
                  <a:pt x="82296" y="96392"/>
                </a:lnTo>
                <a:lnTo>
                  <a:pt x="77724" y="96392"/>
                </a:lnTo>
                <a:lnTo>
                  <a:pt x="74168" y="95249"/>
                </a:lnTo>
                <a:lnTo>
                  <a:pt x="71500" y="92976"/>
                </a:lnTo>
                <a:lnTo>
                  <a:pt x="68961" y="90690"/>
                </a:lnTo>
                <a:lnTo>
                  <a:pt x="67563" y="87871"/>
                </a:lnTo>
                <a:lnTo>
                  <a:pt x="67563" y="84493"/>
                </a:lnTo>
                <a:lnTo>
                  <a:pt x="67563" y="81292"/>
                </a:lnTo>
                <a:lnTo>
                  <a:pt x="68961" y="78473"/>
                </a:lnTo>
                <a:lnTo>
                  <a:pt x="71627" y="76022"/>
                </a:lnTo>
                <a:lnTo>
                  <a:pt x="74295" y="73571"/>
                </a:lnTo>
                <a:lnTo>
                  <a:pt x="78359" y="72021"/>
                </a:lnTo>
                <a:lnTo>
                  <a:pt x="83565" y="71335"/>
                </a:lnTo>
                <a:lnTo>
                  <a:pt x="100569" y="69347"/>
                </a:lnTo>
                <a:lnTo>
                  <a:pt x="112345" y="67497"/>
                </a:lnTo>
                <a:lnTo>
                  <a:pt x="117475" y="66281"/>
                </a:lnTo>
                <a:lnTo>
                  <a:pt x="128947" y="61306"/>
                </a:lnTo>
                <a:lnTo>
                  <a:pt x="139140" y="53567"/>
                </a:lnTo>
                <a:lnTo>
                  <a:pt x="145287" y="46799"/>
                </a:lnTo>
                <a:lnTo>
                  <a:pt x="134831" y="38410"/>
                </a:lnTo>
                <a:lnTo>
                  <a:pt x="123880" y="31455"/>
                </a:lnTo>
                <a:lnTo>
                  <a:pt x="112433" y="25933"/>
                </a:lnTo>
                <a:lnTo>
                  <a:pt x="100491" y="21843"/>
                </a:lnTo>
                <a:lnTo>
                  <a:pt x="88053" y="19184"/>
                </a:lnTo>
                <a:lnTo>
                  <a:pt x="83820" y="18630"/>
                </a:lnTo>
                <a:lnTo>
                  <a:pt x="80645" y="18211"/>
                </a:lnTo>
                <a:lnTo>
                  <a:pt x="76962" y="17703"/>
                </a:lnTo>
                <a:lnTo>
                  <a:pt x="73278" y="17208"/>
                </a:lnTo>
                <a:lnTo>
                  <a:pt x="69976" y="16954"/>
                </a:lnTo>
                <a:lnTo>
                  <a:pt x="67056" y="16954"/>
                </a:lnTo>
                <a:lnTo>
                  <a:pt x="61213" y="16954"/>
                </a:lnTo>
                <a:lnTo>
                  <a:pt x="56514" y="18173"/>
                </a:lnTo>
                <a:lnTo>
                  <a:pt x="52959" y="20624"/>
                </a:lnTo>
                <a:lnTo>
                  <a:pt x="49402" y="23063"/>
                </a:lnTo>
                <a:lnTo>
                  <a:pt x="46227" y="27660"/>
                </a:lnTo>
                <a:lnTo>
                  <a:pt x="43307" y="34404"/>
                </a:lnTo>
                <a:lnTo>
                  <a:pt x="39066" y="45789"/>
                </a:lnTo>
                <a:lnTo>
                  <a:pt x="35302" y="57752"/>
                </a:lnTo>
                <a:lnTo>
                  <a:pt x="31999" y="70297"/>
                </a:lnTo>
                <a:lnTo>
                  <a:pt x="29845" y="79946"/>
                </a:lnTo>
                <a:lnTo>
                  <a:pt x="27542" y="93070"/>
                </a:lnTo>
                <a:lnTo>
                  <a:pt x="25954" y="105832"/>
                </a:lnTo>
                <a:lnTo>
                  <a:pt x="25079" y="118231"/>
                </a:lnTo>
                <a:lnTo>
                  <a:pt x="24892" y="126999"/>
                </a:lnTo>
                <a:lnTo>
                  <a:pt x="24892" y="130035"/>
                </a:lnTo>
                <a:lnTo>
                  <a:pt x="25019" y="134632"/>
                </a:lnTo>
                <a:lnTo>
                  <a:pt x="25526" y="140792"/>
                </a:lnTo>
                <a:lnTo>
                  <a:pt x="25908" y="146938"/>
                </a:lnTo>
                <a:lnTo>
                  <a:pt x="26162" y="150609"/>
                </a:lnTo>
                <a:lnTo>
                  <a:pt x="26162" y="151790"/>
                </a:lnTo>
                <a:lnTo>
                  <a:pt x="26162" y="156349"/>
                </a:lnTo>
                <a:lnTo>
                  <a:pt x="25653" y="159511"/>
                </a:lnTo>
                <a:lnTo>
                  <a:pt x="24764" y="161277"/>
                </a:lnTo>
                <a:lnTo>
                  <a:pt x="23749" y="163042"/>
                </a:lnTo>
                <a:lnTo>
                  <a:pt x="22351" y="164439"/>
                </a:lnTo>
                <a:lnTo>
                  <a:pt x="20320" y="165455"/>
                </a:lnTo>
                <a:lnTo>
                  <a:pt x="18287" y="166458"/>
                </a:lnTo>
                <a:lnTo>
                  <a:pt x="16128" y="166966"/>
                </a:lnTo>
                <a:lnTo>
                  <a:pt x="13970" y="166966"/>
                </a:lnTo>
                <a:lnTo>
                  <a:pt x="10795" y="166966"/>
                </a:lnTo>
                <a:lnTo>
                  <a:pt x="8255" y="165963"/>
                </a:lnTo>
                <a:lnTo>
                  <a:pt x="6350" y="163931"/>
                </a:lnTo>
                <a:lnTo>
                  <a:pt x="2159" y="158711"/>
                </a:lnTo>
                <a:lnTo>
                  <a:pt x="0" y="151028"/>
                </a:lnTo>
                <a:lnTo>
                  <a:pt x="0" y="140906"/>
                </a:lnTo>
                <a:lnTo>
                  <a:pt x="691" y="130528"/>
                </a:lnTo>
                <a:lnTo>
                  <a:pt x="2732" y="118136"/>
                </a:lnTo>
                <a:lnTo>
                  <a:pt x="6074" y="103729"/>
                </a:lnTo>
                <a:lnTo>
                  <a:pt x="9957" y="89451"/>
                </a:lnTo>
                <a:lnTo>
                  <a:pt x="13310" y="77204"/>
                </a:lnTo>
                <a:lnTo>
                  <a:pt x="15748" y="68300"/>
                </a:lnTo>
                <a:lnTo>
                  <a:pt x="17145" y="61048"/>
                </a:lnTo>
                <a:lnTo>
                  <a:pt x="19176" y="53124"/>
                </a:lnTo>
                <a:lnTo>
                  <a:pt x="22225" y="44526"/>
                </a:lnTo>
                <a:lnTo>
                  <a:pt x="26396" y="32469"/>
                </a:lnTo>
                <a:lnTo>
                  <a:pt x="30577" y="20522"/>
                </a:lnTo>
                <a:lnTo>
                  <a:pt x="31114" y="18973"/>
                </a:lnTo>
                <a:lnTo>
                  <a:pt x="33400" y="11887"/>
                </a:lnTo>
                <a:lnTo>
                  <a:pt x="37084" y="6959"/>
                </a:lnTo>
                <a:lnTo>
                  <a:pt x="42418" y="4178"/>
                </a:lnTo>
                <a:lnTo>
                  <a:pt x="47751" y="1396"/>
                </a:lnTo>
                <a:lnTo>
                  <a:pt x="54483" y="0"/>
                </a:lnTo>
                <a:lnTo>
                  <a:pt x="6273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977003" y="6003912"/>
            <a:ext cx="172338" cy="170002"/>
          </a:xfrm>
          <a:custGeom>
            <a:avLst/>
            <a:gdLst/>
            <a:ahLst/>
            <a:cxnLst/>
            <a:rect l="l" t="t" r="r" b="b"/>
            <a:pathLst>
              <a:path w="172338" h="170002">
                <a:moveTo>
                  <a:pt x="154812" y="0"/>
                </a:moveTo>
                <a:lnTo>
                  <a:pt x="160274" y="0"/>
                </a:lnTo>
                <a:lnTo>
                  <a:pt x="164464" y="888"/>
                </a:lnTo>
                <a:lnTo>
                  <a:pt x="167639" y="2654"/>
                </a:lnTo>
                <a:lnTo>
                  <a:pt x="170814" y="4432"/>
                </a:lnTo>
                <a:lnTo>
                  <a:pt x="172338" y="8013"/>
                </a:lnTo>
                <a:lnTo>
                  <a:pt x="172338" y="13411"/>
                </a:lnTo>
                <a:lnTo>
                  <a:pt x="172338" y="18300"/>
                </a:lnTo>
                <a:lnTo>
                  <a:pt x="169418" y="22174"/>
                </a:lnTo>
                <a:lnTo>
                  <a:pt x="163702" y="25044"/>
                </a:lnTo>
                <a:lnTo>
                  <a:pt x="157987" y="27914"/>
                </a:lnTo>
                <a:lnTo>
                  <a:pt x="154686" y="32219"/>
                </a:lnTo>
                <a:lnTo>
                  <a:pt x="153797" y="37947"/>
                </a:lnTo>
                <a:lnTo>
                  <a:pt x="150657" y="50270"/>
                </a:lnTo>
                <a:lnTo>
                  <a:pt x="147575" y="62586"/>
                </a:lnTo>
                <a:lnTo>
                  <a:pt x="144525" y="74879"/>
                </a:lnTo>
                <a:lnTo>
                  <a:pt x="142061" y="87058"/>
                </a:lnTo>
                <a:lnTo>
                  <a:pt x="138668" y="99202"/>
                </a:lnTo>
                <a:lnTo>
                  <a:pt x="134362" y="111312"/>
                </a:lnTo>
                <a:lnTo>
                  <a:pt x="130175" y="121183"/>
                </a:lnTo>
                <a:lnTo>
                  <a:pt x="124270" y="133025"/>
                </a:lnTo>
                <a:lnTo>
                  <a:pt x="117702" y="144044"/>
                </a:lnTo>
                <a:lnTo>
                  <a:pt x="110458" y="154240"/>
                </a:lnTo>
                <a:lnTo>
                  <a:pt x="104521" y="161404"/>
                </a:lnTo>
                <a:lnTo>
                  <a:pt x="101473" y="164604"/>
                </a:lnTo>
                <a:lnTo>
                  <a:pt x="98425" y="166839"/>
                </a:lnTo>
                <a:lnTo>
                  <a:pt x="95376" y="168109"/>
                </a:lnTo>
                <a:lnTo>
                  <a:pt x="92329" y="169379"/>
                </a:lnTo>
                <a:lnTo>
                  <a:pt x="89026" y="170002"/>
                </a:lnTo>
                <a:lnTo>
                  <a:pt x="85344" y="170002"/>
                </a:lnTo>
                <a:lnTo>
                  <a:pt x="83058" y="170002"/>
                </a:lnTo>
                <a:lnTo>
                  <a:pt x="80263" y="169748"/>
                </a:lnTo>
                <a:lnTo>
                  <a:pt x="76962" y="169252"/>
                </a:lnTo>
                <a:lnTo>
                  <a:pt x="69214" y="168071"/>
                </a:lnTo>
                <a:lnTo>
                  <a:pt x="64008" y="167474"/>
                </a:lnTo>
                <a:lnTo>
                  <a:pt x="61213" y="167474"/>
                </a:lnTo>
                <a:lnTo>
                  <a:pt x="45448" y="166953"/>
                </a:lnTo>
                <a:lnTo>
                  <a:pt x="34883" y="165385"/>
                </a:lnTo>
                <a:lnTo>
                  <a:pt x="23178" y="159225"/>
                </a:lnTo>
                <a:lnTo>
                  <a:pt x="14088" y="149219"/>
                </a:lnTo>
                <a:lnTo>
                  <a:pt x="11937" y="145973"/>
                </a:lnTo>
                <a:lnTo>
                  <a:pt x="7874" y="139395"/>
                </a:lnTo>
                <a:lnTo>
                  <a:pt x="4825" y="132232"/>
                </a:lnTo>
                <a:lnTo>
                  <a:pt x="2921" y="124472"/>
                </a:lnTo>
                <a:lnTo>
                  <a:pt x="1016" y="116712"/>
                </a:lnTo>
                <a:lnTo>
                  <a:pt x="0" y="108864"/>
                </a:lnTo>
                <a:lnTo>
                  <a:pt x="0" y="100939"/>
                </a:lnTo>
                <a:lnTo>
                  <a:pt x="498" y="89929"/>
                </a:lnTo>
                <a:lnTo>
                  <a:pt x="1980" y="77586"/>
                </a:lnTo>
                <a:lnTo>
                  <a:pt x="4426" y="63912"/>
                </a:lnTo>
                <a:lnTo>
                  <a:pt x="5587" y="58445"/>
                </a:lnTo>
                <a:lnTo>
                  <a:pt x="8316" y="46047"/>
                </a:lnTo>
                <a:lnTo>
                  <a:pt x="11091" y="33654"/>
                </a:lnTo>
                <a:lnTo>
                  <a:pt x="13893" y="21263"/>
                </a:lnTo>
                <a:lnTo>
                  <a:pt x="14986" y="16446"/>
                </a:lnTo>
                <a:lnTo>
                  <a:pt x="18796" y="16954"/>
                </a:lnTo>
                <a:lnTo>
                  <a:pt x="21082" y="17208"/>
                </a:lnTo>
                <a:lnTo>
                  <a:pt x="21589" y="17208"/>
                </a:lnTo>
                <a:lnTo>
                  <a:pt x="27305" y="16446"/>
                </a:lnTo>
                <a:lnTo>
                  <a:pt x="28321" y="21335"/>
                </a:lnTo>
                <a:lnTo>
                  <a:pt x="28829" y="25971"/>
                </a:lnTo>
                <a:lnTo>
                  <a:pt x="28829" y="30365"/>
                </a:lnTo>
                <a:lnTo>
                  <a:pt x="28178" y="37828"/>
                </a:lnTo>
                <a:lnTo>
                  <a:pt x="26218" y="48917"/>
                </a:lnTo>
                <a:lnTo>
                  <a:pt x="22932" y="63628"/>
                </a:lnTo>
                <a:lnTo>
                  <a:pt x="19558" y="77165"/>
                </a:lnTo>
                <a:lnTo>
                  <a:pt x="16426" y="91258"/>
                </a:lnTo>
                <a:lnTo>
                  <a:pt x="15054" y="102924"/>
                </a:lnTo>
                <a:lnTo>
                  <a:pt x="14986" y="105752"/>
                </a:lnTo>
                <a:lnTo>
                  <a:pt x="17084" y="119058"/>
                </a:lnTo>
                <a:lnTo>
                  <a:pt x="23379" y="130078"/>
                </a:lnTo>
                <a:lnTo>
                  <a:pt x="29845" y="136105"/>
                </a:lnTo>
                <a:lnTo>
                  <a:pt x="40778" y="142256"/>
                </a:lnTo>
                <a:lnTo>
                  <a:pt x="53215" y="145462"/>
                </a:lnTo>
                <a:lnTo>
                  <a:pt x="61213" y="145973"/>
                </a:lnTo>
                <a:lnTo>
                  <a:pt x="63626" y="145973"/>
                </a:lnTo>
                <a:lnTo>
                  <a:pt x="67183" y="146392"/>
                </a:lnTo>
                <a:lnTo>
                  <a:pt x="71882" y="147243"/>
                </a:lnTo>
                <a:lnTo>
                  <a:pt x="73787" y="147573"/>
                </a:lnTo>
                <a:lnTo>
                  <a:pt x="75437" y="147739"/>
                </a:lnTo>
                <a:lnTo>
                  <a:pt x="76962" y="147739"/>
                </a:lnTo>
                <a:lnTo>
                  <a:pt x="78994" y="147739"/>
                </a:lnTo>
                <a:lnTo>
                  <a:pt x="83693" y="145973"/>
                </a:lnTo>
                <a:lnTo>
                  <a:pt x="86106" y="144792"/>
                </a:lnTo>
                <a:lnTo>
                  <a:pt x="88900" y="142773"/>
                </a:lnTo>
                <a:lnTo>
                  <a:pt x="92075" y="139903"/>
                </a:lnTo>
                <a:lnTo>
                  <a:pt x="101600" y="130098"/>
                </a:lnTo>
                <a:lnTo>
                  <a:pt x="109269" y="120293"/>
                </a:lnTo>
                <a:lnTo>
                  <a:pt x="112902" y="114604"/>
                </a:lnTo>
                <a:lnTo>
                  <a:pt x="118579" y="102788"/>
                </a:lnTo>
                <a:lnTo>
                  <a:pt x="122019" y="90652"/>
                </a:lnTo>
                <a:lnTo>
                  <a:pt x="122936" y="84251"/>
                </a:lnTo>
                <a:lnTo>
                  <a:pt x="123735" y="75353"/>
                </a:lnTo>
                <a:lnTo>
                  <a:pt x="126092" y="60684"/>
                </a:lnTo>
                <a:lnTo>
                  <a:pt x="127000" y="55664"/>
                </a:lnTo>
                <a:lnTo>
                  <a:pt x="128397" y="48412"/>
                </a:lnTo>
                <a:lnTo>
                  <a:pt x="129032" y="42506"/>
                </a:lnTo>
                <a:lnTo>
                  <a:pt x="129032" y="37947"/>
                </a:lnTo>
                <a:lnTo>
                  <a:pt x="129032" y="33896"/>
                </a:lnTo>
                <a:lnTo>
                  <a:pt x="131191" y="26479"/>
                </a:lnTo>
                <a:lnTo>
                  <a:pt x="135382" y="15684"/>
                </a:lnTo>
                <a:lnTo>
                  <a:pt x="137413" y="10464"/>
                </a:lnTo>
                <a:lnTo>
                  <a:pt x="138430" y="5562"/>
                </a:lnTo>
                <a:lnTo>
                  <a:pt x="138430" y="1015"/>
                </a:lnTo>
                <a:lnTo>
                  <a:pt x="139573" y="1015"/>
                </a:lnTo>
                <a:lnTo>
                  <a:pt x="141986" y="850"/>
                </a:lnTo>
                <a:lnTo>
                  <a:pt x="145796" y="507"/>
                </a:lnTo>
                <a:lnTo>
                  <a:pt x="149479" y="165"/>
                </a:lnTo>
                <a:lnTo>
                  <a:pt x="152526" y="0"/>
                </a:lnTo>
                <a:lnTo>
                  <a:pt x="15481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11141" y="6003912"/>
            <a:ext cx="142748" cy="171018"/>
          </a:xfrm>
          <a:custGeom>
            <a:avLst/>
            <a:gdLst/>
            <a:ahLst/>
            <a:cxnLst/>
            <a:rect l="l" t="t" r="r" b="b"/>
            <a:pathLst>
              <a:path w="142748" h="171018">
                <a:moveTo>
                  <a:pt x="93599" y="0"/>
                </a:moveTo>
                <a:lnTo>
                  <a:pt x="97917" y="0"/>
                </a:lnTo>
                <a:lnTo>
                  <a:pt x="101726" y="761"/>
                </a:lnTo>
                <a:lnTo>
                  <a:pt x="105156" y="2273"/>
                </a:lnTo>
                <a:lnTo>
                  <a:pt x="108585" y="3797"/>
                </a:lnTo>
                <a:lnTo>
                  <a:pt x="111887" y="6413"/>
                </a:lnTo>
                <a:lnTo>
                  <a:pt x="114935" y="10121"/>
                </a:lnTo>
                <a:lnTo>
                  <a:pt x="117729" y="13500"/>
                </a:lnTo>
                <a:lnTo>
                  <a:pt x="120269" y="18973"/>
                </a:lnTo>
                <a:lnTo>
                  <a:pt x="122174" y="26568"/>
                </a:lnTo>
                <a:lnTo>
                  <a:pt x="124206" y="34150"/>
                </a:lnTo>
                <a:lnTo>
                  <a:pt x="127000" y="39979"/>
                </a:lnTo>
                <a:lnTo>
                  <a:pt x="130301" y="44018"/>
                </a:lnTo>
                <a:lnTo>
                  <a:pt x="135509" y="50088"/>
                </a:lnTo>
                <a:lnTo>
                  <a:pt x="138937" y="56540"/>
                </a:lnTo>
                <a:lnTo>
                  <a:pt x="140462" y="63372"/>
                </a:lnTo>
                <a:lnTo>
                  <a:pt x="142104" y="74419"/>
                </a:lnTo>
                <a:lnTo>
                  <a:pt x="142739" y="88312"/>
                </a:lnTo>
                <a:lnTo>
                  <a:pt x="142748" y="90322"/>
                </a:lnTo>
                <a:lnTo>
                  <a:pt x="140858" y="103314"/>
                </a:lnTo>
                <a:lnTo>
                  <a:pt x="137505" y="115658"/>
                </a:lnTo>
                <a:lnTo>
                  <a:pt x="132687" y="127355"/>
                </a:lnTo>
                <a:lnTo>
                  <a:pt x="126746" y="137883"/>
                </a:lnTo>
                <a:lnTo>
                  <a:pt x="118170" y="149005"/>
                </a:lnTo>
                <a:lnTo>
                  <a:pt x="108488" y="157693"/>
                </a:lnTo>
                <a:lnTo>
                  <a:pt x="97701" y="163946"/>
                </a:lnTo>
                <a:lnTo>
                  <a:pt x="87122" y="167474"/>
                </a:lnTo>
                <a:lnTo>
                  <a:pt x="81787" y="168655"/>
                </a:lnTo>
                <a:lnTo>
                  <a:pt x="76708" y="169544"/>
                </a:lnTo>
                <a:lnTo>
                  <a:pt x="71755" y="170129"/>
                </a:lnTo>
                <a:lnTo>
                  <a:pt x="66801" y="170726"/>
                </a:lnTo>
                <a:lnTo>
                  <a:pt x="61975" y="171018"/>
                </a:lnTo>
                <a:lnTo>
                  <a:pt x="57276" y="171018"/>
                </a:lnTo>
                <a:lnTo>
                  <a:pt x="49784" y="171018"/>
                </a:lnTo>
                <a:lnTo>
                  <a:pt x="43053" y="170306"/>
                </a:lnTo>
                <a:lnTo>
                  <a:pt x="36957" y="168871"/>
                </a:lnTo>
                <a:lnTo>
                  <a:pt x="30861" y="167436"/>
                </a:lnTo>
                <a:lnTo>
                  <a:pt x="25019" y="164947"/>
                </a:lnTo>
                <a:lnTo>
                  <a:pt x="19304" y="161404"/>
                </a:lnTo>
                <a:lnTo>
                  <a:pt x="12573" y="157187"/>
                </a:lnTo>
                <a:lnTo>
                  <a:pt x="7620" y="151879"/>
                </a:lnTo>
                <a:lnTo>
                  <a:pt x="4572" y="145465"/>
                </a:lnTo>
                <a:lnTo>
                  <a:pt x="1524" y="139064"/>
                </a:lnTo>
                <a:lnTo>
                  <a:pt x="0" y="131724"/>
                </a:lnTo>
                <a:lnTo>
                  <a:pt x="0" y="123456"/>
                </a:lnTo>
                <a:lnTo>
                  <a:pt x="826" y="112235"/>
                </a:lnTo>
                <a:lnTo>
                  <a:pt x="3306" y="100304"/>
                </a:lnTo>
                <a:lnTo>
                  <a:pt x="7439" y="87664"/>
                </a:lnTo>
                <a:lnTo>
                  <a:pt x="12954" y="74879"/>
                </a:lnTo>
                <a:lnTo>
                  <a:pt x="18817" y="63385"/>
                </a:lnTo>
                <a:lnTo>
                  <a:pt x="25291" y="52408"/>
                </a:lnTo>
                <a:lnTo>
                  <a:pt x="32377" y="41948"/>
                </a:lnTo>
                <a:lnTo>
                  <a:pt x="37719" y="34912"/>
                </a:lnTo>
                <a:lnTo>
                  <a:pt x="46300" y="25388"/>
                </a:lnTo>
                <a:lnTo>
                  <a:pt x="55727" y="16890"/>
                </a:lnTo>
                <a:lnTo>
                  <a:pt x="61975" y="12141"/>
                </a:lnTo>
                <a:lnTo>
                  <a:pt x="74635" y="4745"/>
                </a:lnTo>
                <a:lnTo>
                  <a:pt x="86331" y="760"/>
                </a:lnTo>
                <a:lnTo>
                  <a:pt x="9359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696842" y="6003912"/>
            <a:ext cx="172339" cy="170002"/>
          </a:xfrm>
          <a:custGeom>
            <a:avLst/>
            <a:gdLst/>
            <a:ahLst/>
            <a:cxnLst/>
            <a:rect l="l" t="t" r="r" b="b"/>
            <a:pathLst>
              <a:path w="172339" h="170002">
                <a:moveTo>
                  <a:pt x="154812" y="0"/>
                </a:moveTo>
                <a:lnTo>
                  <a:pt x="160274" y="0"/>
                </a:lnTo>
                <a:lnTo>
                  <a:pt x="164465" y="888"/>
                </a:lnTo>
                <a:lnTo>
                  <a:pt x="167640" y="2654"/>
                </a:lnTo>
                <a:lnTo>
                  <a:pt x="170815" y="4432"/>
                </a:lnTo>
                <a:lnTo>
                  <a:pt x="172339" y="8013"/>
                </a:lnTo>
                <a:lnTo>
                  <a:pt x="172339" y="13411"/>
                </a:lnTo>
                <a:lnTo>
                  <a:pt x="172339" y="18300"/>
                </a:lnTo>
                <a:lnTo>
                  <a:pt x="169418" y="22174"/>
                </a:lnTo>
                <a:lnTo>
                  <a:pt x="163703" y="25044"/>
                </a:lnTo>
                <a:lnTo>
                  <a:pt x="157987" y="27914"/>
                </a:lnTo>
                <a:lnTo>
                  <a:pt x="154686" y="32219"/>
                </a:lnTo>
                <a:lnTo>
                  <a:pt x="153797" y="37947"/>
                </a:lnTo>
                <a:lnTo>
                  <a:pt x="150657" y="50270"/>
                </a:lnTo>
                <a:lnTo>
                  <a:pt x="147575" y="62586"/>
                </a:lnTo>
                <a:lnTo>
                  <a:pt x="144526" y="74879"/>
                </a:lnTo>
                <a:lnTo>
                  <a:pt x="142061" y="87058"/>
                </a:lnTo>
                <a:lnTo>
                  <a:pt x="138668" y="99202"/>
                </a:lnTo>
                <a:lnTo>
                  <a:pt x="134362" y="111312"/>
                </a:lnTo>
                <a:lnTo>
                  <a:pt x="130175" y="121183"/>
                </a:lnTo>
                <a:lnTo>
                  <a:pt x="124270" y="133025"/>
                </a:lnTo>
                <a:lnTo>
                  <a:pt x="117702" y="144044"/>
                </a:lnTo>
                <a:lnTo>
                  <a:pt x="110458" y="154240"/>
                </a:lnTo>
                <a:lnTo>
                  <a:pt x="104521" y="161404"/>
                </a:lnTo>
                <a:lnTo>
                  <a:pt x="101473" y="164604"/>
                </a:lnTo>
                <a:lnTo>
                  <a:pt x="98425" y="166839"/>
                </a:lnTo>
                <a:lnTo>
                  <a:pt x="95377" y="168109"/>
                </a:lnTo>
                <a:lnTo>
                  <a:pt x="92329" y="169379"/>
                </a:lnTo>
                <a:lnTo>
                  <a:pt x="89027" y="170002"/>
                </a:lnTo>
                <a:lnTo>
                  <a:pt x="85344" y="170002"/>
                </a:lnTo>
                <a:lnTo>
                  <a:pt x="83058" y="170002"/>
                </a:lnTo>
                <a:lnTo>
                  <a:pt x="80264" y="169748"/>
                </a:lnTo>
                <a:lnTo>
                  <a:pt x="76962" y="169252"/>
                </a:lnTo>
                <a:lnTo>
                  <a:pt x="69215" y="168071"/>
                </a:lnTo>
                <a:lnTo>
                  <a:pt x="64008" y="167474"/>
                </a:lnTo>
                <a:lnTo>
                  <a:pt x="61214" y="167474"/>
                </a:lnTo>
                <a:lnTo>
                  <a:pt x="45448" y="166953"/>
                </a:lnTo>
                <a:lnTo>
                  <a:pt x="34883" y="165385"/>
                </a:lnTo>
                <a:lnTo>
                  <a:pt x="23178" y="159225"/>
                </a:lnTo>
                <a:lnTo>
                  <a:pt x="14088" y="149219"/>
                </a:lnTo>
                <a:lnTo>
                  <a:pt x="7874" y="139395"/>
                </a:lnTo>
                <a:lnTo>
                  <a:pt x="4826" y="132232"/>
                </a:lnTo>
                <a:lnTo>
                  <a:pt x="2921" y="124472"/>
                </a:lnTo>
                <a:lnTo>
                  <a:pt x="1016" y="116712"/>
                </a:lnTo>
                <a:lnTo>
                  <a:pt x="0" y="108864"/>
                </a:lnTo>
                <a:lnTo>
                  <a:pt x="0" y="100939"/>
                </a:lnTo>
                <a:lnTo>
                  <a:pt x="498" y="89929"/>
                </a:lnTo>
                <a:lnTo>
                  <a:pt x="1980" y="77586"/>
                </a:lnTo>
                <a:lnTo>
                  <a:pt x="4426" y="63912"/>
                </a:lnTo>
                <a:lnTo>
                  <a:pt x="5587" y="58445"/>
                </a:lnTo>
                <a:lnTo>
                  <a:pt x="8316" y="46047"/>
                </a:lnTo>
                <a:lnTo>
                  <a:pt x="11091" y="33654"/>
                </a:lnTo>
                <a:lnTo>
                  <a:pt x="13893" y="21263"/>
                </a:lnTo>
                <a:lnTo>
                  <a:pt x="14986" y="16446"/>
                </a:lnTo>
                <a:lnTo>
                  <a:pt x="18796" y="16954"/>
                </a:lnTo>
                <a:lnTo>
                  <a:pt x="21082" y="17208"/>
                </a:lnTo>
                <a:lnTo>
                  <a:pt x="21590" y="17208"/>
                </a:lnTo>
                <a:lnTo>
                  <a:pt x="27305" y="16446"/>
                </a:lnTo>
                <a:lnTo>
                  <a:pt x="28321" y="21335"/>
                </a:lnTo>
                <a:lnTo>
                  <a:pt x="28829" y="25971"/>
                </a:lnTo>
                <a:lnTo>
                  <a:pt x="28829" y="30365"/>
                </a:lnTo>
                <a:lnTo>
                  <a:pt x="28178" y="37828"/>
                </a:lnTo>
                <a:lnTo>
                  <a:pt x="26218" y="48917"/>
                </a:lnTo>
                <a:lnTo>
                  <a:pt x="22932" y="63628"/>
                </a:lnTo>
                <a:lnTo>
                  <a:pt x="19558" y="77165"/>
                </a:lnTo>
                <a:lnTo>
                  <a:pt x="16426" y="91258"/>
                </a:lnTo>
                <a:lnTo>
                  <a:pt x="15054" y="102924"/>
                </a:lnTo>
                <a:lnTo>
                  <a:pt x="14986" y="105752"/>
                </a:lnTo>
                <a:lnTo>
                  <a:pt x="17084" y="119058"/>
                </a:lnTo>
                <a:lnTo>
                  <a:pt x="23379" y="130078"/>
                </a:lnTo>
                <a:lnTo>
                  <a:pt x="29845" y="136105"/>
                </a:lnTo>
                <a:lnTo>
                  <a:pt x="40778" y="142256"/>
                </a:lnTo>
                <a:lnTo>
                  <a:pt x="53215" y="145462"/>
                </a:lnTo>
                <a:lnTo>
                  <a:pt x="61214" y="145973"/>
                </a:lnTo>
                <a:lnTo>
                  <a:pt x="63627" y="145973"/>
                </a:lnTo>
                <a:lnTo>
                  <a:pt x="67183" y="146392"/>
                </a:lnTo>
                <a:lnTo>
                  <a:pt x="71882" y="147243"/>
                </a:lnTo>
                <a:lnTo>
                  <a:pt x="73787" y="147573"/>
                </a:lnTo>
                <a:lnTo>
                  <a:pt x="75437" y="147739"/>
                </a:lnTo>
                <a:lnTo>
                  <a:pt x="76962" y="147739"/>
                </a:lnTo>
                <a:lnTo>
                  <a:pt x="78994" y="147739"/>
                </a:lnTo>
                <a:lnTo>
                  <a:pt x="83693" y="145973"/>
                </a:lnTo>
                <a:lnTo>
                  <a:pt x="86106" y="144792"/>
                </a:lnTo>
                <a:lnTo>
                  <a:pt x="88900" y="142773"/>
                </a:lnTo>
                <a:lnTo>
                  <a:pt x="92075" y="139903"/>
                </a:lnTo>
                <a:lnTo>
                  <a:pt x="101600" y="130098"/>
                </a:lnTo>
                <a:lnTo>
                  <a:pt x="109269" y="120293"/>
                </a:lnTo>
                <a:lnTo>
                  <a:pt x="112903" y="114604"/>
                </a:lnTo>
                <a:lnTo>
                  <a:pt x="118579" y="102788"/>
                </a:lnTo>
                <a:lnTo>
                  <a:pt x="122019" y="90652"/>
                </a:lnTo>
                <a:lnTo>
                  <a:pt x="122936" y="84251"/>
                </a:lnTo>
                <a:lnTo>
                  <a:pt x="123735" y="75353"/>
                </a:lnTo>
                <a:lnTo>
                  <a:pt x="126092" y="60684"/>
                </a:lnTo>
                <a:lnTo>
                  <a:pt x="127000" y="55664"/>
                </a:lnTo>
                <a:lnTo>
                  <a:pt x="128397" y="48412"/>
                </a:lnTo>
                <a:lnTo>
                  <a:pt x="129032" y="42506"/>
                </a:lnTo>
                <a:lnTo>
                  <a:pt x="129032" y="37947"/>
                </a:lnTo>
                <a:lnTo>
                  <a:pt x="129032" y="33896"/>
                </a:lnTo>
                <a:lnTo>
                  <a:pt x="131191" y="26479"/>
                </a:lnTo>
                <a:lnTo>
                  <a:pt x="135382" y="15684"/>
                </a:lnTo>
                <a:lnTo>
                  <a:pt x="137414" y="10464"/>
                </a:lnTo>
                <a:lnTo>
                  <a:pt x="138430" y="5562"/>
                </a:lnTo>
                <a:lnTo>
                  <a:pt x="138430" y="1015"/>
                </a:lnTo>
                <a:lnTo>
                  <a:pt x="139573" y="1015"/>
                </a:lnTo>
                <a:lnTo>
                  <a:pt x="141986" y="850"/>
                </a:lnTo>
                <a:lnTo>
                  <a:pt x="145796" y="507"/>
                </a:lnTo>
                <a:lnTo>
                  <a:pt x="149479" y="165"/>
                </a:lnTo>
                <a:lnTo>
                  <a:pt x="152527" y="0"/>
                </a:lnTo>
                <a:lnTo>
                  <a:pt x="15481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654169" y="5999111"/>
            <a:ext cx="134873" cy="175374"/>
          </a:xfrm>
          <a:custGeom>
            <a:avLst/>
            <a:gdLst/>
            <a:ahLst/>
            <a:cxnLst/>
            <a:rect l="l" t="t" r="r" b="b"/>
            <a:pathLst>
              <a:path w="134873" h="175374">
                <a:moveTo>
                  <a:pt x="8254" y="0"/>
                </a:moveTo>
                <a:lnTo>
                  <a:pt x="11302" y="0"/>
                </a:lnTo>
                <a:lnTo>
                  <a:pt x="15493" y="1930"/>
                </a:lnTo>
                <a:lnTo>
                  <a:pt x="20954" y="5816"/>
                </a:lnTo>
                <a:lnTo>
                  <a:pt x="29067" y="10349"/>
                </a:lnTo>
                <a:lnTo>
                  <a:pt x="40529" y="14348"/>
                </a:lnTo>
                <a:lnTo>
                  <a:pt x="55339" y="17816"/>
                </a:lnTo>
                <a:lnTo>
                  <a:pt x="61721" y="18973"/>
                </a:lnTo>
                <a:lnTo>
                  <a:pt x="77594" y="22010"/>
                </a:lnTo>
                <a:lnTo>
                  <a:pt x="90519" y="25262"/>
                </a:lnTo>
                <a:lnTo>
                  <a:pt x="100496" y="28729"/>
                </a:lnTo>
                <a:lnTo>
                  <a:pt x="104012" y="30353"/>
                </a:lnTo>
                <a:lnTo>
                  <a:pt x="110362" y="33731"/>
                </a:lnTo>
                <a:lnTo>
                  <a:pt x="115061" y="37312"/>
                </a:lnTo>
                <a:lnTo>
                  <a:pt x="117855" y="41109"/>
                </a:lnTo>
                <a:lnTo>
                  <a:pt x="120776" y="44894"/>
                </a:lnTo>
                <a:lnTo>
                  <a:pt x="122173" y="48996"/>
                </a:lnTo>
                <a:lnTo>
                  <a:pt x="122173" y="53378"/>
                </a:lnTo>
                <a:lnTo>
                  <a:pt x="119569" y="63546"/>
                </a:lnTo>
                <a:lnTo>
                  <a:pt x="111757" y="74380"/>
                </a:lnTo>
                <a:lnTo>
                  <a:pt x="104266" y="81457"/>
                </a:lnTo>
                <a:lnTo>
                  <a:pt x="94402" y="88950"/>
                </a:lnTo>
                <a:lnTo>
                  <a:pt x="83670" y="95784"/>
                </a:lnTo>
                <a:lnTo>
                  <a:pt x="73151" y="101447"/>
                </a:lnTo>
                <a:lnTo>
                  <a:pt x="80218" y="111133"/>
                </a:lnTo>
                <a:lnTo>
                  <a:pt x="89169" y="121051"/>
                </a:lnTo>
                <a:lnTo>
                  <a:pt x="100242" y="131229"/>
                </a:lnTo>
                <a:lnTo>
                  <a:pt x="109553" y="137967"/>
                </a:lnTo>
                <a:lnTo>
                  <a:pt x="115061" y="140906"/>
                </a:lnTo>
                <a:lnTo>
                  <a:pt x="118744" y="142849"/>
                </a:lnTo>
                <a:lnTo>
                  <a:pt x="121411" y="144195"/>
                </a:lnTo>
                <a:lnTo>
                  <a:pt x="130301" y="148920"/>
                </a:lnTo>
                <a:lnTo>
                  <a:pt x="134873" y="153301"/>
                </a:lnTo>
                <a:lnTo>
                  <a:pt x="134873" y="157353"/>
                </a:lnTo>
                <a:lnTo>
                  <a:pt x="134873" y="160388"/>
                </a:lnTo>
                <a:lnTo>
                  <a:pt x="132841" y="163334"/>
                </a:lnTo>
                <a:lnTo>
                  <a:pt x="128777" y="166204"/>
                </a:lnTo>
                <a:lnTo>
                  <a:pt x="125856" y="168402"/>
                </a:lnTo>
                <a:lnTo>
                  <a:pt x="122681" y="169494"/>
                </a:lnTo>
                <a:lnTo>
                  <a:pt x="119379" y="169494"/>
                </a:lnTo>
                <a:lnTo>
                  <a:pt x="113410" y="169494"/>
                </a:lnTo>
                <a:lnTo>
                  <a:pt x="106425" y="165785"/>
                </a:lnTo>
                <a:lnTo>
                  <a:pt x="98297" y="158369"/>
                </a:lnTo>
                <a:lnTo>
                  <a:pt x="89670" y="149089"/>
                </a:lnTo>
                <a:lnTo>
                  <a:pt x="80965" y="139818"/>
                </a:lnTo>
                <a:lnTo>
                  <a:pt x="77469" y="136105"/>
                </a:lnTo>
                <a:lnTo>
                  <a:pt x="69468" y="127330"/>
                </a:lnTo>
                <a:lnTo>
                  <a:pt x="62864" y="121970"/>
                </a:lnTo>
                <a:lnTo>
                  <a:pt x="58038" y="120040"/>
                </a:lnTo>
                <a:lnTo>
                  <a:pt x="53085" y="118097"/>
                </a:lnTo>
                <a:lnTo>
                  <a:pt x="48132" y="117132"/>
                </a:lnTo>
                <a:lnTo>
                  <a:pt x="43052" y="117132"/>
                </a:lnTo>
                <a:lnTo>
                  <a:pt x="36067" y="117132"/>
                </a:lnTo>
                <a:lnTo>
                  <a:pt x="30098" y="118694"/>
                </a:lnTo>
                <a:lnTo>
                  <a:pt x="25018" y="121818"/>
                </a:lnTo>
                <a:lnTo>
                  <a:pt x="19938" y="124942"/>
                </a:lnTo>
                <a:lnTo>
                  <a:pt x="17398" y="129628"/>
                </a:lnTo>
                <a:lnTo>
                  <a:pt x="17398" y="135864"/>
                </a:lnTo>
                <a:lnTo>
                  <a:pt x="17398" y="139166"/>
                </a:lnTo>
                <a:lnTo>
                  <a:pt x="17398" y="142036"/>
                </a:lnTo>
                <a:lnTo>
                  <a:pt x="17906" y="145910"/>
                </a:lnTo>
                <a:lnTo>
                  <a:pt x="18795" y="150812"/>
                </a:lnTo>
                <a:lnTo>
                  <a:pt x="19811" y="155702"/>
                </a:lnTo>
                <a:lnTo>
                  <a:pt x="20192" y="159080"/>
                </a:lnTo>
                <a:lnTo>
                  <a:pt x="20192" y="160947"/>
                </a:lnTo>
                <a:lnTo>
                  <a:pt x="20192" y="164820"/>
                </a:lnTo>
                <a:lnTo>
                  <a:pt x="19176" y="167906"/>
                </a:lnTo>
                <a:lnTo>
                  <a:pt x="17144" y="170192"/>
                </a:lnTo>
                <a:lnTo>
                  <a:pt x="15112" y="172466"/>
                </a:lnTo>
                <a:lnTo>
                  <a:pt x="11175" y="174193"/>
                </a:lnTo>
                <a:lnTo>
                  <a:pt x="5333" y="175374"/>
                </a:lnTo>
                <a:lnTo>
                  <a:pt x="3121" y="163446"/>
                </a:lnTo>
                <a:lnTo>
                  <a:pt x="1520" y="150363"/>
                </a:lnTo>
                <a:lnTo>
                  <a:pt x="431" y="136120"/>
                </a:lnTo>
                <a:lnTo>
                  <a:pt x="11" y="123609"/>
                </a:lnTo>
                <a:lnTo>
                  <a:pt x="0" y="121221"/>
                </a:lnTo>
                <a:lnTo>
                  <a:pt x="100" y="107825"/>
                </a:lnTo>
                <a:lnTo>
                  <a:pt x="459" y="95708"/>
                </a:lnTo>
                <a:lnTo>
                  <a:pt x="507" y="94653"/>
                </a:lnTo>
                <a:lnTo>
                  <a:pt x="1338" y="74413"/>
                </a:lnTo>
                <a:lnTo>
                  <a:pt x="1918" y="59956"/>
                </a:lnTo>
                <a:lnTo>
                  <a:pt x="2232" y="51283"/>
                </a:lnTo>
                <a:lnTo>
                  <a:pt x="2285" y="48831"/>
                </a:lnTo>
                <a:lnTo>
                  <a:pt x="2285" y="47485"/>
                </a:lnTo>
                <a:lnTo>
                  <a:pt x="1904" y="43103"/>
                </a:lnTo>
                <a:lnTo>
                  <a:pt x="1142" y="35674"/>
                </a:lnTo>
                <a:lnTo>
                  <a:pt x="380" y="28257"/>
                </a:lnTo>
                <a:lnTo>
                  <a:pt x="0" y="22352"/>
                </a:lnTo>
                <a:lnTo>
                  <a:pt x="0" y="17970"/>
                </a:lnTo>
                <a:lnTo>
                  <a:pt x="0" y="12230"/>
                </a:lnTo>
                <a:lnTo>
                  <a:pt x="634" y="7797"/>
                </a:lnTo>
                <a:lnTo>
                  <a:pt x="1777" y="4673"/>
                </a:lnTo>
                <a:lnTo>
                  <a:pt x="2920" y="1562"/>
                </a:lnTo>
                <a:lnTo>
                  <a:pt x="5079" y="0"/>
                </a:lnTo>
                <a:lnTo>
                  <a:pt x="825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196969" y="5999111"/>
            <a:ext cx="134873" cy="175374"/>
          </a:xfrm>
          <a:custGeom>
            <a:avLst/>
            <a:gdLst/>
            <a:ahLst/>
            <a:cxnLst/>
            <a:rect l="l" t="t" r="r" b="b"/>
            <a:pathLst>
              <a:path w="134873" h="175374">
                <a:moveTo>
                  <a:pt x="8254" y="0"/>
                </a:moveTo>
                <a:lnTo>
                  <a:pt x="11302" y="0"/>
                </a:lnTo>
                <a:lnTo>
                  <a:pt x="15493" y="1930"/>
                </a:lnTo>
                <a:lnTo>
                  <a:pt x="20954" y="5816"/>
                </a:lnTo>
                <a:lnTo>
                  <a:pt x="29067" y="10349"/>
                </a:lnTo>
                <a:lnTo>
                  <a:pt x="40529" y="14348"/>
                </a:lnTo>
                <a:lnTo>
                  <a:pt x="55339" y="17816"/>
                </a:lnTo>
                <a:lnTo>
                  <a:pt x="61721" y="18973"/>
                </a:lnTo>
                <a:lnTo>
                  <a:pt x="77594" y="22010"/>
                </a:lnTo>
                <a:lnTo>
                  <a:pt x="90519" y="25262"/>
                </a:lnTo>
                <a:lnTo>
                  <a:pt x="100496" y="28729"/>
                </a:lnTo>
                <a:lnTo>
                  <a:pt x="104012" y="30353"/>
                </a:lnTo>
                <a:lnTo>
                  <a:pt x="110362" y="33731"/>
                </a:lnTo>
                <a:lnTo>
                  <a:pt x="115061" y="37312"/>
                </a:lnTo>
                <a:lnTo>
                  <a:pt x="117855" y="41109"/>
                </a:lnTo>
                <a:lnTo>
                  <a:pt x="120776" y="44894"/>
                </a:lnTo>
                <a:lnTo>
                  <a:pt x="122173" y="48996"/>
                </a:lnTo>
                <a:lnTo>
                  <a:pt x="122173" y="53378"/>
                </a:lnTo>
                <a:lnTo>
                  <a:pt x="119569" y="63546"/>
                </a:lnTo>
                <a:lnTo>
                  <a:pt x="111757" y="74380"/>
                </a:lnTo>
                <a:lnTo>
                  <a:pt x="104266" y="81457"/>
                </a:lnTo>
                <a:lnTo>
                  <a:pt x="94402" y="88950"/>
                </a:lnTo>
                <a:lnTo>
                  <a:pt x="83670" y="95784"/>
                </a:lnTo>
                <a:lnTo>
                  <a:pt x="73151" y="101447"/>
                </a:lnTo>
                <a:lnTo>
                  <a:pt x="80218" y="111133"/>
                </a:lnTo>
                <a:lnTo>
                  <a:pt x="89169" y="121051"/>
                </a:lnTo>
                <a:lnTo>
                  <a:pt x="100242" y="131229"/>
                </a:lnTo>
                <a:lnTo>
                  <a:pt x="109553" y="137967"/>
                </a:lnTo>
                <a:lnTo>
                  <a:pt x="115061" y="140906"/>
                </a:lnTo>
                <a:lnTo>
                  <a:pt x="118744" y="142849"/>
                </a:lnTo>
                <a:lnTo>
                  <a:pt x="121411" y="144195"/>
                </a:lnTo>
                <a:lnTo>
                  <a:pt x="130301" y="148920"/>
                </a:lnTo>
                <a:lnTo>
                  <a:pt x="134873" y="153301"/>
                </a:lnTo>
                <a:lnTo>
                  <a:pt x="134873" y="157353"/>
                </a:lnTo>
                <a:lnTo>
                  <a:pt x="134873" y="160388"/>
                </a:lnTo>
                <a:lnTo>
                  <a:pt x="132841" y="163334"/>
                </a:lnTo>
                <a:lnTo>
                  <a:pt x="128777" y="166204"/>
                </a:lnTo>
                <a:lnTo>
                  <a:pt x="125856" y="168402"/>
                </a:lnTo>
                <a:lnTo>
                  <a:pt x="122681" y="169494"/>
                </a:lnTo>
                <a:lnTo>
                  <a:pt x="119379" y="169494"/>
                </a:lnTo>
                <a:lnTo>
                  <a:pt x="113410" y="169494"/>
                </a:lnTo>
                <a:lnTo>
                  <a:pt x="106425" y="165785"/>
                </a:lnTo>
                <a:lnTo>
                  <a:pt x="98297" y="158369"/>
                </a:lnTo>
                <a:lnTo>
                  <a:pt x="89670" y="149089"/>
                </a:lnTo>
                <a:lnTo>
                  <a:pt x="80965" y="139818"/>
                </a:lnTo>
                <a:lnTo>
                  <a:pt x="77469" y="136105"/>
                </a:lnTo>
                <a:lnTo>
                  <a:pt x="69468" y="127330"/>
                </a:lnTo>
                <a:lnTo>
                  <a:pt x="62864" y="121970"/>
                </a:lnTo>
                <a:lnTo>
                  <a:pt x="58038" y="120040"/>
                </a:lnTo>
                <a:lnTo>
                  <a:pt x="53085" y="118097"/>
                </a:lnTo>
                <a:lnTo>
                  <a:pt x="48132" y="117132"/>
                </a:lnTo>
                <a:lnTo>
                  <a:pt x="43052" y="117132"/>
                </a:lnTo>
                <a:lnTo>
                  <a:pt x="36067" y="117132"/>
                </a:lnTo>
                <a:lnTo>
                  <a:pt x="30098" y="118694"/>
                </a:lnTo>
                <a:lnTo>
                  <a:pt x="25018" y="121818"/>
                </a:lnTo>
                <a:lnTo>
                  <a:pt x="19938" y="124942"/>
                </a:lnTo>
                <a:lnTo>
                  <a:pt x="17398" y="129628"/>
                </a:lnTo>
                <a:lnTo>
                  <a:pt x="17398" y="135864"/>
                </a:lnTo>
                <a:lnTo>
                  <a:pt x="17398" y="139166"/>
                </a:lnTo>
                <a:lnTo>
                  <a:pt x="17398" y="142036"/>
                </a:lnTo>
                <a:lnTo>
                  <a:pt x="17906" y="145910"/>
                </a:lnTo>
                <a:lnTo>
                  <a:pt x="18795" y="150812"/>
                </a:lnTo>
                <a:lnTo>
                  <a:pt x="19811" y="155702"/>
                </a:lnTo>
                <a:lnTo>
                  <a:pt x="20192" y="159080"/>
                </a:lnTo>
                <a:lnTo>
                  <a:pt x="20192" y="160947"/>
                </a:lnTo>
                <a:lnTo>
                  <a:pt x="20192" y="164820"/>
                </a:lnTo>
                <a:lnTo>
                  <a:pt x="19176" y="167906"/>
                </a:lnTo>
                <a:lnTo>
                  <a:pt x="17144" y="170192"/>
                </a:lnTo>
                <a:lnTo>
                  <a:pt x="15112" y="172466"/>
                </a:lnTo>
                <a:lnTo>
                  <a:pt x="11175" y="174193"/>
                </a:lnTo>
                <a:lnTo>
                  <a:pt x="5333" y="175374"/>
                </a:lnTo>
                <a:lnTo>
                  <a:pt x="3121" y="163446"/>
                </a:lnTo>
                <a:lnTo>
                  <a:pt x="1520" y="150363"/>
                </a:lnTo>
                <a:lnTo>
                  <a:pt x="431" y="136120"/>
                </a:lnTo>
                <a:lnTo>
                  <a:pt x="11" y="123609"/>
                </a:lnTo>
                <a:lnTo>
                  <a:pt x="0" y="121221"/>
                </a:lnTo>
                <a:lnTo>
                  <a:pt x="100" y="107825"/>
                </a:lnTo>
                <a:lnTo>
                  <a:pt x="459" y="95708"/>
                </a:lnTo>
                <a:lnTo>
                  <a:pt x="507" y="94653"/>
                </a:lnTo>
                <a:lnTo>
                  <a:pt x="1338" y="74413"/>
                </a:lnTo>
                <a:lnTo>
                  <a:pt x="1918" y="59956"/>
                </a:lnTo>
                <a:lnTo>
                  <a:pt x="2232" y="51283"/>
                </a:lnTo>
                <a:lnTo>
                  <a:pt x="2285" y="48831"/>
                </a:lnTo>
                <a:lnTo>
                  <a:pt x="2285" y="47485"/>
                </a:lnTo>
                <a:lnTo>
                  <a:pt x="1904" y="43103"/>
                </a:lnTo>
                <a:lnTo>
                  <a:pt x="1142" y="35674"/>
                </a:lnTo>
                <a:lnTo>
                  <a:pt x="380" y="28257"/>
                </a:lnTo>
                <a:lnTo>
                  <a:pt x="0" y="22352"/>
                </a:lnTo>
                <a:lnTo>
                  <a:pt x="0" y="17970"/>
                </a:lnTo>
                <a:lnTo>
                  <a:pt x="0" y="12230"/>
                </a:lnTo>
                <a:lnTo>
                  <a:pt x="634" y="7797"/>
                </a:lnTo>
                <a:lnTo>
                  <a:pt x="1777" y="4673"/>
                </a:lnTo>
                <a:lnTo>
                  <a:pt x="2920" y="1562"/>
                </a:lnTo>
                <a:lnTo>
                  <a:pt x="5079" y="0"/>
                </a:lnTo>
                <a:lnTo>
                  <a:pt x="8254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11521" y="5989497"/>
            <a:ext cx="145287" cy="184924"/>
          </a:xfrm>
          <a:custGeom>
            <a:avLst/>
            <a:gdLst/>
            <a:ahLst/>
            <a:cxnLst/>
            <a:rect l="l" t="t" r="r" b="b"/>
            <a:pathLst>
              <a:path w="145287" h="184924">
                <a:moveTo>
                  <a:pt x="93090" y="0"/>
                </a:moveTo>
                <a:lnTo>
                  <a:pt x="105419" y="177"/>
                </a:lnTo>
                <a:lnTo>
                  <a:pt x="117972" y="713"/>
                </a:lnTo>
                <a:lnTo>
                  <a:pt x="130750" y="1608"/>
                </a:lnTo>
                <a:lnTo>
                  <a:pt x="143752" y="2864"/>
                </a:lnTo>
                <a:lnTo>
                  <a:pt x="145287" y="3035"/>
                </a:lnTo>
                <a:lnTo>
                  <a:pt x="145287" y="7416"/>
                </a:lnTo>
                <a:lnTo>
                  <a:pt x="145033" y="11214"/>
                </a:lnTo>
                <a:lnTo>
                  <a:pt x="144525" y="14414"/>
                </a:lnTo>
                <a:lnTo>
                  <a:pt x="143509" y="18973"/>
                </a:lnTo>
                <a:lnTo>
                  <a:pt x="142748" y="22339"/>
                </a:lnTo>
                <a:lnTo>
                  <a:pt x="142239" y="24536"/>
                </a:lnTo>
                <a:lnTo>
                  <a:pt x="129618" y="23125"/>
                </a:lnTo>
                <a:lnTo>
                  <a:pt x="116997" y="21713"/>
                </a:lnTo>
                <a:lnTo>
                  <a:pt x="104376" y="20301"/>
                </a:lnTo>
                <a:lnTo>
                  <a:pt x="91755" y="18887"/>
                </a:lnTo>
                <a:lnTo>
                  <a:pt x="79134" y="17471"/>
                </a:lnTo>
                <a:lnTo>
                  <a:pt x="74421" y="16941"/>
                </a:lnTo>
                <a:lnTo>
                  <a:pt x="68706" y="16941"/>
                </a:lnTo>
                <a:lnTo>
                  <a:pt x="62991" y="17284"/>
                </a:lnTo>
                <a:lnTo>
                  <a:pt x="57276" y="17957"/>
                </a:lnTo>
                <a:lnTo>
                  <a:pt x="51688" y="18630"/>
                </a:lnTo>
                <a:lnTo>
                  <a:pt x="45592" y="19938"/>
                </a:lnTo>
                <a:lnTo>
                  <a:pt x="39115" y="21882"/>
                </a:lnTo>
                <a:lnTo>
                  <a:pt x="32638" y="23825"/>
                </a:lnTo>
                <a:lnTo>
                  <a:pt x="27686" y="26352"/>
                </a:lnTo>
                <a:lnTo>
                  <a:pt x="24383" y="29463"/>
                </a:lnTo>
                <a:lnTo>
                  <a:pt x="21208" y="32588"/>
                </a:lnTo>
                <a:lnTo>
                  <a:pt x="19557" y="36093"/>
                </a:lnTo>
                <a:lnTo>
                  <a:pt x="19557" y="39966"/>
                </a:lnTo>
                <a:lnTo>
                  <a:pt x="22439" y="49673"/>
                </a:lnTo>
                <a:lnTo>
                  <a:pt x="31145" y="60159"/>
                </a:lnTo>
                <a:lnTo>
                  <a:pt x="38480" y="66281"/>
                </a:lnTo>
                <a:lnTo>
                  <a:pt x="50105" y="74092"/>
                </a:lnTo>
                <a:lnTo>
                  <a:pt x="61400" y="79818"/>
                </a:lnTo>
                <a:lnTo>
                  <a:pt x="71374" y="83223"/>
                </a:lnTo>
                <a:lnTo>
                  <a:pt x="84728" y="87187"/>
                </a:lnTo>
                <a:lnTo>
                  <a:pt x="96424" y="91688"/>
                </a:lnTo>
                <a:lnTo>
                  <a:pt x="104012" y="95376"/>
                </a:lnTo>
                <a:lnTo>
                  <a:pt x="111125" y="99085"/>
                </a:lnTo>
                <a:lnTo>
                  <a:pt x="116712" y="103301"/>
                </a:lnTo>
                <a:lnTo>
                  <a:pt x="120776" y="108026"/>
                </a:lnTo>
                <a:lnTo>
                  <a:pt x="124967" y="112737"/>
                </a:lnTo>
                <a:lnTo>
                  <a:pt x="128015" y="117462"/>
                </a:lnTo>
                <a:lnTo>
                  <a:pt x="129920" y="122186"/>
                </a:lnTo>
                <a:lnTo>
                  <a:pt x="131825" y="126911"/>
                </a:lnTo>
                <a:lnTo>
                  <a:pt x="132841" y="131711"/>
                </a:lnTo>
                <a:lnTo>
                  <a:pt x="132841" y="136613"/>
                </a:lnTo>
                <a:lnTo>
                  <a:pt x="130807" y="148813"/>
                </a:lnTo>
                <a:lnTo>
                  <a:pt x="124722" y="159934"/>
                </a:lnTo>
                <a:lnTo>
                  <a:pt x="114612" y="169973"/>
                </a:lnTo>
                <a:lnTo>
                  <a:pt x="102784" y="177510"/>
                </a:lnTo>
                <a:lnTo>
                  <a:pt x="90936" y="182204"/>
                </a:lnTo>
                <a:lnTo>
                  <a:pt x="78392" y="184592"/>
                </a:lnTo>
                <a:lnTo>
                  <a:pt x="71374" y="184924"/>
                </a:lnTo>
                <a:lnTo>
                  <a:pt x="59689" y="184924"/>
                </a:lnTo>
                <a:lnTo>
                  <a:pt x="44422" y="184510"/>
                </a:lnTo>
                <a:lnTo>
                  <a:pt x="32224" y="183263"/>
                </a:lnTo>
                <a:lnTo>
                  <a:pt x="25526" y="181889"/>
                </a:lnTo>
                <a:lnTo>
                  <a:pt x="12289" y="175955"/>
                </a:lnTo>
                <a:lnTo>
                  <a:pt x="4481" y="166598"/>
                </a:lnTo>
                <a:lnTo>
                  <a:pt x="3301" y="163423"/>
                </a:lnTo>
                <a:lnTo>
                  <a:pt x="7492" y="162242"/>
                </a:lnTo>
                <a:lnTo>
                  <a:pt x="11937" y="161658"/>
                </a:lnTo>
                <a:lnTo>
                  <a:pt x="16382" y="161658"/>
                </a:lnTo>
                <a:lnTo>
                  <a:pt x="22098" y="161658"/>
                </a:lnTo>
                <a:lnTo>
                  <a:pt x="28575" y="162496"/>
                </a:lnTo>
                <a:lnTo>
                  <a:pt x="35813" y="164185"/>
                </a:lnTo>
                <a:lnTo>
                  <a:pt x="52629" y="167859"/>
                </a:lnTo>
                <a:lnTo>
                  <a:pt x="64335" y="169855"/>
                </a:lnTo>
                <a:lnTo>
                  <a:pt x="69468" y="170256"/>
                </a:lnTo>
                <a:lnTo>
                  <a:pt x="70612" y="170256"/>
                </a:lnTo>
                <a:lnTo>
                  <a:pt x="71881" y="170256"/>
                </a:lnTo>
                <a:lnTo>
                  <a:pt x="73278" y="170256"/>
                </a:lnTo>
                <a:lnTo>
                  <a:pt x="75056" y="169913"/>
                </a:lnTo>
                <a:lnTo>
                  <a:pt x="76453" y="169748"/>
                </a:lnTo>
                <a:lnTo>
                  <a:pt x="77215" y="169748"/>
                </a:lnTo>
                <a:lnTo>
                  <a:pt x="89208" y="166375"/>
                </a:lnTo>
                <a:lnTo>
                  <a:pt x="100488" y="159685"/>
                </a:lnTo>
                <a:lnTo>
                  <a:pt x="110875" y="148638"/>
                </a:lnTo>
                <a:lnTo>
                  <a:pt x="114410" y="137217"/>
                </a:lnTo>
                <a:lnTo>
                  <a:pt x="114426" y="136359"/>
                </a:lnTo>
                <a:lnTo>
                  <a:pt x="114426" y="134670"/>
                </a:lnTo>
                <a:lnTo>
                  <a:pt x="114300" y="133400"/>
                </a:lnTo>
                <a:lnTo>
                  <a:pt x="114173" y="132562"/>
                </a:lnTo>
                <a:lnTo>
                  <a:pt x="113156" y="125818"/>
                </a:lnTo>
                <a:lnTo>
                  <a:pt x="108838" y="119316"/>
                </a:lnTo>
                <a:lnTo>
                  <a:pt x="101218" y="113080"/>
                </a:lnTo>
                <a:lnTo>
                  <a:pt x="94741" y="107518"/>
                </a:lnTo>
                <a:lnTo>
                  <a:pt x="87756" y="103720"/>
                </a:lnTo>
                <a:lnTo>
                  <a:pt x="80263" y="101701"/>
                </a:lnTo>
                <a:lnTo>
                  <a:pt x="65220" y="97156"/>
                </a:lnTo>
                <a:lnTo>
                  <a:pt x="53735" y="93398"/>
                </a:lnTo>
                <a:lnTo>
                  <a:pt x="48005" y="91325"/>
                </a:lnTo>
                <a:lnTo>
                  <a:pt x="34817" y="85565"/>
                </a:lnTo>
                <a:lnTo>
                  <a:pt x="23898" y="79424"/>
                </a:lnTo>
                <a:lnTo>
                  <a:pt x="16637" y="74117"/>
                </a:lnTo>
                <a:lnTo>
                  <a:pt x="7375" y="64141"/>
                </a:lnTo>
                <a:lnTo>
                  <a:pt x="1767" y="52910"/>
                </a:lnTo>
                <a:lnTo>
                  <a:pt x="253" y="46291"/>
                </a:lnTo>
                <a:lnTo>
                  <a:pt x="0" y="43345"/>
                </a:lnTo>
                <a:lnTo>
                  <a:pt x="0" y="40982"/>
                </a:lnTo>
                <a:lnTo>
                  <a:pt x="2352" y="28195"/>
                </a:lnTo>
                <a:lnTo>
                  <a:pt x="9411" y="17391"/>
                </a:lnTo>
                <a:lnTo>
                  <a:pt x="21605" y="8440"/>
                </a:lnTo>
                <a:lnTo>
                  <a:pt x="33797" y="4151"/>
                </a:lnTo>
                <a:lnTo>
                  <a:pt x="40512" y="3035"/>
                </a:lnTo>
                <a:lnTo>
                  <a:pt x="53540" y="1744"/>
                </a:lnTo>
                <a:lnTo>
                  <a:pt x="66346" y="810"/>
                </a:lnTo>
                <a:lnTo>
                  <a:pt x="78930" y="230"/>
                </a:lnTo>
                <a:lnTo>
                  <a:pt x="91293" y="3"/>
                </a:lnTo>
                <a:lnTo>
                  <a:pt x="9309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875913" y="5989497"/>
            <a:ext cx="145287" cy="184924"/>
          </a:xfrm>
          <a:custGeom>
            <a:avLst/>
            <a:gdLst/>
            <a:ahLst/>
            <a:cxnLst/>
            <a:rect l="l" t="t" r="r" b="b"/>
            <a:pathLst>
              <a:path w="145287" h="184924">
                <a:moveTo>
                  <a:pt x="93090" y="0"/>
                </a:moveTo>
                <a:lnTo>
                  <a:pt x="105419" y="177"/>
                </a:lnTo>
                <a:lnTo>
                  <a:pt x="117972" y="713"/>
                </a:lnTo>
                <a:lnTo>
                  <a:pt x="130750" y="1608"/>
                </a:lnTo>
                <a:lnTo>
                  <a:pt x="143752" y="2864"/>
                </a:lnTo>
                <a:lnTo>
                  <a:pt x="145287" y="3035"/>
                </a:lnTo>
                <a:lnTo>
                  <a:pt x="145287" y="7416"/>
                </a:lnTo>
                <a:lnTo>
                  <a:pt x="145034" y="11214"/>
                </a:lnTo>
                <a:lnTo>
                  <a:pt x="144525" y="14414"/>
                </a:lnTo>
                <a:lnTo>
                  <a:pt x="143510" y="18973"/>
                </a:lnTo>
                <a:lnTo>
                  <a:pt x="142748" y="22339"/>
                </a:lnTo>
                <a:lnTo>
                  <a:pt x="142239" y="24536"/>
                </a:lnTo>
                <a:lnTo>
                  <a:pt x="129618" y="23125"/>
                </a:lnTo>
                <a:lnTo>
                  <a:pt x="116997" y="21713"/>
                </a:lnTo>
                <a:lnTo>
                  <a:pt x="104376" y="20301"/>
                </a:lnTo>
                <a:lnTo>
                  <a:pt x="91755" y="18887"/>
                </a:lnTo>
                <a:lnTo>
                  <a:pt x="79134" y="17471"/>
                </a:lnTo>
                <a:lnTo>
                  <a:pt x="74422" y="16941"/>
                </a:lnTo>
                <a:lnTo>
                  <a:pt x="68707" y="16941"/>
                </a:lnTo>
                <a:lnTo>
                  <a:pt x="62991" y="17284"/>
                </a:lnTo>
                <a:lnTo>
                  <a:pt x="57276" y="17957"/>
                </a:lnTo>
                <a:lnTo>
                  <a:pt x="51688" y="18630"/>
                </a:lnTo>
                <a:lnTo>
                  <a:pt x="45592" y="19938"/>
                </a:lnTo>
                <a:lnTo>
                  <a:pt x="39115" y="21882"/>
                </a:lnTo>
                <a:lnTo>
                  <a:pt x="32638" y="23825"/>
                </a:lnTo>
                <a:lnTo>
                  <a:pt x="27686" y="26352"/>
                </a:lnTo>
                <a:lnTo>
                  <a:pt x="24384" y="29463"/>
                </a:lnTo>
                <a:lnTo>
                  <a:pt x="21209" y="32588"/>
                </a:lnTo>
                <a:lnTo>
                  <a:pt x="19558" y="36093"/>
                </a:lnTo>
                <a:lnTo>
                  <a:pt x="19558" y="39966"/>
                </a:lnTo>
                <a:lnTo>
                  <a:pt x="22439" y="49673"/>
                </a:lnTo>
                <a:lnTo>
                  <a:pt x="31145" y="60159"/>
                </a:lnTo>
                <a:lnTo>
                  <a:pt x="38481" y="66281"/>
                </a:lnTo>
                <a:lnTo>
                  <a:pt x="50105" y="74092"/>
                </a:lnTo>
                <a:lnTo>
                  <a:pt x="61400" y="79818"/>
                </a:lnTo>
                <a:lnTo>
                  <a:pt x="71374" y="83223"/>
                </a:lnTo>
                <a:lnTo>
                  <a:pt x="84728" y="87187"/>
                </a:lnTo>
                <a:lnTo>
                  <a:pt x="96424" y="91688"/>
                </a:lnTo>
                <a:lnTo>
                  <a:pt x="104012" y="95376"/>
                </a:lnTo>
                <a:lnTo>
                  <a:pt x="111125" y="99085"/>
                </a:lnTo>
                <a:lnTo>
                  <a:pt x="116712" y="103301"/>
                </a:lnTo>
                <a:lnTo>
                  <a:pt x="120776" y="108026"/>
                </a:lnTo>
                <a:lnTo>
                  <a:pt x="124967" y="112737"/>
                </a:lnTo>
                <a:lnTo>
                  <a:pt x="128015" y="117462"/>
                </a:lnTo>
                <a:lnTo>
                  <a:pt x="129921" y="122186"/>
                </a:lnTo>
                <a:lnTo>
                  <a:pt x="131825" y="126911"/>
                </a:lnTo>
                <a:lnTo>
                  <a:pt x="132841" y="131711"/>
                </a:lnTo>
                <a:lnTo>
                  <a:pt x="132841" y="136613"/>
                </a:lnTo>
                <a:lnTo>
                  <a:pt x="130807" y="148813"/>
                </a:lnTo>
                <a:lnTo>
                  <a:pt x="124722" y="159934"/>
                </a:lnTo>
                <a:lnTo>
                  <a:pt x="114612" y="169973"/>
                </a:lnTo>
                <a:lnTo>
                  <a:pt x="102784" y="177510"/>
                </a:lnTo>
                <a:lnTo>
                  <a:pt x="90936" y="182204"/>
                </a:lnTo>
                <a:lnTo>
                  <a:pt x="78392" y="184592"/>
                </a:lnTo>
                <a:lnTo>
                  <a:pt x="71374" y="184924"/>
                </a:lnTo>
                <a:lnTo>
                  <a:pt x="59689" y="184924"/>
                </a:lnTo>
                <a:lnTo>
                  <a:pt x="44422" y="184510"/>
                </a:lnTo>
                <a:lnTo>
                  <a:pt x="32224" y="183263"/>
                </a:lnTo>
                <a:lnTo>
                  <a:pt x="25526" y="181889"/>
                </a:lnTo>
                <a:lnTo>
                  <a:pt x="12289" y="175955"/>
                </a:lnTo>
                <a:lnTo>
                  <a:pt x="4481" y="166598"/>
                </a:lnTo>
                <a:lnTo>
                  <a:pt x="3301" y="163423"/>
                </a:lnTo>
                <a:lnTo>
                  <a:pt x="7492" y="162242"/>
                </a:lnTo>
                <a:lnTo>
                  <a:pt x="11937" y="161658"/>
                </a:lnTo>
                <a:lnTo>
                  <a:pt x="16383" y="161658"/>
                </a:lnTo>
                <a:lnTo>
                  <a:pt x="22098" y="161658"/>
                </a:lnTo>
                <a:lnTo>
                  <a:pt x="28575" y="162496"/>
                </a:lnTo>
                <a:lnTo>
                  <a:pt x="35813" y="164185"/>
                </a:lnTo>
                <a:lnTo>
                  <a:pt x="52629" y="167859"/>
                </a:lnTo>
                <a:lnTo>
                  <a:pt x="64335" y="169855"/>
                </a:lnTo>
                <a:lnTo>
                  <a:pt x="69469" y="170256"/>
                </a:lnTo>
                <a:lnTo>
                  <a:pt x="70612" y="170256"/>
                </a:lnTo>
                <a:lnTo>
                  <a:pt x="71882" y="170256"/>
                </a:lnTo>
                <a:lnTo>
                  <a:pt x="73278" y="170256"/>
                </a:lnTo>
                <a:lnTo>
                  <a:pt x="75057" y="169913"/>
                </a:lnTo>
                <a:lnTo>
                  <a:pt x="76453" y="169748"/>
                </a:lnTo>
                <a:lnTo>
                  <a:pt x="77215" y="169748"/>
                </a:lnTo>
                <a:lnTo>
                  <a:pt x="89208" y="166375"/>
                </a:lnTo>
                <a:lnTo>
                  <a:pt x="100488" y="159685"/>
                </a:lnTo>
                <a:lnTo>
                  <a:pt x="110875" y="148638"/>
                </a:lnTo>
                <a:lnTo>
                  <a:pt x="114410" y="137217"/>
                </a:lnTo>
                <a:lnTo>
                  <a:pt x="114426" y="136359"/>
                </a:lnTo>
                <a:lnTo>
                  <a:pt x="114426" y="134670"/>
                </a:lnTo>
                <a:lnTo>
                  <a:pt x="114300" y="133400"/>
                </a:lnTo>
                <a:lnTo>
                  <a:pt x="114173" y="132562"/>
                </a:lnTo>
                <a:lnTo>
                  <a:pt x="113157" y="125818"/>
                </a:lnTo>
                <a:lnTo>
                  <a:pt x="108838" y="119316"/>
                </a:lnTo>
                <a:lnTo>
                  <a:pt x="101219" y="113080"/>
                </a:lnTo>
                <a:lnTo>
                  <a:pt x="94741" y="107518"/>
                </a:lnTo>
                <a:lnTo>
                  <a:pt x="87757" y="103720"/>
                </a:lnTo>
                <a:lnTo>
                  <a:pt x="80263" y="101701"/>
                </a:lnTo>
                <a:lnTo>
                  <a:pt x="65220" y="97156"/>
                </a:lnTo>
                <a:lnTo>
                  <a:pt x="53735" y="93398"/>
                </a:lnTo>
                <a:lnTo>
                  <a:pt x="48006" y="91325"/>
                </a:lnTo>
                <a:lnTo>
                  <a:pt x="34817" y="85565"/>
                </a:lnTo>
                <a:lnTo>
                  <a:pt x="23898" y="79424"/>
                </a:lnTo>
                <a:lnTo>
                  <a:pt x="16637" y="74117"/>
                </a:lnTo>
                <a:lnTo>
                  <a:pt x="7375" y="64141"/>
                </a:lnTo>
                <a:lnTo>
                  <a:pt x="1767" y="52910"/>
                </a:lnTo>
                <a:lnTo>
                  <a:pt x="253" y="46291"/>
                </a:lnTo>
                <a:lnTo>
                  <a:pt x="0" y="43345"/>
                </a:lnTo>
                <a:lnTo>
                  <a:pt x="0" y="40982"/>
                </a:lnTo>
                <a:lnTo>
                  <a:pt x="2352" y="28195"/>
                </a:lnTo>
                <a:lnTo>
                  <a:pt x="9411" y="17391"/>
                </a:lnTo>
                <a:lnTo>
                  <a:pt x="21605" y="8440"/>
                </a:lnTo>
                <a:lnTo>
                  <a:pt x="33797" y="4151"/>
                </a:lnTo>
                <a:lnTo>
                  <a:pt x="40512" y="3035"/>
                </a:lnTo>
                <a:lnTo>
                  <a:pt x="53540" y="1744"/>
                </a:lnTo>
                <a:lnTo>
                  <a:pt x="66346" y="810"/>
                </a:lnTo>
                <a:lnTo>
                  <a:pt x="78930" y="230"/>
                </a:lnTo>
                <a:lnTo>
                  <a:pt x="91293" y="3"/>
                </a:lnTo>
                <a:lnTo>
                  <a:pt x="9309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043553" y="5979375"/>
            <a:ext cx="118491" cy="197332"/>
          </a:xfrm>
          <a:custGeom>
            <a:avLst/>
            <a:gdLst/>
            <a:ahLst/>
            <a:cxnLst/>
            <a:rect l="l" t="t" r="r" b="b"/>
            <a:pathLst>
              <a:path w="118491" h="197332">
                <a:moveTo>
                  <a:pt x="70358" y="0"/>
                </a:moveTo>
                <a:lnTo>
                  <a:pt x="85531" y="602"/>
                </a:lnTo>
                <a:lnTo>
                  <a:pt x="97480" y="2414"/>
                </a:lnTo>
                <a:lnTo>
                  <a:pt x="102997" y="4051"/>
                </a:lnTo>
                <a:lnTo>
                  <a:pt x="113284" y="7759"/>
                </a:lnTo>
                <a:lnTo>
                  <a:pt x="118491" y="14414"/>
                </a:lnTo>
                <a:lnTo>
                  <a:pt x="118491" y="24028"/>
                </a:lnTo>
                <a:lnTo>
                  <a:pt x="118491" y="26568"/>
                </a:lnTo>
                <a:lnTo>
                  <a:pt x="118110" y="29095"/>
                </a:lnTo>
                <a:lnTo>
                  <a:pt x="117475" y="31622"/>
                </a:lnTo>
                <a:lnTo>
                  <a:pt x="105230" y="28133"/>
                </a:lnTo>
                <a:lnTo>
                  <a:pt x="93066" y="24561"/>
                </a:lnTo>
                <a:lnTo>
                  <a:pt x="88773" y="23279"/>
                </a:lnTo>
                <a:lnTo>
                  <a:pt x="75635" y="20581"/>
                </a:lnTo>
                <a:lnTo>
                  <a:pt x="63290" y="19326"/>
                </a:lnTo>
                <a:lnTo>
                  <a:pt x="58927" y="19227"/>
                </a:lnTo>
                <a:lnTo>
                  <a:pt x="45875" y="22022"/>
                </a:lnTo>
                <a:lnTo>
                  <a:pt x="36709" y="30406"/>
                </a:lnTo>
                <a:lnTo>
                  <a:pt x="31428" y="44379"/>
                </a:lnTo>
                <a:lnTo>
                  <a:pt x="30352" y="52108"/>
                </a:lnTo>
                <a:lnTo>
                  <a:pt x="29444" y="64779"/>
                </a:lnTo>
                <a:lnTo>
                  <a:pt x="28536" y="77446"/>
                </a:lnTo>
                <a:lnTo>
                  <a:pt x="28067" y="83985"/>
                </a:lnTo>
                <a:lnTo>
                  <a:pt x="40622" y="85648"/>
                </a:lnTo>
                <a:lnTo>
                  <a:pt x="53214" y="87277"/>
                </a:lnTo>
                <a:lnTo>
                  <a:pt x="65830" y="88871"/>
                </a:lnTo>
                <a:lnTo>
                  <a:pt x="77470" y="90309"/>
                </a:lnTo>
                <a:lnTo>
                  <a:pt x="83058" y="91833"/>
                </a:lnTo>
                <a:lnTo>
                  <a:pt x="86487" y="93649"/>
                </a:lnTo>
                <a:lnTo>
                  <a:pt x="87884" y="95757"/>
                </a:lnTo>
                <a:lnTo>
                  <a:pt x="89154" y="97866"/>
                </a:lnTo>
                <a:lnTo>
                  <a:pt x="89788" y="101777"/>
                </a:lnTo>
                <a:lnTo>
                  <a:pt x="89788" y="107518"/>
                </a:lnTo>
                <a:lnTo>
                  <a:pt x="89788" y="114858"/>
                </a:lnTo>
                <a:lnTo>
                  <a:pt x="83438" y="114858"/>
                </a:lnTo>
                <a:lnTo>
                  <a:pt x="77724" y="114680"/>
                </a:lnTo>
                <a:lnTo>
                  <a:pt x="72644" y="114350"/>
                </a:lnTo>
                <a:lnTo>
                  <a:pt x="53827" y="113101"/>
                </a:lnTo>
                <a:lnTo>
                  <a:pt x="45295" y="112586"/>
                </a:lnTo>
                <a:lnTo>
                  <a:pt x="44831" y="112572"/>
                </a:lnTo>
                <a:lnTo>
                  <a:pt x="39116" y="112572"/>
                </a:lnTo>
                <a:lnTo>
                  <a:pt x="35051" y="112699"/>
                </a:lnTo>
                <a:lnTo>
                  <a:pt x="32638" y="112953"/>
                </a:lnTo>
                <a:lnTo>
                  <a:pt x="30352" y="113207"/>
                </a:lnTo>
                <a:lnTo>
                  <a:pt x="26670" y="113842"/>
                </a:lnTo>
                <a:lnTo>
                  <a:pt x="21844" y="114858"/>
                </a:lnTo>
                <a:lnTo>
                  <a:pt x="22098" y="116878"/>
                </a:lnTo>
                <a:lnTo>
                  <a:pt x="22351" y="119443"/>
                </a:lnTo>
                <a:lnTo>
                  <a:pt x="22606" y="122567"/>
                </a:lnTo>
                <a:lnTo>
                  <a:pt x="22733" y="125691"/>
                </a:lnTo>
                <a:lnTo>
                  <a:pt x="22860" y="128765"/>
                </a:lnTo>
                <a:lnTo>
                  <a:pt x="22860" y="131800"/>
                </a:lnTo>
                <a:lnTo>
                  <a:pt x="22860" y="135013"/>
                </a:lnTo>
                <a:lnTo>
                  <a:pt x="22733" y="137871"/>
                </a:lnTo>
                <a:lnTo>
                  <a:pt x="22733" y="140411"/>
                </a:lnTo>
                <a:lnTo>
                  <a:pt x="22606" y="142938"/>
                </a:lnTo>
                <a:lnTo>
                  <a:pt x="22606" y="145211"/>
                </a:lnTo>
                <a:lnTo>
                  <a:pt x="22606" y="147231"/>
                </a:lnTo>
                <a:lnTo>
                  <a:pt x="22606" y="153809"/>
                </a:lnTo>
                <a:lnTo>
                  <a:pt x="22733" y="158534"/>
                </a:lnTo>
                <a:lnTo>
                  <a:pt x="22987" y="161404"/>
                </a:lnTo>
                <a:lnTo>
                  <a:pt x="23241" y="164274"/>
                </a:lnTo>
                <a:lnTo>
                  <a:pt x="23875" y="168313"/>
                </a:lnTo>
                <a:lnTo>
                  <a:pt x="24892" y="173545"/>
                </a:lnTo>
                <a:lnTo>
                  <a:pt x="29337" y="173037"/>
                </a:lnTo>
                <a:lnTo>
                  <a:pt x="33909" y="172783"/>
                </a:lnTo>
                <a:lnTo>
                  <a:pt x="38226" y="172783"/>
                </a:lnTo>
                <a:lnTo>
                  <a:pt x="42291" y="172783"/>
                </a:lnTo>
                <a:lnTo>
                  <a:pt x="47625" y="172910"/>
                </a:lnTo>
                <a:lnTo>
                  <a:pt x="54229" y="173164"/>
                </a:lnTo>
                <a:lnTo>
                  <a:pt x="60706" y="173418"/>
                </a:lnTo>
                <a:lnTo>
                  <a:pt x="64388" y="173545"/>
                </a:lnTo>
                <a:lnTo>
                  <a:pt x="65024" y="173545"/>
                </a:lnTo>
                <a:lnTo>
                  <a:pt x="65912" y="173380"/>
                </a:lnTo>
                <a:lnTo>
                  <a:pt x="70866" y="172275"/>
                </a:lnTo>
                <a:lnTo>
                  <a:pt x="80010" y="170256"/>
                </a:lnTo>
                <a:lnTo>
                  <a:pt x="83693" y="169417"/>
                </a:lnTo>
                <a:lnTo>
                  <a:pt x="86613" y="168986"/>
                </a:lnTo>
                <a:lnTo>
                  <a:pt x="88646" y="168986"/>
                </a:lnTo>
                <a:lnTo>
                  <a:pt x="91821" y="168986"/>
                </a:lnTo>
                <a:lnTo>
                  <a:pt x="94361" y="170040"/>
                </a:lnTo>
                <a:lnTo>
                  <a:pt x="96138" y="172148"/>
                </a:lnTo>
                <a:lnTo>
                  <a:pt x="98044" y="174256"/>
                </a:lnTo>
                <a:lnTo>
                  <a:pt x="98933" y="177850"/>
                </a:lnTo>
                <a:lnTo>
                  <a:pt x="98933" y="182905"/>
                </a:lnTo>
                <a:lnTo>
                  <a:pt x="98933" y="187286"/>
                </a:lnTo>
                <a:lnTo>
                  <a:pt x="97027" y="190322"/>
                </a:lnTo>
                <a:lnTo>
                  <a:pt x="93091" y="192011"/>
                </a:lnTo>
                <a:lnTo>
                  <a:pt x="89281" y="193700"/>
                </a:lnTo>
                <a:lnTo>
                  <a:pt x="83693" y="194538"/>
                </a:lnTo>
                <a:lnTo>
                  <a:pt x="76454" y="194538"/>
                </a:lnTo>
                <a:lnTo>
                  <a:pt x="71247" y="194538"/>
                </a:lnTo>
                <a:lnTo>
                  <a:pt x="65786" y="194284"/>
                </a:lnTo>
                <a:lnTo>
                  <a:pt x="60198" y="193789"/>
                </a:lnTo>
                <a:lnTo>
                  <a:pt x="41548" y="192085"/>
                </a:lnTo>
                <a:lnTo>
                  <a:pt x="34671" y="191503"/>
                </a:lnTo>
                <a:lnTo>
                  <a:pt x="33527" y="191503"/>
                </a:lnTo>
                <a:lnTo>
                  <a:pt x="32258" y="191592"/>
                </a:lnTo>
                <a:lnTo>
                  <a:pt x="30861" y="191757"/>
                </a:lnTo>
                <a:lnTo>
                  <a:pt x="29591" y="191935"/>
                </a:lnTo>
                <a:lnTo>
                  <a:pt x="28575" y="192011"/>
                </a:lnTo>
                <a:lnTo>
                  <a:pt x="28067" y="192011"/>
                </a:lnTo>
                <a:lnTo>
                  <a:pt x="22098" y="193865"/>
                </a:lnTo>
                <a:lnTo>
                  <a:pt x="16001" y="195643"/>
                </a:lnTo>
                <a:lnTo>
                  <a:pt x="10160" y="197332"/>
                </a:lnTo>
                <a:lnTo>
                  <a:pt x="7747" y="197332"/>
                </a:lnTo>
                <a:lnTo>
                  <a:pt x="5714" y="196481"/>
                </a:lnTo>
                <a:lnTo>
                  <a:pt x="4063" y="194792"/>
                </a:lnTo>
                <a:lnTo>
                  <a:pt x="2412" y="193116"/>
                </a:lnTo>
                <a:lnTo>
                  <a:pt x="1143" y="190157"/>
                </a:lnTo>
                <a:lnTo>
                  <a:pt x="254" y="185940"/>
                </a:lnTo>
                <a:lnTo>
                  <a:pt x="126" y="185267"/>
                </a:lnTo>
                <a:lnTo>
                  <a:pt x="0" y="183832"/>
                </a:lnTo>
                <a:lnTo>
                  <a:pt x="0" y="181635"/>
                </a:lnTo>
                <a:lnTo>
                  <a:pt x="0" y="177596"/>
                </a:lnTo>
                <a:lnTo>
                  <a:pt x="381" y="172453"/>
                </a:lnTo>
                <a:lnTo>
                  <a:pt x="1143" y="166204"/>
                </a:lnTo>
                <a:lnTo>
                  <a:pt x="1905" y="159969"/>
                </a:lnTo>
                <a:lnTo>
                  <a:pt x="2667" y="154228"/>
                </a:lnTo>
                <a:lnTo>
                  <a:pt x="3301" y="149009"/>
                </a:lnTo>
                <a:lnTo>
                  <a:pt x="4727" y="136384"/>
                </a:lnTo>
                <a:lnTo>
                  <a:pt x="6153" y="123765"/>
                </a:lnTo>
                <a:lnTo>
                  <a:pt x="7578" y="111149"/>
                </a:lnTo>
                <a:lnTo>
                  <a:pt x="9718" y="92566"/>
                </a:lnTo>
                <a:lnTo>
                  <a:pt x="11313" y="79506"/>
                </a:lnTo>
                <a:lnTo>
                  <a:pt x="12615" y="69354"/>
                </a:lnTo>
                <a:lnTo>
                  <a:pt x="12954" y="66789"/>
                </a:lnTo>
                <a:lnTo>
                  <a:pt x="13812" y="60056"/>
                </a:lnTo>
                <a:lnTo>
                  <a:pt x="15471" y="48199"/>
                </a:lnTo>
                <a:lnTo>
                  <a:pt x="17952" y="31214"/>
                </a:lnTo>
                <a:lnTo>
                  <a:pt x="18796" y="25552"/>
                </a:lnTo>
                <a:lnTo>
                  <a:pt x="20066" y="15938"/>
                </a:lnTo>
                <a:lnTo>
                  <a:pt x="22351" y="9397"/>
                </a:lnTo>
                <a:lnTo>
                  <a:pt x="25400" y="5943"/>
                </a:lnTo>
                <a:lnTo>
                  <a:pt x="28575" y="2489"/>
                </a:lnTo>
                <a:lnTo>
                  <a:pt x="34671" y="761"/>
                </a:lnTo>
                <a:lnTo>
                  <a:pt x="43561" y="761"/>
                </a:lnTo>
                <a:lnTo>
                  <a:pt x="49149" y="761"/>
                </a:lnTo>
                <a:lnTo>
                  <a:pt x="53975" y="673"/>
                </a:lnTo>
                <a:lnTo>
                  <a:pt x="58166" y="507"/>
                </a:lnTo>
                <a:lnTo>
                  <a:pt x="62484" y="330"/>
                </a:lnTo>
                <a:lnTo>
                  <a:pt x="66548" y="165"/>
                </a:lnTo>
                <a:lnTo>
                  <a:pt x="703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457319" y="5968746"/>
            <a:ext cx="159638" cy="206692"/>
          </a:xfrm>
          <a:custGeom>
            <a:avLst/>
            <a:gdLst/>
            <a:ahLst/>
            <a:cxnLst/>
            <a:rect l="l" t="t" r="r" b="b"/>
            <a:pathLst>
              <a:path w="159638" h="206692">
                <a:moveTo>
                  <a:pt x="115188" y="0"/>
                </a:moveTo>
                <a:lnTo>
                  <a:pt x="119252" y="0"/>
                </a:lnTo>
                <a:lnTo>
                  <a:pt x="122935" y="634"/>
                </a:lnTo>
                <a:lnTo>
                  <a:pt x="126237" y="1904"/>
                </a:lnTo>
                <a:lnTo>
                  <a:pt x="129666" y="3162"/>
                </a:lnTo>
                <a:lnTo>
                  <a:pt x="133095" y="5321"/>
                </a:lnTo>
                <a:lnTo>
                  <a:pt x="136651" y="8356"/>
                </a:lnTo>
                <a:lnTo>
                  <a:pt x="139191" y="10718"/>
                </a:lnTo>
                <a:lnTo>
                  <a:pt x="141477" y="13703"/>
                </a:lnTo>
                <a:lnTo>
                  <a:pt x="143636" y="17335"/>
                </a:lnTo>
                <a:lnTo>
                  <a:pt x="145668" y="20954"/>
                </a:lnTo>
                <a:lnTo>
                  <a:pt x="146811" y="24460"/>
                </a:lnTo>
                <a:lnTo>
                  <a:pt x="146811" y="27825"/>
                </a:lnTo>
                <a:lnTo>
                  <a:pt x="146811" y="31368"/>
                </a:lnTo>
                <a:lnTo>
                  <a:pt x="145541" y="34112"/>
                </a:lnTo>
                <a:lnTo>
                  <a:pt x="143128" y="36055"/>
                </a:lnTo>
                <a:lnTo>
                  <a:pt x="140588" y="37998"/>
                </a:lnTo>
                <a:lnTo>
                  <a:pt x="138556" y="38963"/>
                </a:lnTo>
                <a:lnTo>
                  <a:pt x="136905" y="38963"/>
                </a:lnTo>
                <a:lnTo>
                  <a:pt x="135127" y="38963"/>
                </a:lnTo>
                <a:lnTo>
                  <a:pt x="133603" y="37871"/>
                </a:lnTo>
                <a:lnTo>
                  <a:pt x="132079" y="35674"/>
                </a:lnTo>
                <a:lnTo>
                  <a:pt x="129666" y="32296"/>
                </a:lnTo>
                <a:lnTo>
                  <a:pt x="123697" y="26822"/>
                </a:lnTo>
                <a:lnTo>
                  <a:pt x="120014" y="24587"/>
                </a:lnTo>
                <a:lnTo>
                  <a:pt x="116331" y="23152"/>
                </a:lnTo>
                <a:lnTo>
                  <a:pt x="112521" y="21716"/>
                </a:lnTo>
                <a:lnTo>
                  <a:pt x="108711" y="21005"/>
                </a:lnTo>
                <a:lnTo>
                  <a:pt x="104647" y="21005"/>
                </a:lnTo>
                <a:lnTo>
                  <a:pt x="93166" y="22878"/>
                </a:lnTo>
                <a:lnTo>
                  <a:pt x="80961" y="28496"/>
                </a:lnTo>
                <a:lnTo>
                  <a:pt x="77215" y="30873"/>
                </a:lnTo>
                <a:lnTo>
                  <a:pt x="68449" y="37451"/>
                </a:lnTo>
                <a:lnTo>
                  <a:pt x="58541" y="46289"/>
                </a:lnTo>
                <a:lnTo>
                  <a:pt x="53085" y="51612"/>
                </a:lnTo>
                <a:lnTo>
                  <a:pt x="44179" y="61188"/>
                </a:lnTo>
                <a:lnTo>
                  <a:pt x="36348" y="71228"/>
                </a:lnTo>
                <a:lnTo>
                  <a:pt x="29550" y="81726"/>
                </a:lnTo>
                <a:lnTo>
                  <a:pt x="21667" y="97629"/>
                </a:lnTo>
                <a:lnTo>
                  <a:pt x="17821" y="109888"/>
                </a:lnTo>
                <a:lnTo>
                  <a:pt x="16107" y="121781"/>
                </a:lnTo>
                <a:lnTo>
                  <a:pt x="16001" y="125488"/>
                </a:lnTo>
                <a:lnTo>
                  <a:pt x="16001" y="126669"/>
                </a:lnTo>
                <a:lnTo>
                  <a:pt x="16001" y="128308"/>
                </a:lnTo>
                <a:lnTo>
                  <a:pt x="16001" y="130416"/>
                </a:lnTo>
                <a:lnTo>
                  <a:pt x="16001" y="132524"/>
                </a:lnTo>
                <a:lnTo>
                  <a:pt x="16001" y="133997"/>
                </a:lnTo>
                <a:lnTo>
                  <a:pt x="16001" y="134848"/>
                </a:lnTo>
                <a:lnTo>
                  <a:pt x="17280" y="149470"/>
                </a:lnTo>
                <a:lnTo>
                  <a:pt x="21128" y="161917"/>
                </a:lnTo>
                <a:lnTo>
                  <a:pt x="27561" y="172185"/>
                </a:lnTo>
                <a:lnTo>
                  <a:pt x="32130" y="176834"/>
                </a:lnTo>
                <a:lnTo>
                  <a:pt x="41994" y="183395"/>
                </a:lnTo>
                <a:lnTo>
                  <a:pt x="53837" y="187584"/>
                </a:lnTo>
                <a:lnTo>
                  <a:pt x="67636" y="189400"/>
                </a:lnTo>
                <a:lnTo>
                  <a:pt x="71627" y="189483"/>
                </a:lnTo>
                <a:lnTo>
                  <a:pt x="83934" y="188774"/>
                </a:lnTo>
                <a:lnTo>
                  <a:pt x="96287" y="186644"/>
                </a:lnTo>
                <a:lnTo>
                  <a:pt x="108689" y="183091"/>
                </a:lnTo>
                <a:lnTo>
                  <a:pt x="121157" y="178104"/>
                </a:lnTo>
                <a:lnTo>
                  <a:pt x="127253" y="175399"/>
                </a:lnTo>
                <a:lnTo>
                  <a:pt x="132460" y="171183"/>
                </a:lnTo>
                <a:lnTo>
                  <a:pt x="136905" y="165455"/>
                </a:lnTo>
                <a:lnTo>
                  <a:pt x="141350" y="159715"/>
                </a:lnTo>
                <a:lnTo>
                  <a:pt x="143509" y="153644"/>
                </a:lnTo>
                <a:lnTo>
                  <a:pt x="143509" y="147243"/>
                </a:lnTo>
                <a:lnTo>
                  <a:pt x="143509" y="145046"/>
                </a:lnTo>
                <a:lnTo>
                  <a:pt x="143255" y="142938"/>
                </a:lnTo>
                <a:lnTo>
                  <a:pt x="142747" y="140919"/>
                </a:lnTo>
                <a:lnTo>
                  <a:pt x="142239" y="138887"/>
                </a:lnTo>
                <a:lnTo>
                  <a:pt x="141223" y="136740"/>
                </a:lnTo>
                <a:lnTo>
                  <a:pt x="139700" y="134467"/>
                </a:lnTo>
                <a:lnTo>
                  <a:pt x="138175" y="132181"/>
                </a:lnTo>
                <a:lnTo>
                  <a:pt x="136143" y="130543"/>
                </a:lnTo>
                <a:lnTo>
                  <a:pt x="133603" y="129527"/>
                </a:lnTo>
                <a:lnTo>
                  <a:pt x="131063" y="128523"/>
                </a:lnTo>
                <a:lnTo>
                  <a:pt x="128269" y="128015"/>
                </a:lnTo>
                <a:lnTo>
                  <a:pt x="124967" y="128015"/>
                </a:lnTo>
                <a:lnTo>
                  <a:pt x="121665" y="128015"/>
                </a:lnTo>
                <a:lnTo>
                  <a:pt x="119252" y="128015"/>
                </a:lnTo>
                <a:lnTo>
                  <a:pt x="117728" y="128015"/>
                </a:lnTo>
                <a:lnTo>
                  <a:pt x="113410" y="128015"/>
                </a:lnTo>
                <a:lnTo>
                  <a:pt x="110235" y="127190"/>
                </a:lnTo>
                <a:lnTo>
                  <a:pt x="108076" y="125526"/>
                </a:lnTo>
                <a:lnTo>
                  <a:pt x="105155" y="123367"/>
                </a:lnTo>
                <a:lnTo>
                  <a:pt x="103377" y="119303"/>
                </a:lnTo>
                <a:lnTo>
                  <a:pt x="102742" y="113334"/>
                </a:lnTo>
                <a:lnTo>
                  <a:pt x="107314" y="112331"/>
                </a:lnTo>
                <a:lnTo>
                  <a:pt x="112140" y="111353"/>
                </a:lnTo>
                <a:lnTo>
                  <a:pt x="117475" y="110426"/>
                </a:lnTo>
                <a:lnTo>
                  <a:pt x="122681" y="109499"/>
                </a:lnTo>
                <a:lnTo>
                  <a:pt x="127000" y="109042"/>
                </a:lnTo>
                <a:lnTo>
                  <a:pt x="130555" y="109042"/>
                </a:lnTo>
                <a:lnTo>
                  <a:pt x="137667" y="109042"/>
                </a:lnTo>
                <a:lnTo>
                  <a:pt x="143382" y="110553"/>
                </a:lnTo>
                <a:lnTo>
                  <a:pt x="147827" y="113588"/>
                </a:lnTo>
                <a:lnTo>
                  <a:pt x="153034" y="117309"/>
                </a:lnTo>
                <a:lnTo>
                  <a:pt x="156590" y="123380"/>
                </a:lnTo>
                <a:lnTo>
                  <a:pt x="158368" y="131813"/>
                </a:lnTo>
                <a:lnTo>
                  <a:pt x="159257" y="135686"/>
                </a:lnTo>
                <a:lnTo>
                  <a:pt x="159638" y="139230"/>
                </a:lnTo>
                <a:lnTo>
                  <a:pt x="159638" y="142430"/>
                </a:lnTo>
                <a:lnTo>
                  <a:pt x="158104" y="154599"/>
                </a:lnTo>
                <a:lnTo>
                  <a:pt x="153481" y="166128"/>
                </a:lnTo>
                <a:lnTo>
                  <a:pt x="145741" y="177015"/>
                </a:lnTo>
                <a:lnTo>
                  <a:pt x="137667" y="184937"/>
                </a:lnTo>
                <a:lnTo>
                  <a:pt x="127006" y="192875"/>
                </a:lnTo>
                <a:lnTo>
                  <a:pt x="115706" y="198965"/>
                </a:lnTo>
                <a:lnTo>
                  <a:pt x="103780" y="203206"/>
                </a:lnTo>
                <a:lnTo>
                  <a:pt x="91238" y="205600"/>
                </a:lnTo>
                <a:lnTo>
                  <a:pt x="87756" y="205854"/>
                </a:lnTo>
                <a:lnTo>
                  <a:pt x="85089" y="206057"/>
                </a:lnTo>
                <a:lnTo>
                  <a:pt x="82550" y="206311"/>
                </a:lnTo>
                <a:lnTo>
                  <a:pt x="80009" y="206565"/>
                </a:lnTo>
                <a:lnTo>
                  <a:pt x="76961" y="206692"/>
                </a:lnTo>
                <a:lnTo>
                  <a:pt x="73405" y="206692"/>
                </a:lnTo>
                <a:lnTo>
                  <a:pt x="58958" y="205959"/>
                </a:lnTo>
                <a:lnTo>
                  <a:pt x="46005" y="203758"/>
                </a:lnTo>
                <a:lnTo>
                  <a:pt x="34532" y="200088"/>
                </a:lnTo>
                <a:lnTo>
                  <a:pt x="26796" y="196316"/>
                </a:lnTo>
                <a:lnTo>
                  <a:pt x="16376" y="188515"/>
                </a:lnTo>
                <a:lnTo>
                  <a:pt x="8524" y="178622"/>
                </a:lnTo>
                <a:lnTo>
                  <a:pt x="3254" y="166637"/>
                </a:lnTo>
                <a:lnTo>
                  <a:pt x="1015" y="156349"/>
                </a:lnTo>
                <a:lnTo>
                  <a:pt x="0" y="146138"/>
                </a:lnTo>
                <a:lnTo>
                  <a:pt x="0" y="139903"/>
                </a:lnTo>
                <a:lnTo>
                  <a:pt x="553" y="127265"/>
                </a:lnTo>
                <a:lnTo>
                  <a:pt x="2214" y="114785"/>
                </a:lnTo>
                <a:lnTo>
                  <a:pt x="4983" y="102463"/>
                </a:lnTo>
                <a:lnTo>
                  <a:pt x="8858" y="90300"/>
                </a:lnTo>
                <a:lnTo>
                  <a:pt x="13841" y="78295"/>
                </a:lnTo>
                <a:lnTo>
                  <a:pt x="19932" y="66448"/>
                </a:lnTo>
                <a:lnTo>
                  <a:pt x="29021" y="52054"/>
                </a:lnTo>
                <a:lnTo>
                  <a:pt x="37344" y="41406"/>
                </a:lnTo>
                <a:lnTo>
                  <a:pt x="46309" y="32064"/>
                </a:lnTo>
                <a:lnTo>
                  <a:pt x="55917" y="24028"/>
                </a:lnTo>
                <a:lnTo>
                  <a:pt x="66174" y="17297"/>
                </a:lnTo>
                <a:lnTo>
                  <a:pt x="77082" y="11872"/>
                </a:lnTo>
                <a:lnTo>
                  <a:pt x="87883" y="7505"/>
                </a:lnTo>
                <a:lnTo>
                  <a:pt x="93852" y="5067"/>
                </a:lnTo>
                <a:lnTo>
                  <a:pt x="96392" y="4051"/>
                </a:lnTo>
                <a:lnTo>
                  <a:pt x="103885" y="1358"/>
                </a:lnTo>
                <a:lnTo>
                  <a:pt x="110108" y="0"/>
                </a:lnTo>
                <a:lnTo>
                  <a:pt x="11518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862327" y="3602736"/>
            <a:ext cx="2246376" cy="4419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334768" y="3907536"/>
            <a:ext cx="1301495" cy="4419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09622" y="3691763"/>
            <a:ext cx="174625" cy="215773"/>
          </a:xfrm>
          <a:custGeom>
            <a:avLst/>
            <a:gdLst/>
            <a:ahLst/>
            <a:cxnLst/>
            <a:rect l="l" t="t" r="r" b="b"/>
            <a:pathLst>
              <a:path w="174625" h="215773">
                <a:moveTo>
                  <a:pt x="143001" y="166497"/>
                </a:moveTo>
                <a:lnTo>
                  <a:pt x="144017" y="169163"/>
                </a:lnTo>
                <a:lnTo>
                  <a:pt x="145541" y="173862"/>
                </a:lnTo>
                <a:lnTo>
                  <a:pt x="147573" y="180594"/>
                </a:lnTo>
                <a:lnTo>
                  <a:pt x="150621" y="190500"/>
                </a:lnTo>
                <a:lnTo>
                  <a:pt x="153161" y="198500"/>
                </a:lnTo>
                <a:lnTo>
                  <a:pt x="155447" y="204216"/>
                </a:lnTo>
                <a:lnTo>
                  <a:pt x="157733" y="210057"/>
                </a:lnTo>
                <a:lnTo>
                  <a:pt x="161035" y="212979"/>
                </a:lnTo>
                <a:lnTo>
                  <a:pt x="167894" y="212979"/>
                </a:lnTo>
                <a:lnTo>
                  <a:pt x="170179" y="211709"/>
                </a:lnTo>
                <a:lnTo>
                  <a:pt x="173735" y="206882"/>
                </a:lnTo>
                <a:lnTo>
                  <a:pt x="174625" y="203835"/>
                </a:lnTo>
                <a:lnTo>
                  <a:pt x="174625" y="198247"/>
                </a:lnTo>
                <a:lnTo>
                  <a:pt x="173862" y="194310"/>
                </a:lnTo>
                <a:lnTo>
                  <a:pt x="172396" y="191407"/>
                </a:lnTo>
                <a:lnTo>
                  <a:pt x="166669" y="180055"/>
                </a:lnTo>
                <a:lnTo>
                  <a:pt x="160970" y="168704"/>
                </a:lnTo>
                <a:lnTo>
                  <a:pt x="155320" y="157353"/>
                </a:lnTo>
                <a:lnTo>
                  <a:pt x="153842" y="153401"/>
                </a:lnTo>
                <a:lnTo>
                  <a:pt x="149472" y="141170"/>
                </a:lnTo>
                <a:lnTo>
                  <a:pt x="145410" y="128930"/>
                </a:lnTo>
                <a:lnTo>
                  <a:pt x="141657" y="116683"/>
                </a:lnTo>
                <a:lnTo>
                  <a:pt x="138211" y="104428"/>
                </a:lnTo>
                <a:lnTo>
                  <a:pt x="135073" y="92169"/>
                </a:lnTo>
                <a:lnTo>
                  <a:pt x="132243" y="79905"/>
                </a:lnTo>
                <a:lnTo>
                  <a:pt x="129721" y="67639"/>
                </a:lnTo>
                <a:lnTo>
                  <a:pt x="127507" y="55372"/>
                </a:lnTo>
                <a:lnTo>
                  <a:pt x="125221" y="48768"/>
                </a:lnTo>
                <a:lnTo>
                  <a:pt x="122808" y="42163"/>
                </a:lnTo>
                <a:lnTo>
                  <a:pt x="120395" y="35432"/>
                </a:lnTo>
                <a:lnTo>
                  <a:pt x="118998" y="30987"/>
                </a:lnTo>
                <a:lnTo>
                  <a:pt x="118236" y="26669"/>
                </a:lnTo>
                <a:lnTo>
                  <a:pt x="118236" y="16129"/>
                </a:lnTo>
                <a:lnTo>
                  <a:pt x="118490" y="13081"/>
                </a:lnTo>
                <a:lnTo>
                  <a:pt x="118490" y="8636"/>
                </a:lnTo>
                <a:lnTo>
                  <a:pt x="117855" y="5206"/>
                </a:lnTo>
                <a:lnTo>
                  <a:pt x="115315" y="1016"/>
                </a:lnTo>
                <a:lnTo>
                  <a:pt x="111125" y="0"/>
                </a:lnTo>
                <a:lnTo>
                  <a:pt x="108076" y="0"/>
                </a:lnTo>
                <a:lnTo>
                  <a:pt x="104901" y="1650"/>
                </a:lnTo>
                <a:lnTo>
                  <a:pt x="101600" y="5080"/>
                </a:lnTo>
                <a:lnTo>
                  <a:pt x="98297" y="8381"/>
                </a:lnTo>
                <a:lnTo>
                  <a:pt x="95630" y="12826"/>
                </a:lnTo>
                <a:lnTo>
                  <a:pt x="93598" y="18414"/>
                </a:lnTo>
                <a:lnTo>
                  <a:pt x="91443" y="23713"/>
                </a:lnTo>
                <a:lnTo>
                  <a:pt x="86454" y="34288"/>
                </a:lnTo>
                <a:lnTo>
                  <a:pt x="80188" y="45783"/>
                </a:lnTo>
                <a:lnTo>
                  <a:pt x="72643" y="58166"/>
                </a:lnTo>
                <a:lnTo>
                  <a:pt x="68394" y="64643"/>
                </a:lnTo>
                <a:lnTo>
                  <a:pt x="61382" y="75253"/>
                </a:lnTo>
                <a:lnTo>
                  <a:pt x="54363" y="85831"/>
                </a:lnTo>
                <a:lnTo>
                  <a:pt x="47370" y="96393"/>
                </a:lnTo>
                <a:lnTo>
                  <a:pt x="43159" y="102980"/>
                </a:lnTo>
                <a:lnTo>
                  <a:pt x="36109" y="114784"/>
                </a:lnTo>
                <a:lnTo>
                  <a:pt x="30310" y="125669"/>
                </a:lnTo>
                <a:lnTo>
                  <a:pt x="25780" y="135636"/>
                </a:lnTo>
                <a:lnTo>
                  <a:pt x="25668" y="135912"/>
                </a:lnTo>
                <a:lnTo>
                  <a:pt x="21107" y="145613"/>
                </a:lnTo>
                <a:lnTo>
                  <a:pt x="13969" y="158623"/>
                </a:lnTo>
                <a:lnTo>
                  <a:pt x="13152" y="160067"/>
                </a:lnTo>
                <a:lnTo>
                  <a:pt x="5862" y="174333"/>
                </a:lnTo>
                <a:lnTo>
                  <a:pt x="1469" y="186077"/>
                </a:lnTo>
                <a:lnTo>
                  <a:pt x="0" y="195325"/>
                </a:lnTo>
                <a:lnTo>
                  <a:pt x="0" y="202437"/>
                </a:lnTo>
                <a:lnTo>
                  <a:pt x="2412" y="209295"/>
                </a:lnTo>
                <a:lnTo>
                  <a:pt x="7111" y="215773"/>
                </a:lnTo>
                <a:lnTo>
                  <a:pt x="9976" y="212894"/>
                </a:lnTo>
                <a:lnTo>
                  <a:pt x="16772" y="202976"/>
                </a:lnTo>
                <a:lnTo>
                  <a:pt x="22351" y="189737"/>
                </a:lnTo>
                <a:lnTo>
                  <a:pt x="25261" y="180572"/>
                </a:lnTo>
                <a:lnTo>
                  <a:pt x="30039" y="165835"/>
                </a:lnTo>
                <a:lnTo>
                  <a:pt x="31876" y="160400"/>
                </a:lnTo>
                <a:lnTo>
                  <a:pt x="34162" y="155448"/>
                </a:lnTo>
                <a:lnTo>
                  <a:pt x="37210" y="152654"/>
                </a:lnTo>
                <a:lnTo>
                  <a:pt x="41275" y="151764"/>
                </a:lnTo>
                <a:lnTo>
                  <a:pt x="45338" y="151637"/>
                </a:lnTo>
                <a:lnTo>
                  <a:pt x="49021" y="151384"/>
                </a:lnTo>
                <a:lnTo>
                  <a:pt x="52577" y="151003"/>
                </a:lnTo>
                <a:lnTo>
                  <a:pt x="50418" y="129539"/>
                </a:lnTo>
                <a:lnTo>
                  <a:pt x="54565" y="118454"/>
                </a:lnTo>
                <a:lnTo>
                  <a:pt x="59666" y="106625"/>
                </a:lnTo>
                <a:lnTo>
                  <a:pt x="65269" y="95372"/>
                </a:lnTo>
                <a:lnTo>
                  <a:pt x="71373" y="84709"/>
                </a:lnTo>
                <a:lnTo>
                  <a:pt x="77506" y="75283"/>
                </a:lnTo>
                <a:lnTo>
                  <a:pt x="85894" y="64434"/>
                </a:lnTo>
                <a:lnTo>
                  <a:pt x="94391" y="55765"/>
                </a:lnTo>
                <a:lnTo>
                  <a:pt x="102996" y="49275"/>
                </a:lnTo>
                <a:lnTo>
                  <a:pt x="103367" y="50068"/>
                </a:lnTo>
                <a:lnTo>
                  <a:pt x="108545" y="61961"/>
                </a:lnTo>
                <a:lnTo>
                  <a:pt x="112993" y="73829"/>
                </a:lnTo>
                <a:lnTo>
                  <a:pt x="116712" y="85725"/>
                </a:lnTo>
                <a:lnTo>
                  <a:pt x="119169" y="96082"/>
                </a:lnTo>
                <a:lnTo>
                  <a:pt x="121746" y="108561"/>
                </a:lnTo>
                <a:lnTo>
                  <a:pt x="124459" y="123443"/>
                </a:lnTo>
                <a:lnTo>
                  <a:pt x="120458" y="123600"/>
                </a:lnTo>
                <a:lnTo>
                  <a:pt x="110814" y="124349"/>
                </a:lnTo>
                <a:lnTo>
                  <a:pt x="96475" y="125732"/>
                </a:lnTo>
                <a:lnTo>
                  <a:pt x="77469" y="127762"/>
                </a:lnTo>
                <a:lnTo>
                  <a:pt x="80898" y="145287"/>
                </a:lnTo>
                <a:lnTo>
                  <a:pt x="88391" y="144144"/>
                </a:lnTo>
                <a:lnTo>
                  <a:pt x="96900" y="144144"/>
                </a:lnTo>
                <a:lnTo>
                  <a:pt x="99821" y="144399"/>
                </a:lnTo>
                <a:lnTo>
                  <a:pt x="102488" y="144780"/>
                </a:lnTo>
                <a:lnTo>
                  <a:pt x="105155" y="145287"/>
                </a:lnTo>
                <a:lnTo>
                  <a:pt x="108838" y="146431"/>
                </a:lnTo>
                <a:lnTo>
                  <a:pt x="113410" y="148462"/>
                </a:lnTo>
                <a:lnTo>
                  <a:pt x="121919" y="152145"/>
                </a:lnTo>
                <a:lnTo>
                  <a:pt x="127126" y="154178"/>
                </a:lnTo>
                <a:lnTo>
                  <a:pt x="130682" y="154939"/>
                </a:lnTo>
                <a:lnTo>
                  <a:pt x="133350" y="155448"/>
                </a:lnTo>
                <a:lnTo>
                  <a:pt x="136905" y="156337"/>
                </a:lnTo>
                <a:lnTo>
                  <a:pt x="139064" y="157480"/>
                </a:lnTo>
                <a:lnTo>
                  <a:pt x="141096" y="160909"/>
                </a:lnTo>
                <a:lnTo>
                  <a:pt x="143001" y="166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60041" y="3819525"/>
            <a:ext cx="30479" cy="23241"/>
          </a:xfrm>
          <a:custGeom>
            <a:avLst/>
            <a:gdLst/>
            <a:ahLst/>
            <a:cxnLst/>
            <a:rect l="l" t="t" r="r" b="b"/>
            <a:pathLst>
              <a:path w="30479" h="23241">
                <a:moveTo>
                  <a:pt x="25030" y="210"/>
                </a:moveTo>
                <a:lnTo>
                  <a:pt x="11344" y="1372"/>
                </a:lnTo>
                <a:lnTo>
                  <a:pt x="0" y="1777"/>
                </a:lnTo>
                <a:lnTo>
                  <a:pt x="2158" y="23241"/>
                </a:lnTo>
                <a:lnTo>
                  <a:pt x="5587" y="22860"/>
                </a:lnTo>
                <a:lnTo>
                  <a:pt x="11937" y="21717"/>
                </a:lnTo>
                <a:lnTo>
                  <a:pt x="21208" y="19557"/>
                </a:lnTo>
                <a:lnTo>
                  <a:pt x="30479" y="17525"/>
                </a:lnTo>
                <a:lnTo>
                  <a:pt x="27050" y="0"/>
                </a:lnTo>
                <a:lnTo>
                  <a:pt x="25030" y="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897886" y="3701923"/>
            <a:ext cx="159638" cy="206628"/>
          </a:xfrm>
          <a:custGeom>
            <a:avLst/>
            <a:gdLst/>
            <a:ahLst/>
            <a:cxnLst/>
            <a:rect l="l" t="t" r="r" b="b"/>
            <a:pathLst>
              <a:path w="159638" h="206628">
                <a:moveTo>
                  <a:pt x="381" y="151510"/>
                </a:moveTo>
                <a:lnTo>
                  <a:pt x="1015" y="156337"/>
                </a:lnTo>
                <a:lnTo>
                  <a:pt x="3253" y="166596"/>
                </a:lnTo>
                <a:lnTo>
                  <a:pt x="8535" y="178564"/>
                </a:lnTo>
                <a:lnTo>
                  <a:pt x="16425" y="188442"/>
                </a:lnTo>
                <a:lnTo>
                  <a:pt x="26924" y="196214"/>
                </a:lnTo>
                <a:lnTo>
                  <a:pt x="34519" y="199982"/>
                </a:lnTo>
                <a:lnTo>
                  <a:pt x="45965" y="203684"/>
                </a:lnTo>
                <a:lnTo>
                  <a:pt x="58927" y="205895"/>
                </a:lnTo>
                <a:lnTo>
                  <a:pt x="73406" y="206628"/>
                </a:lnTo>
                <a:lnTo>
                  <a:pt x="80009" y="206501"/>
                </a:lnTo>
                <a:lnTo>
                  <a:pt x="82550" y="206247"/>
                </a:lnTo>
                <a:lnTo>
                  <a:pt x="85089" y="205994"/>
                </a:lnTo>
                <a:lnTo>
                  <a:pt x="87756" y="205739"/>
                </a:lnTo>
                <a:lnTo>
                  <a:pt x="91230" y="205550"/>
                </a:lnTo>
                <a:lnTo>
                  <a:pt x="103737" y="203147"/>
                </a:lnTo>
                <a:lnTo>
                  <a:pt x="115662" y="198914"/>
                </a:lnTo>
                <a:lnTo>
                  <a:pt x="126979" y="192839"/>
                </a:lnTo>
                <a:lnTo>
                  <a:pt x="137668" y="184912"/>
                </a:lnTo>
                <a:lnTo>
                  <a:pt x="145761" y="176950"/>
                </a:lnTo>
                <a:lnTo>
                  <a:pt x="153490" y="166072"/>
                </a:lnTo>
                <a:lnTo>
                  <a:pt x="158106" y="154553"/>
                </a:lnTo>
                <a:lnTo>
                  <a:pt x="159638" y="142366"/>
                </a:lnTo>
                <a:lnTo>
                  <a:pt x="159638" y="139191"/>
                </a:lnTo>
                <a:lnTo>
                  <a:pt x="159257" y="135635"/>
                </a:lnTo>
                <a:lnTo>
                  <a:pt x="158369" y="131699"/>
                </a:lnTo>
                <a:lnTo>
                  <a:pt x="156590" y="123316"/>
                </a:lnTo>
                <a:lnTo>
                  <a:pt x="153034" y="117220"/>
                </a:lnTo>
                <a:lnTo>
                  <a:pt x="147827" y="113537"/>
                </a:lnTo>
                <a:lnTo>
                  <a:pt x="143382" y="110489"/>
                </a:lnTo>
                <a:lnTo>
                  <a:pt x="137668" y="108965"/>
                </a:lnTo>
                <a:lnTo>
                  <a:pt x="127000" y="108965"/>
                </a:lnTo>
                <a:lnTo>
                  <a:pt x="122681" y="109474"/>
                </a:lnTo>
                <a:lnTo>
                  <a:pt x="117475" y="110362"/>
                </a:lnTo>
                <a:lnTo>
                  <a:pt x="112268" y="111251"/>
                </a:lnTo>
                <a:lnTo>
                  <a:pt x="107314" y="112268"/>
                </a:lnTo>
                <a:lnTo>
                  <a:pt x="102743" y="113283"/>
                </a:lnTo>
                <a:lnTo>
                  <a:pt x="103377" y="119252"/>
                </a:lnTo>
                <a:lnTo>
                  <a:pt x="105156" y="123316"/>
                </a:lnTo>
                <a:lnTo>
                  <a:pt x="108076" y="125475"/>
                </a:lnTo>
                <a:lnTo>
                  <a:pt x="110236" y="127126"/>
                </a:lnTo>
                <a:lnTo>
                  <a:pt x="113411" y="127888"/>
                </a:lnTo>
                <a:lnTo>
                  <a:pt x="128269" y="127888"/>
                </a:lnTo>
                <a:lnTo>
                  <a:pt x="131063" y="128396"/>
                </a:lnTo>
                <a:lnTo>
                  <a:pt x="133603" y="129412"/>
                </a:lnTo>
                <a:lnTo>
                  <a:pt x="136144" y="130428"/>
                </a:lnTo>
                <a:lnTo>
                  <a:pt x="139700" y="134365"/>
                </a:lnTo>
                <a:lnTo>
                  <a:pt x="142239" y="138810"/>
                </a:lnTo>
                <a:lnTo>
                  <a:pt x="143256" y="142875"/>
                </a:lnTo>
                <a:lnTo>
                  <a:pt x="143509" y="147193"/>
                </a:lnTo>
                <a:lnTo>
                  <a:pt x="143509" y="153543"/>
                </a:lnTo>
                <a:lnTo>
                  <a:pt x="141350" y="159638"/>
                </a:lnTo>
                <a:lnTo>
                  <a:pt x="136906" y="165353"/>
                </a:lnTo>
                <a:lnTo>
                  <a:pt x="132587" y="171069"/>
                </a:lnTo>
                <a:lnTo>
                  <a:pt x="127253" y="175387"/>
                </a:lnTo>
                <a:lnTo>
                  <a:pt x="121284" y="178053"/>
                </a:lnTo>
                <a:lnTo>
                  <a:pt x="121131" y="178123"/>
                </a:lnTo>
                <a:lnTo>
                  <a:pt x="108643" y="183093"/>
                </a:lnTo>
                <a:lnTo>
                  <a:pt x="96237" y="186643"/>
                </a:lnTo>
                <a:lnTo>
                  <a:pt x="83903" y="188773"/>
                </a:lnTo>
                <a:lnTo>
                  <a:pt x="71627" y="189483"/>
                </a:lnTo>
                <a:lnTo>
                  <a:pt x="67620" y="189397"/>
                </a:lnTo>
                <a:lnTo>
                  <a:pt x="53827" y="187550"/>
                </a:lnTo>
                <a:lnTo>
                  <a:pt x="41990" y="183331"/>
                </a:lnTo>
                <a:lnTo>
                  <a:pt x="32131" y="176783"/>
                </a:lnTo>
                <a:lnTo>
                  <a:pt x="27537" y="172115"/>
                </a:lnTo>
                <a:lnTo>
                  <a:pt x="21117" y="161837"/>
                </a:lnTo>
                <a:lnTo>
                  <a:pt x="17277" y="149370"/>
                </a:lnTo>
                <a:lnTo>
                  <a:pt x="16001" y="134746"/>
                </a:lnTo>
                <a:lnTo>
                  <a:pt x="16111" y="121745"/>
                </a:lnTo>
                <a:lnTo>
                  <a:pt x="17861" y="109830"/>
                </a:lnTo>
                <a:lnTo>
                  <a:pt x="21726" y="97555"/>
                </a:lnTo>
                <a:lnTo>
                  <a:pt x="27686" y="84962"/>
                </a:lnTo>
                <a:lnTo>
                  <a:pt x="36387" y="71191"/>
                </a:lnTo>
                <a:lnTo>
                  <a:pt x="44237" y="61143"/>
                </a:lnTo>
                <a:lnTo>
                  <a:pt x="53086" y="51562"/>
                </a:lnTo>
                <a:lnTo>
                  <a:pt x="58537" y="46248"/>
                </a:lnTo>
                <a:lnTo>
                  <a:pt x="68497" y="37387"/>
                </a:lnTo>
                <a:lnTo>
                  <a:pt x="77215" y="30860"/>
                </a:lnTo>
                <a:lnTo>
                  <a:pt x="93171" y="22833"/>
                </a:lnTo>
                <a:lnTo>
                  <a:pt x="104647" y="20954"/>
                </a:lnTo>
                <a:lnTo>
                  <a:pt x="108712" y="20954"/>
                </a:lnTo>
                <a:lnTo>
                  <a:pt x="112521" y="21589"/>
                </a:lnTo>
                <a:lnTo>
                  <a:pt x="116331" y="23113"/>
                </a:lnTo>
                <a:lnTo>
                  <a:pt x="120014" y="24510"/>
                </a:lnTo>
                <a:lnTo>
                  <a:pt x="123697" y="26796"/>
                </a:lnTo>
                <a:lnTo>
                  <a:pt x="127507" y="29844"/>
                </a:lnTo>
                <a:lnTo>
                  <a:pt x="129666" y="32257"/>
                </a:lnTo>
                <a:lnTo>
                  <a:pt x="132080" y="35559"/>
                </a:lnTo>
                <a:lnTo>
                  <a:pt x="133603" y="37845"/>
                </a:lnTo>
                <a:lnTo>
                  <a:pt x="136906" y="38862"/>
                </a:lnTo>
                <a:lnTo>
                  <a:pt x="140588" y="37972"/>
                </a:lnTo>
                <a:lnTo>
                  <a:pt x="145541" y="34035"/>
                </a:lnTo>
                <a:lnTo>
                  <a:pt x="146812" y="31368"/>
                </a:lnTo>
                <a:lnTo>
                  <a:pt x="146812" y="24383"/>
                </a:lnTo>
                <a:lnTo>
                  <a:pt x="145669" y="20954"/>
                </a:lnTo>
                <a:lnTo>
                  <a:pt x="143637" y="17271"/>
                </a:lnTo>
                <a:lnTo>
                  <a:pt x="141477" y="13588"/>
                </a:lnTo>
                <a:lnTo>
                  <a:pt x="139191" y="10668"/>
                </a:lnTo>
                <a:lnTo>
                  <a:pt x="136651" y="8254"/>
                </a:lnTo>
                <a:lnTo>
                  <a:pt x="133095" y="5206"/>
                </a:lnTo>
                <a:lnTo>
                  <a:pt x="129666" y="3047"/>
                </a:lnTo>
                <a:lnTo>
                  <a:pt x="126237" y="1777"/>
                </a:lnTo>
                <a:lnTo>
                  <a:pt x="122936" y="507"/>
                </a:lnTo>
                <a:lnTo>
                  <a:pt x="119252" y="0"/>
                </a:lnTo>
                <a:lnTo>
                  <a:pt x="110108" y="0"/>
                </a:lnTo>
                <a:lnTo>
                  <a:pt x="103886" y="1269"/>
                </a:lnTo>
                <a:lnTo>
                  <a:pt x="96393" y="3937"/>
                </a:lnTo>
                <a:lnTo>
                  <a:pt x="93852" y="4952"/>
                </a:lnTo>
                <a:lnTo>
                  <a:pt x="87883" y="7493"/>
                </a:lnTo>
                <a:lnTo>
                  <a:pt x="78231" y="11302"/>
                </a:lnTo>
                <a:lnTo>
                  <a:pt x="66192" y="17236"/>
                </a:lnTo>
                <a:lnTo>
                  <a:pt x="55931" y="23985"/>
                </a:lnTo>
                <a:lnTo>
                  <a:pt x="46318" y="32023"/>
                </a:lnTo>
                <a:lnTo>
                  <a:pt x="37350" y="41352"/>
                </a:lnTo>
                <a:lnTo>
                  <a:pt x="29024" y="51971"/>
                </a:lnTo>
                <a:lnTo>
                  <a:pt x="21336" y="63881"/>
                </a:lnTo>
                <a:lnTo>
                  <a:pt x="13824" y="78251"/>
                </a:lnTo>
                <a:lnTo>
                  <a:pt x="8847" y="90269"/>
                </a:lnTo>
                <a:lnTo>
                  <a:pt x="4976" y="102432"/>
                </a:lnTo>
                <a:lnTo>
                  <a:pt x="2211" y="114744"/>
                </a:lnTo>
                <a:lnTo>
                  <a:pt x="552" y="127208"/>
                </a:lnTo>
                <a:lnTo>
                  <a:pt x="0" y="139826"/>
                </a:lnTo>
                <a:lnTo>
                  <a:pt x="0" y="146050"/>
                </a:lnTo>
                <a:lnTo>
                  <a:pt x="381" y="1515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233166" y="3744087"/>
            <a:ext cx="19930" cy="163449"/>
          </a:xfrm>
          <a:custGeom>
            <a:avLst/>
            <a:gdLst/>
            <a:ahLst/>
            <a:cxnLst/>
            <a:rect l="l" t="t" r="r" b="b"/>
            <a:pathLst>
              <a:path w="19930" h="163449">
                <a:moveTo>
                  <a:pt x="1142" y="149987"/>
                </a:moveTo>
                <a:lnTo>
                  <a:pt x="3428" y="154050"/>
                </a:lnTo>
                <a:lnTo>
                  <a:pt x="5714" y="158114"/>
                </a:lnTo>
                <a:lnTo>
                  <a:pt x="10159" y="161289"/>
                </a:lnTo>
                <a:lnTo>
                  <a:pt x="16636" y="163449"/>
                </a:lnTo>
                <a:lnTo>
                  <a:pt x="18033" y="160274"/>
                </a:lnTo>
                <a:lnTo>
                  <a:pt x="18922" y="157606"/>
                </a:lnTo>
                <a:lnTo>
                  <a:pt x="19811" y="153415"/>
                </a:lnTo>
                <a:lnTo>
                  <a:pt x="19930" y="142747"/>
                </a:lnTo>
                <a:lnTo>
                  <a:pt x="19296" y="133038"/>
                </a:lnTo>
                <a:lnTo>
                  <a:pt x="17652" y="116586"/>
                </a:lnTo>
                <a:lnTo>
                  <a:pt x="17017" y="110362"/>
                </a:lnTo>
                <a:lnTo>
                  <a:pt x="16636" y="105537"/>
                </a:lnTo>
                <a:lnTo>
                  <a:pt x="16707" y="98693"/>
                </a:lnTo>
                <a:lnTo>
                  <a:pt x="17053" y="87280"/>
                </a:lnTo>
                <a:lnTo>
                  <a:pt x="17652" y="68071"/>
                </a:lnTo>
                <a:lnTo>
                  <a:pt x="17906" y="62864"/>
                </a:lnTo>
                <a:lnTo>
                  <a:pt x="17906" y="48132"/>
                </a:lnTo>
                <a:lnTo>
                  <a:pt x="17620" y="35324"/>
                </a:lnTo>
                <a:lnTo>
                  <a:pt x="16763" y="22732"/>
                </a:lnTo>
                <a:lnTo>
                  <a:pt x="16128" y="14477"/>
                </a:lnTo>
                <a:lnTo>
                  <a:pt x="14985" y="6985"/>
                </a:lnTo>
                <a:lnTo>
                  <a:pt x="13461" y="0"/>
                </a:lnTo>
                <a:lnTo>
                  <a:pt x="8127" y="1143"/>
                </a:lnTo>
                <a:lnTo>
                  <a:pt x="4571" y="3175"/>
                </a:lnTo>
                <a:lnTo>
                  <a:pt x="2666" y="6095"/>
                </a:lnTo>
                <a:lnTo>
                  <a:pt x="888" y="9017"/>
                </a:lnTo>
                <a:lnTo>
                  <a:pt x="0" y="12954"/>
                </a:lnTo>
                <a:lnTo>
                  <a:pt x="0" y="19812"/>
                </a:lnTo>
                <a:lnTo>
                  <a:pt x="253" y="22860"/>
                </a:lnTo>
                <a:lnTo>
                  <a:pt x="634" y="27050"/>
                </a:lnTo>
                <a:lnTo>
                  <a:pt x="1015" y="31368"/>
                </a:lnTo>
                <a:lnTo>
                  <a:pt x="1269" y="34543"/>
                </a:lnTo>
                <a:lnTo>
                  <a:pt x="1269" y="115315"/>
                </a:lnTo>
                <a:lnTo>
                  <a:pt x="1015" y="118871"/>
                </a:lnTo>
                <a:lnTo>
                  <a:pt x="634" y="124713"/>
                </a:lnTo>
                <a:lnTo>
                  <a:pt x="253" y="130682"/>
                </a:lnTo>
                <a:lnTo>
                  <a:pt x="0" y="135255"/>
                </a:lnTo>
                <a:lnTo>
                  <a:pt x="0" y="144780"/>
                </a:lnTo>
                <a:lnTo>
                  <a:pt x="1142" y="149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74926" y="3744087"/>
            <a:ext cx="19930" cy="163449"/>
          </a:xfrm>
          <a:custGeom>
            <a:avLst/>
            <a:gdLst/>
            <a:ahLst/>
            <a:cxnLst/>
            <a:rect l="l" t="t" r="r" b="b"/>
            <a:pathLst>
              <a:path w="19930" h="163449">
                <a:moveTo>
                  <a:pt x="1143" y="149987"/>
                </a:moveTo>
                <a:lnTo>
                  <a:pt x="3429" y="154050"/>
                </a:lnTo>
                <a:lnTo>
                  <a:pt x="5715" y="158114"/>
                </a:lnTo>
                <a:lnTo>
                  <a:pt x="10160" y="161289"/>
                </a:lnTo>
                <a:lnTo>
                  <a:pt x="16637" y="163449"/>
                </a:lnTo>
                <a:lnTo>
                  <a:pt x="18034" y="160274"/>
                </a:lnTo>
                <a:lnTo>
                  <a:pt x="18923" y="157606"/>
                </a:lnTo>
                <a:lnTo>
                  <a:pt x="19812" y="153415"/>
                </a:lnTo>
                <a:lnTo>
                  <a:pt x="19930" y="142747"/>
                </a:lnTo>
                <a:lnTo>
                  <a:pt x="19296" y="133038"/>
                </a:lnTo>
                <a:lnTo>
                  <a:pt x="17653" y="116586"/>
                </a:lnTo>
                <a:lnTo>
                  <a:pt x="17018" y="110362"/>
                </a:lnTo>
                <a:lnTo>
                  <a:pt x="16637" y="105537"/>
                </a:lnTo>
                <a:lnTo>
                  <a:pt x="16707" y="98693"/>
                </a:lnTo>
                <a:lnTo>
                  <a:pt x="17053" y="87280"/>
                </a:lnTo>
                <a:lnTo>
                  <a:pt x="17653" y="68071"/>
                </a:lnTo>
                <a:lnTo>
                  <a:pt x="17906" y="62864"/>
                </a:lnTo>
                <a:lnTo>
                  <a:pt x="17906" y="48132"/>
                </a:lnTo>
                <a:lnTo>
                  <a:pt x="17620" y="35324"/>
                </a:lnTo>
                <a:lnTo>
                  <a:pt x="16763" y="22732"/>
                </a:lnTo>
                <a:lnTo>
                  <a:pt x="16129" y="14477"/>
                </a:lnTo>
                <a:lnTo>
                  <a:pt x="14986" y="6985"/>
                </a:lnTo>
                <a:lnTo>
                  <a:pt x="13462" y="0"/>
                </a:lnTo>
                <a:lnTo>
                  <a:pt x="8128" y="1143"/>
                </a:lnTo>
                <a:lnTo>
                  <a:pt x="4572" y="3175"/>
                </a:lnTo>
                <a:lnTo>
                  <a:pt x="2667" y="6095"/>
                </a:lnTo>
                <a:lnTo>
                  <a:pt x="888" y="9017"/>
                </a:lnTo>
                <a:lnTo>
                  <a:pt x="0" y="12954"/>
                </a:lnTo>
                <a:lnTo>
                  <a:pt x="0" y="19812"/>
                </a:lnTo>
                <a:lnTo>
                  <a:pt x="254" y="22860"/>
                </a:lnTo>
                <a:lnTo>
                  <a:pt x="635" y="27050"/>
                </a:lnTo>
                <a:lnTo>
                  <a:pt x="1016" y="31368"/>
                </a:lnTo>
                <a:lnTo>
                  <a:pt x="1269" y="34543"/>
                </a:lnTo>
                <a:lnTo>
                  <a:pt x="1269" y="115315"/>
                </a:lnTo>
                <a:lnTo>
                  <a:pt x="1016" y="118871"/>
                </a:lnTo>
                <a:lnTo>
                  <a:pt x="635" y="124713"/>
                </a:lnTo>
                <a:lnTo>
                  <a:pt x="254" y="130682"/>
                </a:lnTo>
                <a:lnTo>
                  <a:pt x="0" y="135255"/>
                </a:lnTo>
                <a:lnTo>
                  <a:pt x="0" y="144780"/>
                </a:lnTo>
                <a:lnTo>
                  <a:pt x="1143" y="1499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794760" y="3741293"/>
            <a:ext cx="173100" cy="166243"/>
          </a:xfrm>
          <a:custGeom>
            <a:avLst/>
            <a:gdLst/>
            <a:ahLst/>
            <a:cxnLst/>
            <a:rect l="l" t="t" r="r" b="b"/>
            <a:pathLst>
              <a:path w="173100" h="166243">
                <a:moveTo>
                  <a:pt x="53086" y="160146"/>
                </a:moveTo>
                <a:lnTo>
                  <a:pt x="54737" y="164210"/>
                </a:lnTo>
                <a:lnTo>
                  <a:pt x="57785" y="166242"/>
                </a:lnTo>
                <a:lnTo>
                  <a:pt x="66039" y="166242"/>
                </a:lnTo>
                <a:lnTo>
                  <a:pt x="68706" y="165480"/>
                </a:lnTo>
                <a:lnTo>
                  <a:pt x="70357" y="163956"/>
                </a:lnTo>
                <a:lnTo>
                  <a:pt x="72643" y="160400"/>
                </a:lnTo>
                <a:lnTo>
                  <a:pt x="72643" y="155574"/>
                </a:lnTo>
                <a:lnTo>
                  <a:pt x="72136" y="152780"/>
                </a:lnTo>
                <a:lnTo>
                  <a:pt x="71119" y="149097"/>
                </a:lnTo>
                <a:lnTo>
                  <a:pt x="69087" y="141477"/>
                </a:lnTo>
                <a:lnTo>
                  <a:pt x="68072" y="137032"/>
                </a:lnTo>
                <a:lnTo>
                  <a:pt x="68092" y="134099"/>
                </a:lnTo>
                <a:lnTo>
                  <a:pt x="68308" y="127253"/>
                </a:lnTo>
                <a:lnTo>
                  <a:pt x="68758" y="115877"/>
                </a:lnTo>
                <a:lnTo>
                  <a:pt x="69441" y="99963"/>
                </a:lnTo>
                <a:lnTo>
                  <a:pt x="70357" y="79501"/>
                </a:lnTo>
                <a:lnTo>
                  <a:pt x="70679" y="71465"/>
                </a:lnTo>
                <a:lnTo>
                  <a:pt x="71009" y="58749"/>
                </a:lnTo>
                <a:lnTo>
                  <a:pt x="71119" y="37337"/>
                </a:lnTo>
                <a:lnTo>
                  <a:pt x="75691" y="31114"/>
                </a:lnTo>
                <a:lnTo>
                  <a:pt x="84836" y="27558"/>
                </a:lnTo>
                <a:lnTo>
                  <a:pt x="87607" y="26615"/>
                </a:lnTo>
                <a:lnTo>
                  <a:pt x="98985" y="24540"/>
                </a:lnTo>
                <a:lnTo>
                  <a:pt x="113918" y="23875"/>
                </a:lnTo>
                <a:lnTo>
                  <a:pt x="117475" y="24002"/>
                </a:lnTo>
                <a:lnTo>
                  <a:pt x="121285" y="24256"/>
                </a:lnTo>
                <a:lnTo>
                  <a:pt x="125222" y="24510"/>
                </a:lnTo>
                <a:lnTo>
                  <a:pt x="129286" y="24764"/>
                </a:lnTo>
                <a:lnTo>
                  <a:pt x="160019" y="24764"/>
                </a:lnTo>
                <a:lnTo>
                  <a:pt x="165735" y="23748"/>
                </a:lnTo>
                <a:lnTo>
                  <a:pt x="168655" y="21462"/>
                </a:lnTo>
                <a:lnTo>
                  <a:pt x="171576" y="19176"/>
                </a:lnTo>
                <a:lnTo>
                  <a:pt x="173100" y="16001"/>
                </a:lnTo>
                <a:lnTo>
                  <a:pt x="173100" y="7746"/>
                </a:lnTo>
                <a:lnTo>
                  <a:pt x="171703" y="4698"/>
                </a:lnTo>
                <a:lnTo>
                  <a:pt x="168782" y="3047"/>
                </a:lnTo>
                <a:lnTo>
                  <a:pt x="165988" y="1396"/>
                </a:lnTo>
                <a:lnTo>
                  <a:pt x="161798" y="507"/>
                </a:lnTo>
                <a:lnTo>
                  <a:pt x="155715" y="516"/>
                </a:lnTo>
                <a:lnTo>
                  <a:pt x="146055" y="1554"/>
                </a:lnTo>
                <a:lnTo>
                  <a:pt x="129920" y="4317"/>
                </a:lnTo>
                <a:lnTo>
                  <a:pt x="124587" y="5333"/>
                </a:lnTo>
                <a:lnTo>
                  <a:pt x="120523" y="5841"/>
                </a:lnTo>
                <a:lnTo>
                  <a:pt x="50673" y="5841"/>
                </a:lnTo>
                <a:lnTo>
                  <a:pt x="48260" y="6222"/>
                </a:lnTo>
                <a:lnTo>
                  <a:pt x="43179" y="5841"/>
                </a:lnTo>
                <a:lnTo>
                  <a:pt x="35432" y="4698"/>
                </a:lnTo>
                <a:lnTo>
                  <a:pt x="27686" y="3682"/>
                </a:lnTo>
                <a:lnTo>
                  <a:pt x="23240" y="2031"/>
                </a:lnTo>
                <a:lnTo>
                  <a:pt x="22225" y="0"/>
                </a:lnTo>
                <a:lnTo>
                  <a:pt x="14350" y="3682"/>
                </a:lnTo>
                <a:lnTo>
                  <a:pt x="9651" y="5968"/>
                </a:lnTo>
                <a:lnTo>
                  <a:pt x="8000" y="6857"/>
                </a:lnTo>
                <a:lnTo>
                  <a:pt x="2666" y="10032"/>
                </a:lnTo>
                <a:lnTo>
                  <a:pt x="0" y="13461"/>
                </a:lnTo>
                <a:lnTo>
                  <a:pt x="0" y="19557"/>
                </a:lnTo>
                <a:lnTo>
                  <a:pt x="1142" y="22097"/>
                </a:lnTo>
                <a:lnTo>
                  <a:pt x="3301" y="24764"/>
                </a:lnTo>
                <a:lnTo>
                  <a:pt x="6476" y="27050"/>
                </a:lnTo>
                <a:lnTo>
                  <a:pt x="9270" y="27685"/>
                </a:lnTo>
                <a:lnTo>
                  <a:pt x="12064" y="28320"/>
                </a:lnTo>
                <a:lnTo>
                  <a:pt x="15493" y="28574"/>
                </a:lnTo>
                <a:lnTo>
                  <a:pt x="21462" y="28447"/>
                </a:lnTo>
                <a:lnTo>
                  <a:pt x="26415" y="28066"/>
                </a:lnTo>
                <a:lnTo>
                  <a:pt x="29210" y="27812"/>
                </a:lnTo>
                <a:lnTo>
                  <a:pt x="32385" y="27431"/>
                </a:lnTo>
                <a:lnTo>
                  <a:pt x="35687" y="27050"/>
                </a:lnTo>
                <a:lnTo>
                  <a:pt x="38607" y="26796"/>
                </a:lnTo>
                <a:lnTo>
                  <a:pt x="47498" y="26796"/>
                </a:lnTo>
                <a:lnTo>
                  <a:pt x="51562" y="27939"/>
                </a:lnTo>
                <a:lnTo>
                  <a:pt x="55244" y="32511"/>
                </a:lnTo>
                <a:lnTo>
                  <a:pt x="56261" y="36321"/>
                </a:lnTo>
                <a:lnTo>
                  <a:pt x="56225" y="62582"/>
                </a:lnTo>
                <a:lnTo>
                  <a:pt x="55432" y="72134"/>
                </a:lnTo>
                <a:lnTo>
                  <a:pt x="53593" y="90042"/>
                </a:lnTo>
                <a:lnTo>
                  <a:pt x="52959" y="95630"/>
                </a:lnTo>
                <a:lnTo>
                  <a:pt x="52704" y="101599"/>
                </a:lnTo>
                <a:lnTo>
                  <a:pt x="52704" y="108330"/>
                </a:lnTo>
                <a:lnTo>
                  <a:pt x="52197" y="115188"/>
                </a:lnTo>
                <a:lnTo>
                  <a:pt x="51307" y="128269"/>
                </a:lnTo>
                <a:lnTo>
                  <a:pt x="50800" y="133857"/>
                </a:lnTo>
                <a:lnTo>
                  <a:pt x="50673" y="150367"/>
                </a:lnTo>
                <a:lnTo>
                  <a:pt x="51435" y="156082"/>
                </a:lnTo>
                <a:lnTo>
                  <a:pt x="53086" y="1601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607816" y="3736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28448" y="161670"/>
                </a:moveTo>
                <a:lnTo>
                  <a:pt x="27559" y="156591"/>
                </a:lnTo>
                <a:lnTo>
                  <a:pt x="26543" y="152654"/>
                </a:lnTo>
                <a:lnTo>
                  <a:pt x="24637" y="145161"/>
                </a:lnTo>
                <a:lnTo>
                  <a:pt x="22351" y="141986"/>
                </a:lnTo>
                <a:lnTo>
                  <a:pt x="19812" y="143001"/>
                </a:lnTo>
                <a:lnTo>
                  <a:pt x="18414" y="138937"/>
                </a:lnTo>
                <a:lnTo>
                  <a:pt x="17525" y="135127"/>
                </a:lnTo>
                <a:lnTo>
                  <a:pt x="17018" y="131572"/>
                </a:lnTo>
                <a:lnTo>
                  <a:pt x="16510" y="128016"/>
                </a:lnTo>
                <a:lnTo>
                  <a:pt x="16256" y="124332"/>
                </a:lnTo>
                <a:lnTo>
                  <a:pt x="16256" y="120523"/>
                </a:lnTo>
                <a:lnTo>
                  <a:pt x="16521" y="113973"/>
                </a:lnTo>
                <a:lnTo>
                  <a:pt x="18251" y="101706"/>
                </a:lnTo>
                <a:lnTo>
                  <a:pt x="21589" y="88264"/>
                </a:lnTo>
                <a:lnTo>
                  <a:pt x="24777" y="77465"/>
                </a:lnTo>
                <a:lnTo>
                  <a:pt x="28440" y="65266"/>
                </a:lnTo>
                <a:lnTo>
                  <a:pt x="32131" y="53467"/>
                </a:lnTo>
                <a:lnTo>
                  <a:pt x="33739" y="54603"/>
                </a:lnTo>
                <a:lnTo>
                  <a:pt x="43151" y="62143"/>
                </a:lnTo>
                <a:lnTo>
                  <a:pt x="52959" y="71627"/>
                </a:lnTo>
                <a:lnTo>
                  <a:pt x="54454" y="73369"/>
                </a:lnTo>
                <a:lnTo>
                  <a:pt x="62841" y="82886"/>
                </a:lnTo>
                <a:lnTo>
                  <a:pt x="71374" y="92329"/>
                </a:lnTo>
                <a:lnTo>
                  <a:pt x="73196" y="94331"/>
                </a:lnTo>
                <a:lnTo>
                  <a:pt x="82479" y="104114"/>
                </a:lnTo>
                <a:lnTo>
                  <a:pt x="90805" y="112141"/>
                </a:lnTo>
                <a:lnTo>
                  <a:pt x="99187" y="119506"/>
                </a:lnTo>
                <a:lnTo>
                  <a:pt x="104521" y="124713"/>
                </a:lnTo>
                <a:lnTo>
                  <a:pt x="107061" y="127507"/>
                </a:lnTo>
                <a:lnTo>
                  <a:pt x="111887" y="133095"/>
                </a:lnTo>
                <a:lnTo>
                  <a:pt x="115697" y="139319"/>
                </a:lnTo>
                <a:lnTo>
                  <a:pt x="118491" y="146050"/>
                </a:lnTo>
                <a:lnTo>
                  <a:pt x="129286" y="143001"/>
                </a:lnTo>
                <a:lnTo>
                  <a:pt x="135636" y="138302"/>
                </a:lnTo>
                <a:lnTo>
                  <a:pt x="137668" y="131825"/>
                </a:lnTo>
                <a:lnTo>
                  <a:pt x="137878" y="129773"/>
                </a:lnTo>
                <a:lnTo>
                  <a:pt x="139126" y="117407"/>
                </a:lnTo>
                <a:lnTo>
                  <a:pt x="140462" y="104393"/>
                </a:lnTo>
                <a:lnTo>
                  <a:pt x="141069" y="99485"/>
                </a:lnTo>
                <a:lnTo>
                  <a:pt x="143314" y="87177"/>
                </a:lnTo>
                <a:lnTo>
                  <a:pt x="146685" y="74422"/>
                </a:lnTo>
                <a:lnTo>
                  <a:pt x="148100" y="69891"/>
                </a:lnTo>
                <a:lnTo>
                  <a:pt x="152887" y="57772"/>
                </a:lnTo>
                <a:lnTo>
                  <a:pt x="158623" y="47117"/>
                </a:lnTo>
                <a:lnTo>
                  <a:pt x="162813" y="40005"/>
                </a:lnTo>
                <a:lnTo>
                  <a:pt x="165608" y="35051"/>
                </a:lnTo>
                <a:lnTo>
                  <a:pt x="167005" y="32131"/>
                </a:lnTo>
                <a:lnTo>
                  <a:pt x="169672" y="25907"/>
                </a:lnTo>
                <a:lnTo>
                  <a:pt x="171069" y="19557"/>
                </a:lnTo>
                <a:lnTo>
                  <a:pt x="171069" y="6604"/>
                </a:lnTo>
                <a:lnTo>
                  <a:pt x="170687" y="4063"/>
                </a:lnTo>
                <a:lnTo>
                  <a:pt x="169925" y="2412"/>
                </a:lnTo>
                <a:lnTo>
                  <a:pt x="167259" y="0"/>
                </a:lnTo>
                <a:lnTo>
                  <a:pt x="164719" y="762"/>
                </a:lnTo>
                <a:lnTo>
                  <a:pt x="159638" y="3301"/>
                </a:lnTo>
                <a:lnTo>
                  <a:pt x="154812" y="9398"/>
                </a:lnTo>
                <a:lnTo>
                  <a:pt x="150113" y="19050"/>
                </a:lnTo>
                <a:lnTo>
                  <a:pt x="149604" y="20086"/>
                </a:lnTo>
                <a:lnTo>
                  <a:pt x="145141" y="30431"/>
                </a:lnTo>
                <a:lnTo>
                  <a:pt x="140081" y="44068"/>
                </a:lnTo>
                <a:lnTo>
                  <a:pt x="137073" y="52766"/>
                </a:lnTo>
                <a:lnTo>
                  <a:pt x="133001" y="64800"/>
                </a:lnTo>
                <a:lnTo>
                  <a:pt x="129032" y="76835"/>
                </a:lnTo>
                <a:lnTo>
                  <a:pt x="124772" y="89785"/>
                </a:lnTo>
                <a:lnTo>
                  <a:pt x="120424" y="103047"/>
                </a:lnTo>
                <a:lnTo>
                  <a:pt x="118491" y="109093"/>
                </a:lnTo>
                <a:lnTo>
                  <a:pt x="113059" y="106203"/>
                </a:lnTo>
                <a:lnTo>
                  <a:pt x="102585" y="99367"/>
                </a:lnTo>
                <a:lnTo>
                  <a:pt x="92329" y="90931"/>
                </a:lnTo>
                <a:lnTo>
                  <a:pt x="87760" y="86441"/>
                </a:lnTo>
                <a:lnTo>
                  <a:pt x="79469" y="77441"/>
                </a:lnTo>
                <a:lnTo>
                  <a:pt x="70104" y="66293"/>
                </a:lnTo>
                <a:lnTo>
                  <a:pt x="67191" y="62650"/>
                </a:lnTo>
                <a:lnTo>
                  <a:pt x="59911" y="53274"/>
                </a:lnTo>
                <a:lnTo>
                  <a:pt x="50673" y="41020"/>
                </a:lnTo>
                <a:lnTo>
                  <a:pt x="44522" y="30570"/>
                </a:lnTo>
                <a:lnTo>
                  <a:pt x="35687" y="14224"/>
                </a:lnTo>
                <a:lnTo>
                  <a:pt x="32512" y="8255"/>
                </a:lnTo>
                <a:lnTo>
                  <a:pt x="29337" y="3937"/>
                </a:lnTo>
                <a:lnTo>
                  <a:pt x="26035" y="1016"/>
                </a:lnTo>
                <a:lnTo>
                  <a:pt x="23198" y="13205"/>
                </a:lnTo>
                <a:lnTo>
                  <a:pt x="20270" y="25572"/>
                </a:lnTo>
                <a:lnTo>
                  <a:pt x="17399" y="37592"/>
                </a:lnTo>
                <a:lnTo>
                  <a:pt x="17088" y="38879"/>
                </a:lnTo>
                <a:lnTo>
                  <a:pt x="14355" y="50528"/>
                </a:lnTo>
                <a:lnTo>
                  <a:pt x="11571" y="62985"/>
                </a:lnTo>
                <a:lnTo>
                  <a:pt x="8762" y="76200"/>
                </a:lnTo>
                <a:lnTo>
                  <a:pt x="5744" y="91113"/>
                </a:lnTo>
                <a:lnTo>
                  <a:pt x="3364" y="103551"/>
                </a:lnTo>
                <a:lnTo>
                  <a:pt x="1270" y="115316"/>
                </a:lnTo>
                <a:lnTo>
                  <a:pt x="762" y="118872"/>
                </a:lnTo>
                <a:lnTo>
                  <a:pt x="508" y="121538"/>
                </a:lnTo>
                <a:lnTo>
                  <a:pt x="254" y="123443"/>
                </a:lnTo>
                <a:lnTo>
                  <a:pt x="0" y="127888"/>
                </a:lnTo>
                <a:lnTo>
                  <a:pt x="3" y="131831"/>
                </a:lnTo>
                <a:lnTo>
                  <a:pt x="1364" y="145753"/>
                </a:lnTo>
                <a:lnTo>
                  <a:pt x="5080" y="156591"/>
                </a:lnTo>
                <a:lnTo>
                  <a:pt x="9144" y="164337"/>
                </a:lnTo>
                <a:lnTo>
                  <a:pt x="15494" y="168275"/>
                </a:lnTo>
                <a:lnTo>
                  <a:pt x="25146" y="168275"/>
                </a:lnTo>
                <a:lnTo>
                  <a:pt x="29083" y="167767"/>
                </a:lnTo>
                <a:lnTo>
                  <a:pt x="28448" y="1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10536" y="3736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28447" y="161670"/>
                </a:moveTo>
                <a:lnTo>
                  <a:pt x="27558" y="156591"/>
                </a:lnTo>
                <a:lnTo>
                  <a:pt x="26543" y="152654"/>
                </a:lnTo>
                <a:lnTo>
                  <a:pt x="24637" y="145161"/>
                </a:lnTo>
                <a:lnTo>
                  <a:pt x="22351" y="141986"/>
                </a:lnTo>
                <a:lnTo>
                  <a:pt x="19812" y="143001"/>
                </a:lnTo>
                <a:lnTo>
                  <a:pt x="18414" y="138937"/>
                </a:lnTo>
                <a:lnTo>
                  <a:pt x="17525" y="135127"/>
                </a:lnTo>
                <a:lnTo>
                  <a:pt x="17018" y="131572"/>
                </a:lnTo>
                <a:lnTo>
                  <a:pt x="16509" y="128016"/>
                </a:lnTo>
                <a:lnTo>
                  <a:pt x="16256" y="124332"/>
                </a:lnTo>
                <a:lnTo>
                  <a:pt x="16256" y="120523"/>
                </a:lnTo>
                <a:lnTo>
                  <a:pt x="16521" y="113973"/>
                </a:lnTo>
                <a:lnTo>
                  <a:pt x="18251" y="101706"/>
                </a:lnTo>
                <a:lnTo>
                  <a:pt x="21589" y="88264"/>
                </a:lnTo>
                <a:lnTo>
                  <a:pt x="24777" y="77465"/>
                </a:lnTo>
                <a:lnTo>
                  <a:pt x="28440" y="65266"/>
                </a:lnTo>
                <a:lnTo>
                  <a:pt x="32131" y="53467"/>
                </a:lnTo>
                <a:lnTo>
                  <a:pt x="33739" y="54603"/>
                </a:lnTo>
                <a:lnTo>
                  <a:pt x="43151" y="62143"/>
                </a:lnTo>
                <a:lnTo>
                  <a:pt x="52958" y="71627"/>
                </a:lnTo>
                <a:lnTo>
                  <a:pt x="54454" y="73369"/>
                </a:lnTo>
                <a:lnTo>
                  <a:pt x="62841" y="82886"/>
                </a:lnTo>
                <a:lnTo>
                  <a:pt x="71374" y="92329"/>
                </a:lnTo>
                <a:lnTo>
                  <a:pt x="73196" y="94331"/>
                </a:lnTo>
                <a:lnTo>
                  <a:pt x="82479" y="104114"/>
                </a:lnTo>
                <a:lnTo>
                  <a:pt x="90805" y="112141"/>
                </a:lnTo>
                <a:lnTo>
                  <a:pt x="99187" y="119506"/>
                </a:lnTo>
                <a:lnTo>
                  <a:pt x="104520" y="124713"/>
                </a:lnTo>
                <a:lnTo>
                  <a:pt x="107061" y="127507"/>
                </a:lnTo>
                <a:lnTo>
                  <a:pt x="111887" y="133095"/>
                </a:lnTo>
                <a:lnTo>
                  <a:pt x="115696" y="139319"/>
                </a:lnTo>
                <a:lnTo>
                  <a:pt x="118490" y="146050"/>
                </a:lnTo>
                <a:lnTo>
                  <a:pt x="129286" y="143001"/>
                </a:lnTo>
                <a:lnTo>
                  <a:pt x="135636" y="138302"/>
                </a:lnTo>
                <a:lnTo>
                  <a:pt x="137668" y="131825"/>
                </a:lnTo>
                <a:lnTo>
                  <a:pt x="137878" y="129773"/>
                </a:lnTo>
                <a:lnTo>
                  <a:pt x="139126" y="117407"/>
                </a:lnTo>
                <a:lnTo>
                  <a:pt x="140462" y="104393"/>
                </a:lnTo>
                <a:lnTo>
                  <a:pt x="141069" y="99485"/>
                </a:lnTo>
                <a:lnTo>
                  <a:pt x="143314" y="87177"/>
                </a:lnTo>
                <a:lnTo>
                  <a:pt x="146684" y="74422"/>
                </a:lnTo>
                <a:lnTo>
                  <a:pt x="148100" y="69891"/>
                </a:lnTo>
                <a:lnTo>
                  <a:pt x="152887" y="57772"/>
                </a:lnTo>
                <a:lnTo>
                  <a:pt x="158622" y="47117"/>
                </a:lnTo>
                <a:lnTo>
                  <a:pt x="162813" y="40005"/>
                </a:lnTo>
                <a:lnTo>
                  <a:pt x="165607" y="35051"/>
                </a:lnTo>
                <a:lnTo>
                  <a:pt x="167005" y="32131"/>
                </a:lnTo>
                <a:lnTo>
                  <a:pt x="169671" y="25907"/>
                </a:lnTo>
                <a:lnTo>
                  <a:pt x="171069" y="19557"/>
                </a:lnTo>
                <a:lnTo>
                  <a:pt x="171069" y="6604"/>
                </a:lnTo>
                <a:lnTo>
                  <a:pt x="170687" y="4063"/>
                </a:lnTo>
                <a:lnTo>
                  <a:pt x="169925" y="2412"/>
                </a:lnTo>
                <a:lnTo>
                  <a:pt x="167258" y="0"/>
                </a:lnTo>
                <a:lnTo>
                  <a:pt x="164719" y="762"/>
                </a:lnTo>
                <a:lnTo>
                  <a:pt x="159638" y="3301"/>
                </a:lnTo>
                <a:lnTo>
                  <a:pt x="154812" y="9398"/>
                </a:lnTo>
                <a:lnTo>
                  <a:pt x="150113" y="19050"/>
                </a:lnTo>
                <a:lnTo>
                  <a:pt x="149604" y="20086"/>
                </a:lnTo>
                <a:lnTo>
                  <a:pt x="145141" y="30431"/>
                </a:lnTo>
                <a:lnTo>
                  <a:pt x="140081" y="44068"/>
                </a:lnTo>
                <a:lnTo>
                  <a:pt x="137073" y="52766"/>
                </a:lnTo>
                <a:lnTo>
                  <a:pt x="133001" y="64800"/>
                </a:lnTo>
                <a:lnTo>
                  <a:pt x="129031" y="76835"/>
                </a:lnTo>
                <a:lnTo>
                  <a:pt x="124772" y="89785"/>
                </a:lnTo>
                <a:lnTo>
                  <a:pt x="120424" y="103047"/>
                </a:lnTo>
                <a:lnTo>
                  <a:pt x="118490" y="109093"/>
                </a:lnTo>
                <a:lnTo>
                  <a:pt x="113059" y="106203"/>
                </a:lnTo>
                <a:lnTo>
                  <a:pt x="102585" y="99367"/>
                </a:lnTo>
                <a:lnTo>
                  <a:pt x="92328" y="90931"/>
                </a:lnTo>
                <a:lnTo>
                  <a:pt x="87760" y="86441"/>
                </a:lnTo>
                <a:lnTo>
                  <a:pt x="79469" y="77441"/>
                </a:lnTo>
                <a:lnTo>
                  <a:pt x="70103" y="66293"/>
                </a:lnTo>
                <a:lnTo>
                  <a:pt x="67191" y="62650"/>
                </a:lnTo>
                <a:lnTo>
                  <a:pt x="59911" y="53274"/>
                </a:lnTo>
                <a:lnTo>
                  <a:pt x="50672" y="41020"/>
                </a:lnTo>
                <a:lnTo>
                  <a:pt x="44522" y="30570"/>
                </a:lnTo>
                <a:lnTo>
                  <a:pt x="35687" y="14224"/>
                </a:lnTo>
                <a:lnTo>
                  <a:pt x="32512" y="8255"/>
                </a:lnTo>
                <a:lnTo>
                  <a:pt x="29337" y="3937"/>
                </a:lnTo>
                <a:lnTo>
                  <a:pt x="26034" y="1016"/>
                </a:lnTo>
                <a:lnTo>
                  <a:pt x="23198" y="13205"/>
                </a:lnTo>
                <a:lnTo>
                  <a:pt x="20270" y="25572"/>
                </a:lnTo>
                <a:lnTo>
                  <a:pt x="17399" y="37592"/>
                </a:lnTo>
                <a:lnTo>
                  <a:pt x="17088" y="38879"/>
                </a:lnTo>
                <a:lnTo>
                  <a:pt x="14355" y="50528"/>
                </a:lnTo>
                <a:lnTo>
                  <a:pt x="11571" y="62985"/>
                </a:lnTo>
                <a:lnTo>
                  <a:pt x="8762" y="76200"/>
                </a:lnTo>
                <a:lnTo>
                  <a:pt x="5744" y="91113"/>
                </a:lnTo>
                <a:lnTo>
                  <a:pt x="3364" y="103551"/>
                </a:lnTo>
                <a:lnTo>
                  <a:pt x="1269" y="115316"/>
                </a:lnTo>
                <a:lnTo>
                  <a:pt x="762" y="118872"/>
                </a:lnTo>
                <a:lnTo>
                  <a:pt x="507" y="121538"/>
                </a:lnTo>
                <a:lnTo>
                  <a:pt x="253" y="123443"/>
                </a:lnTo>
                <a:lnTo>
                  <a:pt x="0" y="127888"/>
                </a:lnTo>
                <a:lnTo>
                  <a:pt x="3" y="131831"/>
                </a:lnTo>
                <a:lnTo>
                  <a:pt x="1364" y="145753"/>
                </a:lnTo>
                <a:lnTo>
                  <a:pt x="5080" y="156591"/>
                </a:lnTo>
                <a:lnTo>
                  <a:pt x="9143" y="164337"/>
                </a:lnTo>
                <a:lnTo>
                  <a:pt x="15493" y="168275"/>
                </a:lnTo>
                <a:lnTo>
                  <a:pt x="25145" y="168275"/>
                </a:lnTo>
                <a:lnTo>
                  <a:pt x="29082" y="167767"/>
                </a:lnTo>
                <a:lnTo>
                  <a:pt x="28447" y="1616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264280" y="3734943"/>
            <a:ext cx="179832" cy="169544"/>
          </a:xfrm>
          <a:custGeom>
            <a:avLst/>
            <a:gdLst/>
            <a:ahLst/>
            <a:cxnLst/>
            <a:rect l="l" t="t" r="r" b="b"/>
            <a:pathLst>
              <a:path w="179832" h="169545">
                <a:moveTo>
                  <a:pt x="1016" y="0"/>
                </a:moveTo>
                <a:lnTo>
                  <a:pt x="381" y="2920"/>
                </a:lnTo>
                <a:lnTo>
                  <a:pt x="0" y="6984"/>
                </a:lnTo>
                <a:lnTo>
                  <a:pt x="0" y="9905"/>
                </a:lnTo>
                <a:lnTo>
                  <a:pt x="381" y="14836"/>
                </a:lnTo>
                <a:lnTo>
                  <a:pt x="3753" y="25693"/>
                </a:lnTo>
                <a:lnTo>
                  <a:pt x="10611" y="36968"/>
                </a:lnTo>
                <a:lnTo>
                  <a:pt x="20955" y="48640"/>
                </a:lnTo>
                <a:lnTo>
                  <a:pt x="31128" y="58602"/>
                </a:lnTo>
                <a:lnTo>
                  <a:pt x="41972" y="69678"/>
                </a:lnTo>
                <a:lnTo>
                  <a:pt x="49376" y="77914"/>
                </a:lnTo>
                <a:lnTo>
                  <a:pt x="53340" y="83311"/>
                </a:lnTo>
                <a:lnTo>
                  <a:pt x="57404" y="90169"/>
                </a:lnTo>
                <a:lnTo>
                  <a:pt x="61976" y="96138"/>
                </a:lnTo>
                <a:lnTo>
                  <a:pt x="66929" y="101218"/>
                </a:lnTo>
                <a:lnTo>
                  <a:pt x="71882" y="106298"/>
                </a:lnTo>
                <a:lnTo>
                  <a:pt x="77724" y="110616"/>
                </a:lnTo>
                <a:lnTo>
                  <a:pt x="84201" y="114172"/>
                </a:lnTo>
                <a:lnTo>
                  <a:pt x="89027" y="116839"/>
                </a:lnTo>
                <a:lnTo>
                  <a:pt x="92710" y="118236"/>
                </a:lnTo>
                <a:lnTo>
                  <a:pt x="99822" y="118236"/>
                </a:lnTo>
                <a:lnTo>
                  <a:pt x="102997" y="115061"/>
                </a:lnTo>
                <a:lnTo>
                  <a:pt x="105283" y="108838"/>
                </a:lnTo>
                <a:lnTo>
                  <a:pt x="106426" y="105155"/>
                </a:lnTo>
                <a:lnTo>
                  <a:pt x="108712" y="98678"/>
                </a:lnTo>
                <a:lnTo>
                  <a:pt x="112014" y="89407"/>
                </a:lnTo>
                <a:lnTo>
                  <a:pt x="115316" y="82676"/>
                </a:lnTo>
                <a:lnTo>
                  <a:pt x="119126" y="75818"/>
                </a:lnTo>
                <a:lnTo>
                  <a:pt x="123444" y="68833"/>
                </a:lnTo>
                <a:lnTo>
                  <a:pt x="127000" y="63245"/>
                </a:lnTo>
                <a:lnTo>
                  <a:pt x="131445" y="56768"/>
                </a:lnTo>
                <a:lnTo>
                  <a:pt x="136652" y="49402"/>
                </a:lnTo>
                <a:lnTo>
                  <a:pt x="141052" y="59595"/>
                </a:lnTo>
                <a:lnTo>
                  <a:pt x="145016" y="71653"/>
                </a:lnTo>
                <a:lnTo>
                  <a:pt x="148082" y="84581"/>
                </a:lnTo>
                <a:lnTo>
                  <a:pt x="150362" y="98086"/>
                </a:lnTo>
                <a:lnTo>
                  <a:pt x="151609" y="110728"/>
                </a:lnTo>
                <a:lnTo>
                  <a:pt x="152019" y="123316"/>
                </a:lnTo>
                <a:lnTo>
                  <a:pt x="152019" y="123473"/>
                </a:lnTo>
                <a:lnTo>
                  <a:pt x="152923" y="139431"/>
                </a:lnTo>
                <a:lnTo>
                  <a:pt x="155623" y="151852"/>
                </a:lnTo>
                <a:lnTo>
                  <a:pt x="160147" y="160654"/>
                </a:lnTo>
                <a:lnTo>
                  <a:pt x="164719" y="166623"/>
                </a:lnTo>
                <a:lnTo>
                  <a:pt x="171323" y="169544"/>
                </a:lnTo>
                <a:lnTo>
                  <a:pt x="179832" y="169544"/>
                </a:lnTo>
                <a:lnTo>
                  <a:pt x="179832" y="162686"/>
                </a:lnTo>
                <a:lnTo>
                  <a:pt x="178816" y="155447"/>
                </a:lnTo>
                <a:lnTo>
                  <a:pt x="176530" y="147827"/>
                </a:lnTo>
                <a:lnTo>
                  <a:pt x="171921" y="131112"/>
                </a:lnTo>
                <a:lnTo>
                  <a:pt x="168715" y="118580"/>
                </a:lnTo>
                <a:lnTo>
                  <a:pt x="167386" y="111886"/>
                </a:lnTo>
                <a:lnTo>
                  <a:pt x="166614" y="106593"/>
                </a:lnTo>
                <a:lnTo>
                  <a:pt x="164778" y="94583"/>
                </a:lnTo>
                <a:lnTo>
                  <a:pt x="161925" y="76453"/>
                </a:lnTo>
                <a:lnTo>
                  <a:pt x="160060" y="63468"/>
                </a:lnTo>
                <a:lnTo>
                  <a:pt x="158786" y="50698"/>
                </a:lnTo>
                <a:lnTo>
                  <a:pt x="158369" y="40004"/>
                </a:lnTo>
                <a:lnTo>
                  <a:pt x="157988" y="34416"/>
                </a:lnTo>
                <a:lnTo>
                  <a:pt x="157734" y="28955"/>
                </a:lnTo>
                <a:lnTo>
                  <a:pt x="157607" y="23367"/>
                </a:lnTo>
                <a:lnTo>
                  <a:pt x="156972" y="16763"/>
                </a:lnTo>
                <a:lnTo>
                  <a:pt x="155194" y="12064"/>
                </a:lnTo>
                <a:lnTo>
                  <a:pt x="152273" y="9397"/>
                </a:lnTo>
                <a:lnTo>
                  <a:pt x="149479" y="6730"/>
                </a:lnTo>
                <a:lnTo>
                  <a:pt x="146558" y="5333"/>
                </a:lnTo>
                <a:lnTo>
                  <a:pt x="140335" y="5333"/>
                </a:lnTo>
                <a:lnTo>
                  <a:pt x="137414" y="7111"/>
                </a:lnTo>
                <a:lnTo>
                  <a:pt x="135128" y="10667"/>
                </a:lnTo>
                <a:lnTo>
                  <a:pt x="133350" y="13207"/>
                </a:lnTo>
                <a:lnTo>
                  <a:pt x="131953" y="16890"/>
                </a:lnTo>
                <a:lnTo>
                  <a:pt x="130556" y="21589"/>
                </a:lnTo>
                <a:lnTo>
                  <a:pt x="129672" y="24534"/>
                </a:lnTo>
                <a:lnTo>
                  <a:pt x="125414" y="36229"/>
                </a:lnTo>
                <a:lnTo>
                  <a:pt x="120028" y="47764"/>
                </a:lnTo>
                <a:lnTo>
                  <a:pt x="113538" y="59181"/>
                </a:lnTo>
                <a:lnTo>
                  <a:pt x="111216" y="62860"/>
                </a:lnTo>
                <a:lnTo>
                  <a:pt x="103910" y="73306"/>
                </a:lnTo>
                <a:lnTo>
                  <a:pt x="95921" y="83164"/>
                </a:lnTo>
                <a:lnTo>
                  <a:pt x="87249" y="92455"/>
                </a:lnTo>
                <a:lnTo>
                  <a:pt x="85480" y="90412"/>
                </a:lnTo>
                <a:lnTo>
                  <a:pt x="79311" y="82691"/>
                </a:lnTo>
                <a:lnTo>
                  <a:pt x="71356" y="72034"/>
                </a:lnTo>
                <a:lnTo>
                  <a:pt x="61595" y="58419"/>
                </a:lnTo>
                <a:lnTo>
                  <a:pt x="56419" y="51221"/>
                </a:lnTo>
                <a:lnTo>
                  <a:pt x="47654" y="39422"/>
                </a:lnTo>
                <a:lnTo>
                  <a:pt x="40235" y="30011"/>
                </a:lnTo>
                <a:lnTo>
                  <a:pt x="34163" y="22986"/>
                </a:lnTo>
                <a:lnTo>
                  <a:pt x="32364" y="21119"/>
                </a:lnTo>
                <a:lnTo>
                  <a:pt x="22065" y="11849"/>
                </a:lnTo>
                <a:lnTo>
                  <a:pt x="11616" y="4817"/>
                </a:lnTo>
                <a:lnTo>
                  <a:pt x="1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106041" y="3734943"/>
            <a:ext cx="179831" cy="169544"/>
          </a:xfrm>
          <a:custGeom>
            <a:avLst/>
            <a:gdLst/>
            <a:ahLst/>
            <a:cxnLst/>
            <a:rect l="l" t="t" r="r" b="b"/>
            <a:pathLst>
              <a:path w="179831" h="169545">
                <a:moveTo>
                  <a:pt x="1015" y="0"/>
                </a:moveTo>
                <a:lnTo>
                  <a:pt x="381" y="2920"/>
                </a:lnTo>
                <a:lnTo>
                  <a:pt x="0" y="6984"/>
                </a:lnTo>
                <a:lnTo>
                  <a:pt x="0" y="9905"/>
                </a:lnTo>
                <a:lnTo>
                  <a:pt x="381" y="14836"/>
                </a:lnTo>
                <a:lnTo>
                  <a:pt x="3753" y="25693"/>
                </a:lnTo>
                <a:lnTo>
                  <a:pt x="10611" y="36968"/>
                </a:lnTo>
                <a:lnTo>
                  <a:pt x="20954" y="48640"/>
                </a:lnTo>
                <a:lnTo>
                  <a:pt x="31128" y="58602"/>
                </a:lnTo>
                <a:lnTo>
                  <a:pt x="41972" y="69678"/>
                </a:lnTo>
                <a:lnTo>
                  <a:pt x="49376" y="77914"/>
                </a:lnTo>
                <a:lnTo>
                  <a:pt x="53339" y="83311"/>
                </a:lnTo>
                <a:lnTo>
                  <a:pt x="57403" y="90169"/>
                </a:lnTo>
                <a:lnTo>
                  <a:pt x="61975" y="96138"/>
                </a:lnTo>
                <a:lnTo>
                  <a:pt x="66928" y="101218"/>
                </a:lnTo>
                <a:lnTo>
                  <a:pt x="71881" y="106298"/>
                </a:lnTo>
                <a:lnTo>
                  <a:pt x="77723" y="110616"/>
                </a:lnTo>
                <a:lnTo>
                  <a:pt x="84200" y="114172"/>
                </a:lnTo>
                <a:lnTo>
                  <a:pt x="89026" y="116839"/>
                </a:lnTo>
                <a:lnTo>
                  <a:pt x="92709" y="118236"/>
                </a:lnTo>
                <a:lnTo>
                  <a:pt x="99821" y="118236"/>
                </a:lnTo>
                <a:lnTo>
                  <a:pt x="102996" y="115061"/>
                </a:lnTo>
                <a:lnTo>
                  <a:pt x="105282" y="108838"/>
                </a:lnTo>
                <a:lnTo>
                  <a:pt x="106425" y="105155"/>
                </a:lnTo>
                <a:lnTo>
                  <a:pt x="108711" y="98678"/>
                </a:lnTo>
                <a:lnTo>
                  <a:pt x="112013" y="89407"/>
                </a:lnTo>
                <a:lnTo>
                  <a:pt x="115315" y="82676"/>
                </a:lnTo>
                <a:lnTo>
                  <a:pt x="119125" y="75818"/>
                </a:lnTo>
                <a:lnTo>
                  <a:pt x="123443" y="68833"/>
                </a:lnTo>
                <a:lnTo>
                  <a:pt x="127000" y="63245"/>
                </a:lnTo>
                <a:lnTo>
                  <a:pt x="131444" y="56768"/>
                </a:lnTo>
                <a:lnTo>
                  <a:pt x="136651" y="49402"/>
                </a:lnTo>
                <a:lnTo>
                  <a:pt x="141052" y="59595"/>
                </a:lnTo>
                <a:lnTo>
                  <a:pt x="145016" y="71653"/>
                </a:lnTo>
                <a:lnTo>
                  <a:pt x="148081" y="84581"/>
                </a:lnTo>
                <a:lnTo>
                  <a:pt x="150362" y="98086"/>
                </a:lnTo>
                <a:lnTo>
                  <a:pt x="151609" y="110728"/>
                </a:lnTo>
                <a:lnTo>
                  <a:pt x="152019" y="123316"/>
                </a:lnTo>
                <a:lnTo>
                  <a:pt x="152019" y="123473"/>
                </a:lnTo>
                <a:lnTo>
                  <a:pt x="152923" y="139431"/>
                </a:lnTo>
                <a:lnTo>
                  <a:pt x="155623" y="151852"/>
                </a:lnTo>
                <a:lnTo>
                  <a:pt x="160146" y="160654"/>
                </a:lnTo>
                <a:lnTo>
                  <a:pt x="164719" y="166623"/>
                </a:lnTo>
                <a:lnTo>
                  <a:pt x="171322" y="169544"/>
                </a:lnTo>
                <a:lnTo>
                  <a:pt x="179831" y="169544"/>
                </a:lnTo>
                <a:lnTo>
                  <a:pt x="179831" y="162686"/>
                </a:lnTo>
                <a:lnTo>
                  <a:pt x="178815" y="155447"/>
                </a:lnTo>
                <a:lnTo>
                  <a:pt x="176529" y="147827"/>
                </a:lnTo>
                <a:lnTo>
                  <a:pt x="171921" y="131112"/>
                </a:lnTo>
                <a:lnTo>
                  <a:pt x="168715" y="118580"/>
                </a:lnTo>
                <a:lnTo>
                  <a:pt x="167385" y="111886"/>
                </a:lnTo>
                <a:lnTo>
                  <a:pt x="166614" y="106593"/>
                </a:lnTo>
                <a:lnTo>
                  <a:pt x="164778" y="94583"/>
                </a:lnTo>
                <a:lnTo>
                  <a:pt x="161925" y="76453"/>
                </a:lnTo>
                <a:lnTo>
                  <a:pt x="160060" y="63468"/>
                </a:lnTo>
                <a:lnTo>
                  <a:pt x="158786" y="50698"/>
                </a:lnTo>
                <a:lnTo>
                  <a:pt x="158369" y="40004"/>
                </a:lnTo>
                <a:lnTo>
                  <a:pt x="157987" y="34416"/>
                </a:lnTo>
                <a:lnTo>
                  <a:pt x="157733" y="28955"/>
                </a:lnTo>
                <a:lnTo>
                  <a:pt x="157606" y="23367"/>
                </a:lnTo>
                <a:lnTo>
                  <a:pt x="156971" y="16763"/>
                </a:lnTo>
                <a:lnTo>
                  <a:pt x="155194" y="12064"/>
                </a:lnTo>
                <a:lnTo>
                  <a:pt x="152272" y="9397"/>
                </a:lnTo>
                <a:lnTo>
                  <a:pt x="149478" y="6730"/>
                </a:lnTo>
                <a:lnTo>
                  <a:pt x="146557" y="5333"/>
                </a:lnTo>
                <a:lnTo>
                  <a:pt x="140334" y="5333"/>
                </a:lnTo>
                <a:lnTo>
                  <a:pt x="137413" y="7111"/>
                </a:lnTo>
                <a:lnTo>
                  <a:pt x="135127" y="10667"/>
                </a:lnTo>
                <a:lnTo>
                  <a:pt x="133350" y="13207"/>
                </a:lnTo>
                <a:lnTo>
                  <a:pt x="131952" y="16890"/>
                </a:lnTo>
                <a:lnTo>
                  <a:pt x="130556" y="21589"/>
                </a:lnTo>
                <a:lnTo>
                  <a:pt x="129672" y="24534"/>
                </a:lnTo>
                <a:lnTo>
                  <a:pt x="125414" y="36229"/>
                </a:lnTo>
                <a:lnTo>
                  <a:pt x="120028" y="47764"/>
                </a:lnTo>
                <a:lnTo>
                  <a:pt x="113537" y="59181"/>
                </a:lnTo>
                <a:lnTo>
                  <a:pt x="111216" y="62860"/>
                </a:lnTo>
                <a:lnTo>
                  <a:pt x="103910" y="73306"/>
                </a:lnTo>
                <a:lnTo>
                  <a:pt x="95921" y="83164"/>
                </a:lnTo>
                <a:lnTo>
                  <a:pt x="87248" y="92455"/>
                </a:lnTo>
                <a:lnTo>
                  <a:pt x="85480" y="90412"/>
                </a:lnTo>
                <a:lnTo>
                  <a:pt x="79311" y="82691"/>
                </a:lnTo>
                <a:lnTo>
                  <a:pt x="71356" y="72034"/>
                </a:lnTo>
                <a:lnTo>
                  <a:pt x="61594" y="58419"/>
                </a:lnTo>
                <a:lnTo>
                  <a:pt x="56419" y="51221"/>
                </a:lnTo>
                <a:lnTo>
                  <a:pt x="47654" y="39422"/>
                </a:lnTo>
                <a:lnTo>
                  <a:pt x="40235" y="30011"/>
                </a:lnTo>
                <a:lnTo>
                  <a:pt x="34162" y="22986"/>
                </a:lnTo>
                <a:lnTo>
                  <a:pt x="32364" y="21119"/>
                </a:lnTo>
                <a:lnTo>
                  <a:pt x="22065" y="11849"/>
                </a:lnTo>
                <a:lnTo>
                  <a:pt x="11616" y="4817"/>
                </a:lnTo>
                <a:lnTo>
                  <a:pt x="10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465576" y="3712464"/>
            <a:ext cx="118490" cy="197358"/>
          </a:xfrm>
          <a:custGeom>
            <a:avLst/>
            <a:gdLst/>
            <a:ahLst/>
            <a:cxnLst/>
            <a:rect l="l" t="t" r="r" b="b"/>
            <a:pathLst>
              <a:path w="118490" h="197358">
                <a:moveTo>
                  <a:pt x="30352" y="52197"/>
                </a:moveTo>
                <a:lnTo>
                  <a:pt x="31450" y="44346"/>
                </a:lnTo>
                <a:lnTo>
                  <a:pt x="36749" y="30421"/>
                </a:lnTo>
                <a:lnTo>
                  <a:pt x="45944" y="22080"/>
                </a:lnTo>
                <a:lnTo>
                  <a:pt x="59054" y="19304"/>
                </a:lnTo>
                <a:lnTo>
                  <a:pt x="63355" y="19397"/>
                </a:lnTo>
                <a:lnTo>
                  <a:pt x="75663" y="20601"/>
                </a:lnTo>
                <a:lnTo>
                  <a:pt x="88900" y="23241"/>
                </a:lnTo>
                <a:lnTo>
                  <a:pt x="93054" y="24521"/>
                </a:lnTo>
                <a:lnTo>
                  <a:pt x="105195" y="28141"/>
                </a:lnTo>
                <a:lnTo>
                  <a:pt x="117475" y="31623"/>
                </a:lnTo>
                <a:lnTo>
                  <a:pt x="118110" y="29083"/>
                </a:lnTo>
                <a:lnTo>
                  <a:pt x="118490" y="26543"/>
                </a:lnTo>
                <a:lnTo>
                  <a:pt x="118490" y="14478"/>
                </a:lnTo>
                <a:lnTo>
                  <a:pt x="113284" y="7747"/>
                </a:lnTo>
                <a:lnTo>
                  <a:pt x="102997" y="4063"/>
                </a:lnTo>
                <a:lnTo>
                  <a:pt x="97479" y="2440"/>
                </a:lnTo>
                <a:lnTo>
                  <a:pt x="85531" y="617"/>
                </a:lnTo>
                <a:lnTo>
                  <a:pt x="70358" y="0"/>
                </a:lnTo>
                <a:lnTo>
                  <a:pt x="66548" y="127"/>
                </a:lnTo>
                <a:lnTo>
                  <a:pt x="62484" y="381"/>
                </a:lnTo>
                <a:lnTo>
                  <a:pt x="58293" y="508"/>
                </a:lnTo>
                <a:lnTo>
                  <a:pt x="49149" y="762"/>
                </a:lnTo>
                <a:lnTo>
                  <a:pt x="34671" y="762"/>
                </a:lnTo>
                <a:lnTo>
                  <a:pt x="28575" y="2540"/>
                </a:lnTo>
                <a:lnTo>
                  <a:pt x="25526" y="5968"/>
                </a:lnTo>
                <a:lnTo>
                  <a:pt x="22351" y="9398"/>
                </a:lnTo>
                <a:lnTo>
                  <a:pt x="20065" y="16002"/>
                </a:lnTo>
                <a:lnTo>
                  <a:pt x="18796" y="25527"/>
                </a:lnTo>
                <a:lnTo>
                  <a:pt x="17944" y="31254"/>
                </a:lnTo>
                <a:lnTo>
                  <a:pt x="15467" y="48231"/>
                </a:lnTo>
                <a:lnTo>
                  <a:pt x="13810" y="60073"/>
                </a:lnTo>
                <a:lnTo>
                  <a:pt x="12953" y="66802"/>
                </a:lnTo>
                <a:lnTo>
                  <a:pt x="12611" y="69399"/>
                </a:lnTo>
                <a:lnTo>
                  <a:pt x="11310" y="79547"/>
                </a:lnTo>
                <a:lnTo>
                  <a:pt x="9717" y="92595"/>
                </a:lnTo>
                <a:lnTo>
                  <a:pt x="7874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1" y="148971"/>
                </a:lnTo>
                <a:lnTo>
                  <a:pt x="2666" y="154305"/>
                </a:lnTo>
                <a:lnTo>
                  <a:pt x="1904" y="160019"/>
                </a:lnTo>
                <a:lnTo>
                  <a:pt x="1143" y="166243"/>
                </a:lnTo>
                <a:lnTo>
                  <a:pt x="381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3" y="185928"/>
                </a:lnTo>
                <a:lnTo>
                  <a:pt x="1143" y="190119"/>
                </a:lnTo>
                <a:lnTo>
                  <a:pt x="2412" y="193167"/>
                </a:lnTo>
                <a:lnTo>
                  <a:pt x="5841" y="196469"/>
                </a:lnTo>
                <a:lnTo>
                  <a:pt x="10160" y="197358"/>
                </a:lnTo>
                <a:lnTo>
                  <a:pt x="16128" y="195706"/>
                </a:lnTo>
                <a:lnTo>
                  <a:pt x="22098" y="193929"/>
                </a:lnTo>
                <a:lnTo>
                  <a:pt x="28066" y="192024"/>
                </a:lnTo>
                <a:lnTo>
                  <a:pt x="30861" y="191769"/>
                </a:lnTo>
                <a:lnTo>
                  <a:pt x="34671" y="191516"/>
                </a:lnTo>
                <a:lnTo>
                  <a:pt x="41548" y="192097"/>
                </a:lnTo>
                <a:lnTo>
                  <a:pt x="60198" y="193802"/>
                </a:lnTo>
                <a:lnTo>
                  <a:pt x="65786" y="194310"/>
                </a:lnTo>
                <a:lnTo>
                  <a:pt x="71247" y="194563"/>
                </a:lnTo>
                <a:lnTo>
                  <a:pt x="83693" y="194563"/>
                </a:lnTo>
                <a:lnTo>
                  <a:pt x="89281" y="193675"/>
                </a:lnTo>
                <a:lnTo>
                  <a:pt x="93090" y="192024"/>
                </a:lnTo>
                <a:lnTo>
                  <a:pt x="97027" y="190373"/>
                </a:lnTo>
                <a:lnTo>
                  <a:pt x="98933" y="187325"/>
                </a:lnTo>
                <a:lnTo>
                  <a:pt x="98933" y="177927"/>
                </a:lnTo>
                <a:lnTo>
                  <a:pt x="98044" y="174244"/>
                </a:lnTo>
                <a:lnTo>
                  <a:pt x="96138" y="172212"/>
                </a:lnTo>
                <a:lnTo>
                  <a:pt x="91821" y="169037"/>
                </a:lnTo>
                <a:lnTo>
                  <a:pt x="86613" y="169037"/>
                </a:lnTo>
                <a:lnTo>
                  <a:pt x="83693" y="169418"/>
                </a:lnTo>
                <a:lnTo>
                  <a:pt x="80010" y="170306"/>
                </a:lnTo>
                <a:lnTo>
                  <a:pt x="70865" y="172338"/>
                </a:lnTo>
                <a:lnTo>
                  <a:pt x="65912" y="173355"/>
                </a:lnTo>
                <a:lnTo>
                  <a:pt x="64388" y="173609"/>
                </a:lnTo>
                <a:lnTo>
                  <a:pt x="60706" y="173481"/>
                </a:lnTo>
                <a:lnTo>
                  <a:pt x="54228" y="173228"/>
                </a:lnTo>
                <a:lnTo>
                  <a:pt x="47625" y="172974"/>
                </a:lnTo>
                <a:lnTo>
                  <a:pt x="33909" y="172847"/>
                </a:lnTo>
                <a:lnTo>
                  <a:pt x="29337" y="173100"/>
                </a:lnTo>
                <a:lnTo>
                  <a:pt x="24891" y="173609"/>
                </a:lnTo>
                <a:lnTo>
                  <a:pt x="23875" y="168402"/>
                </a:lnTo>
                <a:lnTo>
                  <a:pt x="23240" y="164337"/>
                </a:lnTo>
                <a:lnTo>
                  <a:pt x="22987" y="161417"/>
                </a:lnTo>
                <a:lnTo>
                  <a:pt x="22733" y="158496"/>
                </a:lnTo>
                <a:lnTo>
                  <a:pt x="22606" y="122555"/>
                </a:lnTo>
                <a:lnTo>
                  <a:pt x="22351" y="119506"/>
                </a:lnTo>
                <a:lnTo>
                  <a:pt x="22098" y="116840"/>
                </a:lnTo>
                <a:lnTo>
                  <a:pt x="21844" y="114935"/>
                </a:lnTo>
                <a:lnTo>
                  <a:pt x="26670" y="113918"/>
                </a:lnTo>
                <a:lnTo>
                  <a:pt x="30352" y="113284"/>
                </a:lnTo>
                <a:lnTo>
                  <a:pt x="35051" y="112775"/>
                </a:lnTo>
                <a:lnTo>
                  <a:pt x="45295" y="112661"/>
                </a:lnTo>
                <a:lnTo>
                  <a:pt x="53827" y="113141"/>
                </a:lnTo>
                <a:lnTo>
                  <a:pt x="72644" y="114427"/>
                </a:lnTo>
                <a:lnTo>
                  <a:pt x="77724" y="114681"/>
                </a:lnTo>
                <a:lnTo>
                  <a:pt x="83438" y="114935"/>
                </a:lnTo>
                <a:lnTo>
                  <a:pt x="89915" y="114935"/>
                </a:lnTo>
                <a:lnTo>
                  <a:pt x="89915" y="101854"/>
                </a:lnTo>
                <a:lnTo>
                  <a:pt x="89153" y="97917"/>
                </a:lnTo>
                <a:lnTo>
                  <a:pt x="86487" y="93725"/>
                </a:lnTo>
                <a:lnTo>
                  <a:pt x="83058" y="91821"/>
                </a:lnTo>
                <a:lnTo>
                  <a:pt x="77470" y="90297"/>
                </a:lnTo>
                <a:lnTo>
                  <a:pt x="65840" y="88863"/>
                </a:lnTo>
                <a:lnTo>
                  <a:pt x="53220" y="87295"/>
                </a:lnTo>
                <a:lnTo>
                  <a:pt x="40625" y="85703"/>
                </a:lnTo>
                <a:lnTo>
                  <a:pt x="28066" y="84074"/>
                </a:lnTo>
                <a:lnTo>
                  <a:pt x="28536" y="77506"/>
                </a:lnTo>
                <a:lnTo>
                  <a:pt x="29444" y="64815"/>
                </a:lnTo>
                <a:lnTo>
                  <a:pt x="30352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081528" y="37124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30353" y="52197"/>
                </a:moveTo>
                <a:lnTo>
                  <a:pt x="31450" y="44346"/>
                </a:lnTo>
                <a:lnTo>
                  <a:pt x="36749" y="30421"/>
                </a:lnTo>
                <a:lnTo>
                  <a:pt x="45944" y="22080"/>
                </a:lnTo>
                <a:lnTo>
                  <a:pt x="59055" y="19304"/>
                </a:lnTo>
                <a:lnTo>
                  <a:pt x="63355" y="19397"/>
                </a:lnTo>
                <a:lnTo>
                  <a:pt x="75663" y="20601"/>
                </a:lnTo>
                <a:lnTo>
                  <a:pt x="88900" y="23241"/>
                </a:lnTo>
                <a:lnTo>
                  <a:pt x="93054" y="24521"/>
                </a:lnTo>
                <a:lnTo>
                  <a:pt x="105195" y="28141"/>
                </a:lnTo>
                <a:lnTo>
                  <a:pt x="117475" y="31623"/>
                </a:lnTo>
                <a:lnTo>
                  <a:pt x="118110" y="29083"/>
                </a:lnTo>
                <a:lnTo>
                  <a:pt x="118491" y="26543"/>
                </a:lnTo>
                <a:lnTo>
                  <a:pt x="118491" y="14478"/>
                </a:lnTo>
                <a:lnTo>
                  <a:pt x="113284" y="7747"/>
                </a:lnTo>
                <a:lnTo>
                  <a:pt x="102997" y="4063"/>
                </a:lnTo>
                <a:lnTo>
                  <a:pt x="97479" y="2440"/>
                </a:lnTo>
                <a:lnTo>
                  <a:pt x="85531" y="617"/>
                </a:lnTo>
                <a:lnTo>
                  <a:pt x="70358" y="0"/>
                </a:lnTo>
                <a:lnTo>
                  <a:pt x="66548" y="127"/>
                </a:lnTo>
                <a:lnTo>
                  <a:pt x="62484" y="381"/>
                </a:lnTo>
                <a:lnTo>
                  <a:pt x="58293" y="508"/>
                </a:lnTo>
                <a:lnTo>
                  <a:pt x="49149" y="762"/>
                </a:lnTo>
                <a:lnTo>
                  <a:pt x="34671" y="762"/>
                </a:lnTo>
                <a:lnTo>
                  <a:pt x="28575" y="2540"/>
                </a:lnTo>
                <a:lnTo>
                  <a:pt x="25527" y="5968"/>
                </a:lnTo>
                <a:lnTo>
                  <a:pt x="22352" y="9398"/>
                </a:lnTo>
                <a:lnTo>
                  <a:pt x="20066" y="16002"/>
                </a:lnTo>
                <a:lnTo>
                  <a:pt x="18796" y="25527"/>
                </a:lnTo>
                <a:lnTo>
                  <a:pt x="17944" y="31254"/>
                </a:lnTo>
                <a:lnTo>
                  <a:pt x="15467" y="48231"/>
                </a:lnTo>
                <a:lnTo>
                  <a:pt x="13810" y="60073"/>
                </a:lnTo>
                <a:lnTo>
                  <a:pt x="12954" y="66802"/>
                </a:lnTo>
                <a:lnTo>
                  <a:pt x="12611" y="69399"/>
                </a:lnTo>
                <a:lnTo>
                  <a:pt x="11310" y="79547"/>
                </a:lnTo>
                <a:lnTo>
                  <a:pt x="9717" y="92595"/>
                </a:lnTo>
                <a:lnTo>
                  <a:pt x="7874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2" y="148971"/>
                </a:lnTo>
                <a:lnTo>
                  <a:pt x="2667" y="154305"/>
                </a:lnTo>
                <a:lnTo>
                  <a:pt x="1905" y="160019"/>
                </a:lnTo>
                <a:lnTo>
                  <a:pt x="1143" y="166243"/>
                </a:lnTo>
                <a:lnTo>
                  <a:pt x="381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4" y="185928"/>
                </a:lnTo>
                <a:lnTo>
                  <a:pt x="1143" y="190119"/>
                </a:lnTo>
                <a:lnTo>
                  <a:pt x="2413" y="193167"/>
                </a:lnTo>
                <a:lnTo>
                  <a:pt x="5842" y="196469"/>
                </a:lnTo>
                <a:lnTo>
                  <a:pt x="10160" y="197358"/>
                </a:lnTo>
                <a:lnTo>
                  <a:pt x="16129" y="195706"/>
                </a:lnTo>
                <a:lnTo>
                  <a:pt x="22098" y="193929"/>
                </a:lnTo>
                <a:lnTo>
                  <a:pt x="28067" y="192024"/>
                </a:lnTo>
                <a:lnTo>
                  <a:pt x="30861" y="191769"/>
                </a:lnTo>
                <a:lnTo>
                  <a:pt x="34671" y="191516"/>
                </a:lnTo>
                <a:lnTo>
                  <a:pt x="41548" y="192097"/>
                </a:lnTo>
                <a:lnTo>
                  <a:pt x="60198" y="193802"/>
                </a:lnTo>
                <a:lnTo>
                  <a:pt x="65786" y="194310"/>
                </a:lnTo>
                <a:lnTo>
                  <a:pt x="71247" y="194563"/>
                </a:lnTo>
                <a:lnTo>
                  <a:pt x="83693" y="194563"/>
                </a:lnTo>
                <a:lnTo>
                  <a:pt x="89281" y="193675"/>
                </a:lnTo>
                <a:lnTo>
                  <a:pt x="93091" y="192024"/>
                </a:lnTo>
                <a:lnTo>
                  <a:pt x="97028" y="190373"/>
                </a:lnTo>
                <a:lnTo>
                  <a:pt x="98933" y="187325"/>
                </a:lnTo>
                <a:lnTo>
                  <a:pt x="98933" y="177927"/>
                </a:lnTo>
                <a:lnTo>
                  <a:pt x="98044" y="174244"/>
                </a:lnTo>
                <a:lnTo>
                  <a:pt x="96139" y="172212"/>
                </a:lnTo>
                <a:lnTo>
                  <a:pt x="91821" y="169037"/>
                </a:lnTo>
                <a:lnTo>
                  <a:pt x="86614" y="169037"/>
                </a:lnTo>
                <a:lnTo>
                  <a:pt x="83693" y="169418"/>
                </a:lnTo>
                <a:lnTo>
                  <a:pt x="80010" y="170306"/>
                </a:lnTo>
                <a:lnTo>
                  <a:pt x="70866" y="172338"/>
                </a:lnTo>
                <a:lnTo>
                  <a:pt x="65913" y="173355"/>
                </a:lnTo>
                <a:lnTo>
                  <a:pt x="64389" y="173609"/>
                </a:lnTo>
                <a:lnTo>
                  <a:pt x="60706" y="173481"/>
                </a:lnTo>
                <a:lnTo>
                  <a:pt x="54229" y="173228"/>
                </a:lnTo>
                <a:lnTo>
                  <a:pt x="47625" y="172974"/>
                </a:lnTo>
                <a:lnTo>
                  <a:pt x="33909" y="172847"/>
                </a:lnTo>
                <a:lnTo>
                  <a:pt x="29337" y="173100"/>
                </a:lnTo>
                <a:lnTo>
                  <a:pt x="24892" y="173609"/>
                </a:lnTo>
                <a:lnTo>
                  <a:pt x="23876" y="168402"/>
                </a:lnTo>
                <a:lnTo>
                  <a:pt x="23241" y="164337"/>
                </a:lnTo>
                <a:lnTo>
                  <a:pt x="22987" y="161417"/>
                </a:lnTo>
                <a:lnTo>
                  <a:pt x="22733" y="158496"/>
                </a:lnTo>
                <a:lnTo>
                  <a:pt x="22606" y="153797"/>
                </a:lnTo>
                <a:lnTo>
                  <a:pt x="22606" y="143002"/>
                </a:lnTo>
                <a:lnTo>
                  <a:pt x="22733" y="140462"/>
                </a:lnTo>
                <a:lnTo>
                  <a:pt x="22733" y="125730"/>
                </a:lnTo>
                <a:lnTo>
                  <a:pt x="22606" y="122555"/>
                </a:lnTo>
                <a:lnTo>
                  <a:pt x="22352" y="119506"/>
                </a:lnTo>
                <a:lnTo>
                  <a:pt x="22098" y="116840"/>
                </a:lnTo>
                <a:lnTo>
                  <a:pt x="21844" y="114935"/>
                </a:lnTo>
                <a:lnTo>
                  <a:pt x="26670" y="113918"/>
                </a:lnTo>
                <a:lnTo>
                  <a:pt x="30353" y="113284"/>
                </a:lnTo>
                <a:lnTo>
                  <a:pt x="35052" y="112775"/>
                </a:lnTo>
                <a:lnTo>
                  <a:pt x="45295" y="112661"/>
                </a:lnTo>
                <a:lnTo>
                  <a:pt x="53827" y="113141"/>
                </a:lnTo>
                <a:lnTo>
                  <a:pt x="72644" y="114427"/>
                </a:lnTo>
                <a:lnTo>
                  <a:pt x="77724" y="114681"/>
                </a:lnTo>
                <a:lnTo>
                  <a:pt x="83439" y="114935"/>
                </a:lnTo>
                <a:lnTo>
                  <a:pt x="89916" y="114935"/>
                </a:lnTo>
                <a:lnTo>
                  <a:pt x="89916" y="101854"/>
                </a:lnTo>
                <a:lnTo>
                  <a:pt x="89154" y="97917"/>
                </a:lnTo>
                <a:lnTo>
                  <a:pt x="86487" y="93725"/>
                </a:lnTo>
                <a:lnTo>
                  <a:pt x="83058" y="91821"/>
                </a:lnTo>
                <a:lnTo>
                  <a:pt x="77470" y="90297"/>
                </a:lnTo>
                <a:lnTo>
                  <a:pt x="65840" y="88863"/>
                </a:lnTo>
                <a:lnTo>
                  <a:pt x="53220" y="87295"/>
                </a:lnTo>
                <a:lnTo>
                  <a:pt x="40625" y="85703"/>
                </a:lnTo>
                <a:lnTo>
                  <a:pt x="28067" y="84074"/>
                </a:lnTo>
                <a:lnTo>
                  <a:pt x="28536" y="77506"/>
                </a:lnTo>
                <a:lnTo>
                  <a:pt x="29444" y="64815"/>
                </a:lnTo>
                <a:lnTo>
                  <a:pt x="30353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99766" y="3691763"/>
            <a:ext cx="174625" cy="215773"/>
          </a:xfrm>
          <a:custGeom>
            <a:avLst/>
            <a:gdLst/>
            <a:ahLst/>
            <a:cxnLst/>
            <a:rect l="l" t="t" r="r" b="b"/>
            <a:pathLst>
              <a:path w="174625" h="215773">
                <a:moveTo>
                  <a:pt x="143001" y="166497"/>
                </a:moveTo>
                <a:lnTo>
                  <a:pt x="144017" y="169163"/>
                </a:lnTo>
                <a:lnTo>
                  <a:pt x="145541" y="173862"/>
                </a:lnTo>
                <a:lnTo>
                  <a:pt x="147573" y="180594"/>
                </a:lnTo>
                <a:lnTo>
                  <a:pt x="150621" y="190500"/>
                </a:lnTo>
                <a:lnTo>
                  <a:pt x="153161" y="198500"/>
                </a:lnTo>
                <a:lnTo>
                  <a:pt x="155447" y="204216"/>
                </a:lnTo>
                <a:lnTo>
                  <a:pt x="157733" y="210057"/>
                </a:lnTo>
                <a:lnTo>
                  <a:pt x="161035" y="212979"/>
                </a:lnTo>
                <a:lnTo>
                  <a:pt x="167894" y="212979"/>
                </a:lnTo>
                <a:lnTo>
                  <a:pt x="170179" y="211709"/>
                </a:lnTo>
                <a:lnTo>
                  <a:pt x="173735" y="206882"/>
                </a:lnTo>
                <a:lnTo>
                  <a:pt x="174625" y="203835"/>
                </a:lnTo>
                <a:lnTo>
                  <a:pt x="174625" y="198247"/>
                </a:lnTo>
                <a:lnTo>
                  <a:pt x="173862" y="194310"/>
                </a:lnTo>
                <a:lnTo>
                  <a:pt x="172396" y="191407"/>
                </a:lnTo>
                <a:lnTo>
                  <a:pt x="166669" y="180055"/>
                </a:lnTo>
                <a:lnTo>
                  <a:pt x="160970" y="168704"/>
                </a:lnTo>
                <a:lnTo>
                  <a:pt x="155320" y="157353"/>
                </a:lnTo>
                <a:lnTo>
                  <a:pt x="153842" y="153401"/>
                </a:lnTo>
                <a:lnTo>
                  <a:pt x="149472" y="141170"/>
                </a:lnTo>
                <a:lnTo>
                  <a:pt x="145410" y="128930"/>
                </a:lnTo>
                <a:lnTo>
                  <a:pt x="141657" y="116683"/>
                </a:lnTo>
                <a:lnTo>
                  <a:pt x="138211" y="104428"/>
                </a:lnTo>
                <a:lnTo>
                  <a:pt x="135073" y="92169"/>
                </a:lnTo>
                <a:lnTo>
                  <a:pt x="132243" y="79905"/>
                </a:lnTo>
                <a:lnTo>
                  <a:pt x="129721" y="67639"/>
                </a:lnTo>
                <a:lnTo>
                  <a:pt x="127507" y="55372"/>
                </a:lnTo>
                <a:lnTo>
                  <a:pt x="125221" y="48768"/>
                </a:lnTo>
                <a:lnTo>
                  <a:pt x="122808" y="42163"/>
                </a:lnTo>
                <a:lnTo>
                  <a:pt x="120395" y="35432"/>
                </a:lnTo>
                <a:lnTo>
                  <a:pt x="118998" y="30987"/>
                </a:lnTo>
                <a:lnTo>
                  <a:pt x="118236" y="26669"/>
                </a:lnTo>
                <a:lnTo>
                  <a:pt x="118236" y="16129"/>
                </a:lnTo>
                <a:lnTo>
                  <a:pt x="118490" y="13081"/>
                </a:lnTo>
                <a:lnTo>
                  <a:pt x="118490" y="8636"/>
                </a:lnTo>
                <a:lnTo>
                  <a:pt x="117856" y="5206"/>
                </a:lnTo>
                <a:lnTo>
                  <a:pt x="115315" y="1016"/>
                </a:lnTo>
                <a:lnTo>
                  <a:pt x="111125" y="0"/>
                </a:lnTo>
                <a:lnTo>
                  <a:pt x="108076" y="0"/>
                </a:lnTo>
                <a:lnTo>
                  <a:pt x="104901" y="1650"/>
                </a:lnTo>
                <a:lnTo>
                  <a:pt x="101600" y="5080"/>
                </a:lnTo>
                <a:lnTo>
                  <a:pt x="98297" y="8381"/>
                </a:lnTo>
                <a:lnTo>
                  <a:pt x="95631" y="12826"/>
                </a:lnTo>
                <a:lnTo>
                  <a:pt x="93598" y="18414"/>
                </a:lnTo>
                <a:lnTo>
                  <a:pt x="91443" y="23713"/>
                </a:lnTo>
                <a:lnTo>
                  <a:pt x="86454" y="34288"/>
                </a:lnTo>
                <a:lnTo>
                  <a:pt x="80188" y="45783"/>
                </a:lnTo>
                <a:lnTo>
                  <a:pt x="72643" y="58166"/>
                </a:lnTo>
                <a:lnTo>
                  <a:pt x="68394" y="64643"/>
                </a:lnTo>
                <a:lnTo>
                  <a:pt x="61382" y="75253"/>
                </a:lnTo>
                <a:lnTo>
                  <a:pt x="54363" y="85831"/>
                </a:lnTo>
                <a:lnTo>
                  <a:pt x="47370" y="96393"/>
                </a:lnTo>
                <a:lnTo>
                  <a:pt x="43159" y="102980"/>
                </a:lnTo>
                <a:lnTo>
                  <a:pt x="36109" y="114784"/>
                </a:lnTo>
                <a:lnTo>
                  <a:pt x="30310" y="125669"/>
                </a:lnTo>
                <a:lnTo>
                  <a:pt x="25781" y="135636"/>
                </a:lnTo>
                <a:lnTo>
                  <a:pt x="25668" y="135912"/>
                </a:lnTo>
                <a:lnTo>
                  <a:pt x="21107" y="145613"/>
                </a:lnTo>
                <a:lnTo>
                  <a:pt x="13969" y="158623"/>
                </a:lnTo>
                <a:lnTo>
                  <a:pt x="13152" y="160067"/>
                </a:lnTo>
                <a:lnTo>
                  <a:pt x="5862" y="174333"/>
                </a:lnTo>
                <a:lnTo>
                  <a:pt x="1469" y="186077"/>
                </a:lnTo>
                <a:lnTo>
                  <a:pt x="0" y="195325"/>
                </a:lnTo>
                <a:lnTo>
                  <a:pt x="0" y="202437"/>
                </a:lnTo>
                <a:lnTo>
                  <a:pt x="2412" y="209295"/>
                </a:lnTo>
                <a:lnTo>
                  <a:pt x="7111" y="215773"/>
                </a:lnTo>
                <a:lnTo>
                  <a:pt x="9976" y="212894"/>
                </a:lnTo>
                <a:lnTo>
                  <a:pt x="16772" y="202976"/>
                </a:lnTo>
                <a:lnTo>
                  <a:pt x="22351" y="189737"/>
                </a:lnTo>
                <a:lnTo>
                  <a:pt x="25261" y="180572"/>
                </a:lnTo>
                <a:lnTo>
                  <a:pt x="30039" y="165835"/>
                </a:lnTo>
                <a:lnTo>
                  <a:pt x="31876" y="160400"/>
                </a:lnTo>
                <a:lnTo>
                  <a:pt x="34162" y="155448"/>
                </a:lnTo>
                <a:lnTo>
                  <a:pt x="37210" y="152654"/>
                </a:lnTo>
                <a:lnTo>
                  <a:pt x="41275" y="151764"/>
                </a:lnTo>
                <a:lnTo>
                  <a:pt x="45338" y="151637"/>
                </a:lnTo>
                <a:lnTo>
                  <a:pt x="49021" y="151384"/>
                </a:lnTo>
                <a:lnTo>
                  <a:pt x="52577" y="151003"/>
                </a:lnTo>
                <a:lnTo>
                  <a:pt x="50418" y="129539"/>
                </a:lnTo>
                <a:lnTo>
                  <a:pt x="54565" y="118454"/>
                </a:lnTo>
                <a:lnTo>
                  <a:pt x="59666" y="106625"/>
                </a:lnTo>
                <a:lnTo>
                  <a:pt x="65269" y="95372"/>
                </a:lnTo>
                <a:lnTo>
                  <a:pt x="71373" y="84709"/>
                </a:lnTo>
                <a:lnTo>
                  <a:pt x="77506" y="75283"/>
                </a:lnTo>
                <a:lnTo>
                  <a:pt x="85894" y="64434"/>
                </a:lnTo>
                <a:lnTo>
                  <a:pt x="94391" y="55765"/>
                </a:lnTo>
                <a:lnTo>
                  <a:pt x="102996" y="49275"/>
                </a:lnTo>
                <a:lnTo>
                  <a:pt x="103367" y="50068"/>
                </a:lnTo>
                <a:lnTo>
                  <a:pt x="108545" y="61961"/>
                </a:lnTo>
                <a:lnTo>
                  <a:pt x="112993" y="73829"/>
                </a:lnTo>
                <a:lnTo>
                  <a:pt x="116712" y="85725"/>
                </a:lnTo>
                <a:lnTo>
                  <a:pt x="119169" y="96082"/>
                </a:lnTo>
                <a:lnTo>
                  <a:pt x="121746" y="108561"/>
                </a:lnTo>
                <a:lnTo>
                  <a:pt x="124459" y="123443"/>
                </a:lnTo>
                <a:lnTo>
                  <a:pt x="120458" y="123600"/>
                </a:lnTo>
                <a:lnTo>
                  <a:pt x="110814" y="124349"/>
                </a:lnTo>
                <a:lnTo>
                  <a:pt x="96475" y="125732"/>
                </a:lnTo>
                <a:lnTo>
                  <a:pt x="77469" y="127762"/>
                </a:lnTo>
                <a:lnTo>
                  <a:pt x="80898" y="145287"/>
                </a:lnTo>
                <a:lnTo>
                  <a:pt x="88391" y="144144"/>
                </a:lnTo>
                <a:lnTo>
                  <a:pt x="96900" y="144144"/>
                </a:lnTo>
                <a:lnTo>
                  <a:pt x="99821" y="144399"/>
                </a:lnTo>
                <a:lnTo>
                  <a:pt x="102488" y="144780"/>
                </a:lnTo>
                <a:lnTo>
                  <a:pt x="105156" y="145287"/>
                </a:lnTo>
                <a:lnTo>
                  <a:pt x="108838" y="146431"/>
                </a:lnTo>
                <a:lnTo>
                  <a:pt x="113410" y="148462"/>
                </a:lnTo>
                <a:lnTo>
                  <a:pt x="121919" y="152145"/>
                </a:lnTo>
                <a:lnTo>
                  <a:pt x="127126" y="154178"/>
                </a:lnTo>
                <a:lnTo>
                  <a:pt x="130682" y="154939"/>
                </a:lnTo>
                <a:lnTo>
                  <a:pt x="133350" y="155448"/>
                </a:lnTo>
                <a:lnTo>
                  <a:pt x="136906" y="156337"/>
                </a:lnTo>
                <a:lnTo>
                  <a:pt x="139064" y="157480"/>
                </a:lnTo>
                <a:lnTo>
                  <a:pt x="141096" y="160909"/>
                </a:lnTo>
                <a:lnTo>
                  <a:pt x="143001" y="166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750185" y="3819525"/>
            <a:ext cx="30479" cy="23241"/>
          </a:xfrm>
          <a:custGeom>
            <a:avLst/>
            <a:gdLst/>
            <a:ahLst/>
            <a:cxnLst/>
            <a:rect l="l" t="t" r="r" b="b"/>
            <a:pathLst>
              <a:path w="30479" h="23241">
                <a:moveTo>
                  <a:pt x="25030" y="210"/>
                </a:moveTo>
                <a:lnTo>
                  <a:pt x="11344" y="1372"/>
                </a:lnTo>
                <a:lnTo>
                  <a:pt x="0" y="1777"/>
                </a:lnTo>
                <a:lnTo>
                  <a:pt x="2158" y="23241"/>
                </a:lnTo>
                <a:lnTo>
                  <a:pt x="5587" y="22860"/>
                </a:lnTo>
                <a:lnTo>
                  <a:pt x="11937" y="21717"/>
                </a:lnTo>
                <a:lnTo>
                  <a:pt x="21208" y="19557"/>
                </a:lnTo>
                <a:lnTo>
                  <a:pt x="30479" y="17525"/>
                </a:lnTo>
                <a:lnTo>
                  <a:pt x="27050" y="0"/>
                </a:lnTo>
                <a:lnTo>
                  <a:pt x="25030" y="2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233166" y="3744087"/>
            <a:ext cx="19938" cy="163449"/>
          </a:xfrm>
          <a:custGeom>
            <a:avLst/>
            <a:gdLst/>
            <a:ahLst/>
            <a:cxnLst/>
            <a:rect l="l" t="t" r="r" b="b"/>
            <a:pathLst>
              <a:path w="19938" h="163449">
                <a:moveTo>
                  <a:pt x="13461" y="0"/>
                </a:moveTo>
                <a:lnTo>
                  <a:pt x="14985" y="6985"/>
                </a:lnTo>
                <a:lnTo>
                  <a:pt x="16128" y="14477"/>
                </a:lnTo>
                <a:lnTo>
                  <a:pt x="16763" y="22732"/>
                </a:lnTo>
                <a:lnTo>
                  <a:pt x="17620" y="35324"/>
                </a:lnTo>
                <a:lnTo>
                  <a:pt x="17906" y="48132"/>
                </a:lnTo>
                <a:lnTo>
                  <a:pt x="17906" y="56133"/>
                </a:lnTo>
                <a:lnTo>
                  <a:pt x="17906" y="62864"/>
                </a:lnTo>
                <a:lnTo>
                  <a:pt x="17652" y="68071"/>
                </a:lnTo>
                <a:lnTo>
                  <a:pt x="17053" y="87280"/>
                </a:lnTo>
                <a:lnTo>
                  <a:pt x="16707" y="98693"/>
                </a:lnTo>
                <a:lnTo>
                  <a:pt x="16636" y="101981"/>
                </a:lnTo>
                <a:lnTo>
                  <a:pt x="16636" y="105537"/>
                </a:lnTo>
                <a:lnTo>
                  <a:pt x="17017" y="110362"/>
                </a:lnTo>
                <a:lnTo>
                  <a:pt x="17652" y="116586"/>
                </a:lnTo>
                <a:lnTo>
                  <a:pt x="19296" y="133038"/>
                </a:lnTo>
                <a:lnTo>
                  <a:pt x="19930" y="142747"/>
                </a:lnTo>
                <a:lnTo>
                  <a:pt x="19938" y="143510"/>
                </a:lnTo>
                <a:lnTo>
                  <a:pt x="19938" y="149351"/>
                </a:lnTo>
                <a:lnTo>
                  <a:pt x="19811" y="153415"/>
                </a:lnTo>
                <a:lnTo>
                  <a:pt x="19304" y="155448"/>
                </a:lnTo>
                <a:lnTo>
                  <a:pt x="18922" y="157606"/>
                </a:lnTo>
                <a:lnTo>
                  <a:pt x="18033" y="160274"/>
                </a:lnTo>
                <a:lnTo>
                  <a:pt x="16636" y="163449"/>
                </a:lnTo>
                <a:lnTo>
                  <a:pt x="10159" y="161289"/>
                </a:lnTo>
                <a:lnTo>
                  <a:pt x="5714" y="158114"/>
                </a:lnTo>
                <a:lnTo>
                  <a:pt x="3428" y="154050"/>
                </a:lnTo>
                <a:lnTo>
                  <a:pt x="1142" y="149987"/>
                </a:lnTo>
                <a:lnTo>
                  <a:pt x="0" y="144780"/>
                </a:lnTo>
                <a:lnTo>
                  <a:pt x="0" y="138430"/>
                </a:lnTo>
                <a:lnTo>
                  <a:pt x="0" y="135255"/>
                </a:lnTo>
                <a:lnTo>
                  <a:pt x="253" y="130682"/>
                </a:lnTo>
                <a:lnTo>
                  <a:pt x="634" y="124713"/>
                </a:lnTo>
                <a:lnTo>
                  <a:pt x="1015" y="118871"/>
                </a:lnTo>
                <a:lnTo>
                  <a:pt x="1269" y="115315"/>
                </a:lnTo>
                <a:lnTo>
                  <a:pt x="1269" y="114173"/>
                </a:lnTo>
                <a:lnTo>
                  <a:pt x="1269" y="74168"/>
                </a:lnTo>
                <a:lnTo>
                  <a:pt x="1269" y="36956"/>
                </a:lnTo>
                <a:lnTo>
                  <a:pt x="1269" y="34543"/>
                </a:lnTo>
                <a:lnTo>
                  <a:pt x="1015" y="31368"/>
                </a:lnTo>
                <a:lnTo>
                  <a:pt x="634" y="27050"/>
                </a:lnTo>
                <a:lnTo>
                  <a:pt x="253" y="22860"/>
                </a:lnTo>
                <a:lnTo>
                  <a:pt x="0" y="19812"/>
                </a:lnTo>
                <a:lnTo>
                  <a:pt x="0" y="18033"/>
                </a:lnTo>
                <a:lnTo>
                  <a:pt x="0" y="12954"/>
                </a:lnTo>
                <a:lnTo>
                  <a:pt x="888" y="9017"/>
                </a:lnTo>
                <a:lnTo>
                  <a:pt x="2666" y="6095"/>
                </a:lnTo>
                <a:lnTo>
                  <a:pt x="4571" y="3175"/>
                </a:lnTo>
                <a:lnTo>
                  <a:pt x="8127" y="1143"/>
                </a:lnTo>
                <a:lnTo>
                  <a:pt x="13461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074926" y="3744087"/>
            <a:ext cx="19938" cy="163449"/>
          </a:xfrm>
          <a:custGeom>
            <a:avLst/>
            <a:gdLst/>
            <a:ahLst/>
            <a:cxnLst/>
            <a:rect l="l" t="t" r="r" b="b"/>
            <a:pathLst>
              <a:path w="19938" h="163449">
                <a:moveTo>
                  <a:pt x="13462" y="0"/>
                </a:moveTo>
                <a:lnTo>
                  <a:pt x="14986" y="6985"/>
                </a:lnTo>
                <a:lnTo>
                  <a:pt x="16129" y="14477"/>
                </a:lnTo>
                <a:lnTo>
                  <a:pt x="16763" y="22732"/>
                </a:lnTo>
                <a:lnTo>
                  <a:pt x="17620" y="35324"/>
                </a:lnTo>
                <a:lnTo>
                  <a:pt x="17906" y="48132"/>
                </a:lnTo>
                <a:lnTo>
                  <a:pt x="17906" y="56133"/>
                </a:lnTo>
                <a:lnTo>
                  <a:pt x="17906" y="62864"/>
                </a:lnTo>
                <a:lnTo>
                  <a:pt x="17653" y="68071"/>
                </a:lnTo>
                <a:lnTo>
                  <a:pt x="17053" y="87280"/>
                </a:lnTo>
                <a:lnTo>
                  <a:pt x="16707" y="98693"/>
                </a:lnTo>
                <a:lnTo>
                  <a:pt x="16637" y="101981"/>
                </a:lnTo>
                <a:lnTo>
                  <a:pt x="16637" y="105537"/>
                </a:lnTo>
                <a:lnTo>
                  <a:pt x="17018" y="110362"/>
                </a:lnTo>
                <a:lnTo>
                  <a:pt x="17653" y="116586"/>
                </a:lnTo>
                <a:lnTo>
                  <a:pt x="19296" y="133038"/>
                </a:lnTo>
                <a:lnTo>
                  <a:pt x="19930" y="142747"/>
                </a:lnTo>
                <a:lnTo>
                  <a:pt x="19938" y="143510"/>
                </a:lnTo>
                <a:lnTo>
                  <a:pt x="19938" y="149351"/>
                </a:lnTo>
                <a:lnTo>
                  <a:pt x="19812" y="153415"/>
                </a:lnTo>
                <a:lnTo>
                  <a:pt x="19304" y="155448"/>
                </a:lnTo>
                <a:lnTo>
                  <a:pt x="18923" y="157606"/>
                </a:lnTo>
                <a:lnTo>
                  <a:pt x="18034" y="160274"/>
                </a:lnTo>
                <a:lnTo>
                  <a:pt x="16637" y="163449"/>
                </a:lnTo>
                <a:lnTo>
                  <a:pt x="10160" y="161289"/>
                </a:lnTo>
                <a:lnTo>
                  <a:pt x="5715" y="158114"/>
                </a:lnTo>
                <a:lnTo>
                  <a:pt x="3429" y="154050"/>
                </a:lnTo>
                <a:lnTo>
                  <a:pt x="1143" y="149987"/>
                </a:lnTo>
                <a:lnTo>
                  <a:pt x="0" y="144780"/>
                </a:lnTo>
                <a:lnTo>
                  <a:pt x="0" y="138430"/>
                </a:lnTo>
                <a:lnTo>
                  <a:pt x="0" y="135255"/>
                </a:lnTo>
                <a:lnTo>
                  <a:pt x="254" y="130682"/>
                </a:lnTo>
                <a:lnTo>
                  <a:pt x="635" y="124713"/>
                </a:lnTo>
                <a:lnTo>
                  <a:pt x="1016" y="118871"/>
                </a:lnTo>
                <a:lnTo>
                  <a:pt x="1269" y="115315"/>
                </a:lnTo>
                <a:lnTo>
                  <a:pt x="1269" y="114173"/>
                </a:lnTo>
                <a:lnTo>
                  <a:pt x="1269" y="74168"/>
                </a:lnTo>
                <a:lnTo>
                  <a:pt x="1269" y="36956"/>
                </a:lnTo>
                <a:lnTo>
                  <a:pt x="1269" y="34543"/>
                </a:lnTo>
                <a:lnTo>
                  <a:pt x="1016" y="31368"/>
                </a:lnTo>
                <a:lnTo>
                  <a:pt x="635" y="27050"/>
                </a:lnTo>
                <a:lnTo>
                  <a:pt x="254" y="22860"/>
                </a:lnTo>
                <a:lnTo>
                  <a:pt x="0" y="19812"/>
                </a:lnTo>
                <a:lnTo>
                  <a:pt x="0" y="18033"/>
                </a:lnTo>
                <a:lnTo>
                  <a:pt x="0" y="12954"/>
                </a:lnTo>
                <a:lnTo>
                  <a:pt x="888" y="9017"/>
                </a:lnTo>
                <a:lnTo>
                  <a:pt x="2667" y="6095"/>
                </a:lnTo>
                <a:lnTo>
                  <a:pt x="4572" y="3175"/>
                </a:lnTo>
                <a:lnTo>
                  <a:pt x="8128" y="1143"/>
                </a:lnTo>
                <a:lnTo>
                  <a:pt x="1346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3794760" y="3741293"/>
            <a:ext cx="173100" cy="166243"/>
          </a:xfrm>
          <a:custGeom>
            <a:avLst/>
            <a:gdLst/>
            <a:ahLst/>
            <a:cxnLst/>
            <a:rect l="l" t="t" r="r" b="b"/>
            <a:pathLst>
              <a:path w="173100" h="166243">
                <a:moveTo>
                  <a:pt x="22225" y="0"/>
                </a:moveTo>
                <a:lnTo>
                  <a:pt x="23240" y="2031"/>
                </a:lnTo>
                <a:lnTo>
                  <a:pt x="27686" y="3682"/>
                </a:lnTo>
                <a:lnTo>
                  <a:pt x="35432" y="4698"/>
                </a:lnTo>
                <a:lnTo>
                  <a:pt x="43179" y="5841"/>
                </a:lnTo>
                <a:lnTo>
                  <a:pt x="48260" y="6222"/>
                </a:lnTo>
                <a:lnTo>
                  <a:pt x="50673" y="5841"/>
                </a:lnTo>
                <a:lnTo>
                  <a:pt x="117855" y="5841"/>
                </a:lnTo>
                <a:lnTo>
                  <a:pt x="120523" y="5841"/>
                </a:lnTo>
                <a:lnTo>
                  <a:pt x="124587" y="5333"/>
                </a:lnTo>
                <a:lnTo>
                  <a:pt x="129920" y="4317"/>
                </a:lnTo>
                <a:lnTo>
                  <a:pt x="146055" y="1554"/>
                </a:lnTo>
                <a:lnTo>
                  <a:pt x="155715" y="516"/>
                </a:lnTo>
                <a:lnTo>
                  <a:pt x="156337" y="507"/>
                </a:lnTo>
                <a:lnTo>
                  <a:pt x="161798" y="507"/>
                </a:lnTo>
                <a:lnTo>
                  <a:pt x="165988" y="1396"/>
                </a:lnTo>
                <a:lnTo>
                  <a:pt x="168782" y="3047"/>
                </a:lnTo>
                <a:lnTo>
                  <a:pt x="171703" y="4698"/>
                </a:lnTo>
                <a:lnTo>
                  <a:pt x="173100" y="7746"/>
                </a:lnTo>
                <a:lnTo>
                  <a:pt x="173100" y="12191"/>
                </a:lnTo>
                <a:lnTo>
                  <a:pt x="173100" y="16001"/>
                </a:lnTo>
                <a:lnTo>
                  <a:pt x="171576" y="19176"/>
                </a:lnTo>
                <a:lnTo>
                  <a:pt x="168655" y="21462"/>
                </a:lnTo>
                <a:lnTo>
                  <a:pt x="165735" y="23748"/>
                </a:lnTo>
                <a:lnTo>
                  <a:pt x="160019" y="24764"/>
                </a:lnTo>
                <a:lnTo>
                  <a:pt x="151637" y="24764"/>
                </a:lnTo>
                <a:lnTo>
                  <a:pt x="149351" y="24764"/>
                </a:lnTo>
                <a:lnTo>
                  <a:pt x="129286" y="24764"/>
                </a:lnTo>
                <a:lnTo>
                  <a:pt x="125222" y="24510"/>
                </a:lnTo>
                <a:lnTo>
                  <a:pt x="121285" y="24256"/>
                </a:lnTo>
                <a:lnTo>
                  <a:pt x="117475" y="24002"/>
                </a:lnTo>
                <a:lnTo>
                  <a:pt x="113918" y="23875"/>
                </a:lnTo>
                <a:lnTo>
                  <a:pt x="98985" y="24540"/>
                </a:lnTo>
                <a:lnTo>
                  <a:pt x="87607" y="26615"/>
                </a:lnTo>
                <a:lnTo>
                  <a:pt x="84836" y="27558"/>
                </a:lnTo>
                <a:lnTo>
                  <a:pt x="75691" y="31114"/>
                </a:lnTo>
                <a:lnTo>
                  <a:pt x="71119" y="37337"/>
                </a:lnTo>
                <a:lnTo>
                  <a:pt x="71119" y="46100"/>
                </a:lnTo>
                <a:lnTo>
                  <a:pt x="71009" y="58749"/>
                </a:lnTo>
                <a:lnTo>
                  <a:pt x="70679" y="71465"/>
                </a:lnTo>
                <a:lnTo>
                  <a:pt x="70357" y="79501"/>
                </a:lnTo>
                <a:lnTo>
                  <a:pt x="69441" y="99963"/>
                </a:lnTo>
                <a:lnTo>
                  <a:pt x="68758" y="115877"/>
                </a:lnTo>
                <a:lnTo>
                  <a:pt x="68308" y="127253"/>
                </a:lnTo>
                <a:lnTo>
                  <a:pt x="68092" y="134099"/>
                </a:lnTo>
                <a:lnTo>
                  <a:pt x="68072" y="135635"/>
                </a:lnTo>
                <a:lnTo>
                  <a:pt x="68072" y="137032"/>
                </a:lnTo>
                <a:lnTo>
                  <a:pt x="69087" y="141477"/>
                </a:lnTo>
                <a:lnTo>
                  <a:pt x="71119" y="149097"/>
                </a:lnTo>
                <a:lnTo>
                  <a:pt x="72136" y="152780"/>
                </a:lnTo>
                <a:lnTo>
                  <a:pt x="72643" y="155574"/>
                </a:lnTo>
                <a:lnTo>
                  <a:pt x="72643" y="157606"/>
                </a:lnTo>
                <a:lnTo>
                  <a:pt x="72643" y="160400"/>
                </a:lnTo>
                <a:lnTo>
                  <a:pt x="71881" y="162432"/>
                </a:lnTo>
                <a:lnTo>
                  <a:pt x="70357" y="163956"/>
                </a:lnTo>
                <a:lnTo>
                  <a:pt x="68706" y="165480"/>
                </a:lnTo>
                <a:lnTo>
                  <a:pt x="66039" y="166242"/>
                </a:lnTo>
                <a:lnTo>
                  <a:pt x="62229" y="166242"/>
                </a:lnTo>
                <a:lnTo>
                  <a:pt x="57785" y="166242"/>
                </a:lnTo>
                <a:lnTo>
                  <a:pt x="54737" y="164210"/>
                </a:lnTo>
                <a:lnTo>
                  <a:pt x="53086" y="160146"/>
                </a:lnTo>
                <a:lnTo>
                  <a:pt x="51435" y="156082"/>
                </a:lnTo>
                <a:lnTo>
                  <a:pt x="50673" y="150367"/>
                </a:lnTo>
                <a:lnTo>
                  <a:pt x="50673" y="143001"/>
                </a:lnTo>
                <a:lnTo>
                  <a:pt x="50673" y="138810"/>
                </a:lnTo>
                <a:lnTo>
                  <a:pt x="50800" y="133857"/>
                </a:lnTo>
                <a:lnTo>
                  <a:pt x="51307" y="128269"/>
                </a:lnTo>
                <a:lnTo>
                  <a:pt x="52197" y="115188"/>
                </a:lnTo>
                <a:lnTo>
                  <a:pt x="52704" y="108330"/>
                </a:lnTo>
                <a:lnTo>
                  <a:pt x="52704" y="107822"/>
                </a:lnTo>
                <a:lnTo>
                  <a:pt x="52704" y="101599"/>
                </a:lnTo>
                <a:lnTo>
                  <a:pt x="52959" y="95630"/>
                </a:lnTo>
                <a:lnTo>
                  <a:pt x="53593" y="90042"/>
                </a:lnTo>
                <a:lnTo>
                  <a:pt x="55432" y="72134"/>
                </a:lnTo>
                <a:lnTo>
                  <a:pt x="56225" y="62582"/>
                </a:lnTo>
                <a:lnTo>
                  <a:pt x="56261" y="61467"/>
                </a:lnTo>
                <a:lnTo>
                  <a:pt x="56261" y="58673"/>
                </a:lnTo>
                <a:lnTo>
                  <a:pt x="56261" y="54990"/>
                </a:lnTo>
                <a:lnTo>
                  <a:pt x="56261" y="36321"/>
                </a:lnTo>
                <a:lnTo>
                  <a:pt x="55244" y="32511"/>
                </a:lnTo>
                <a:lnTo>
                  <a:pt x="53466" y="30225"/>
                </a:lnTo>
                <a:lnTo>
                  <a:pt x="51562" y="27939"/>
                </a:lnTo>
                <a:lnTo>
                  <a:pt x="47498" y="26796"/>
                </a:lnTo>
                <a:lnTo>
                  <a:pt x="41275" y="26796"/>
                </a:lnTo>
                <a:lnTo>
                  <a:pt x="38607" y="26796"/>
                </a:lnTo>
                <a:lnTo>
                  <a:pt x="35687" y="27050"/>
                </a:lnTo>
                <a:lnTo>
                  <a:pt x="32385" y="27431"/>
                </a:lnTo>
                <a:lnTo>
                  <a:pt x="29210" y="27812"/>
                </a:lnTo>
                <a:lnTo>
                  <a:pt x="26415" y="28066"/>
                </a:lnTo>
                <a:lnTo>
                  <a:pt x="24002" y="28320"/>
                </a:lnTo>
                <a:lnTo>
                  <a:pt x="21462" y="28447"/>
                </a:lnTo>
                <a:lnTo>
                  <a:pt x="20065" y="28574"/>
                </a:lnTo>
                <a:lnTo>
                  <a:pt x="19557" y="28574"/>
                </a:lnTo>
                <a:lnTo>
                  <a:pt x="15493" y="28574"/>
                </a:lnTo>
                <a:lnTo>
                  <a:pt x="12064" y="28320"/>
                </a:lnTo>
                <a:lnTo>
                  <a:pt x="9270" y="27685"/>
                </a:lnTo>
                <a:lnTo>
                  <a:pt x="6476" y="27050"/>
                </a:lnTo>
                <a:lnTo>
                  <a:pt x="4572" y="26161"/>
                </a:lnTo>
                <a:lnTo>
                  <a:pt x="3301" y="24764"/>
                </a:lnTo>
                <a:lnTo>
                  <a:pt x="1142" y="22097"/>
                </a:lnTo>
                <a:lnTo>
                  <a:pt x="0" y="19557"/>
                </a:lnTo>
                <a:lnTo>
                  <a:pt x="0" y="17144"/>
                </a:lnTo>
                <a:lnTo>
                  <a:pt x="0" y="13461"/>
                </a:lnTo>
                <a:lnTo>
                  <a:pt x="2666" y="10032"/>
                </a:lnTo>
                <a:lnTo>
                  <a:pt x="8000" y="6857"/>
                </a:lnTo>
                <a:lnTo>
                  <a:pt x="9651" y="5968"/>
                </a:lnTo>
                <a:lnTo>
                  <a:pt x="14350" y="3682"/>
                </a:lnTo>
                <a:lnTo>
                  <a:pt x="22225" y="0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750185" y="3741039"/>
            <a:ext cx="74040" cy="80263"/>
          </a:xfrm>
          <a:custGeom>
            <a:avLst/>
            <a:gdLst/>
            <a:ahLst/>
            <a:cxnLst/>
            <a:rect l="l" t="t" r="r" b="b"/>
            <a:pathLst>
              <a:path w="74040" h="80263">
                <a:moveTo>
                  <a:pt x="52577" y="0"/>
                </a:moveTo>
                <a:lnTo>
                  <a:pt x="43972" y="6489"/>
                </a:lnTo>
                <a:lnTo>
                  <a:pt x="35475" y="15158"/>
                </a:lnTo>
                <a:lnTo>
                  <a:pt x="27087" y="26007"/>
                </a:lnTo>
                <a:lnTo>
                  <a:pt x="20954" y="35433"/>
                </a:lnTo>
                <a:lnTo>
                  <a:pt x="14850" y="46096"/>
                </a:lnTo>
                <a:lnTo>
                  <a:pt x="9247" y="57349"/>
                </a:lnTo>
                <a:lnTo>
                  <a:pt x="4146" y="69178"/>
                </a:lnTo>
                <a:lnTo>
                  <a:pt x="0" y="80263"/>
                </a:lnTo>
                <a:lnTo>
                  <a:pt x="11344" y="79858"/>
                </a:lnTo>
                <a:lnTo>
                  <a:pt x="25030" y="78696"/>
                </a:lnTo>
                <a:lnTo>
                  <a:pt x="27050" y="78486"/>
                </a:lnTo>
                <a:lnTo>
                  <a:pt x="46056" y="76456"/>
                </a:lnTo>
                <a:lnTo>
                  <a:pt x="60395" y="75073"/>
                </a:lnTo>
                <a:lnTo>
                  <a:pt x="70039" y="74324"/>
                </a:lnTo>
                <a:lnTo>
                  <a:pt x="74040" y="74168"/>
                </a:lnTo>
                <a:lnTo>
                  <a:pt x="71327" y="59285"/>
                </a:lnTo>
                <a:lnTo>
                  <a:pt x="68750" y="46806"/>
                </a:lnTo>
                <a:lnTo>
                  <a:pt x="66366" y="36731"/>
                </a:lnTo>
                <a:lnTo>
                  <a:pt x="62574" y="24553"/>
                </a:lnTo>
                <a:lnTo>
                  <a:pt x="58126" y="12685"/>
                </a:lnTo>
                <a:lnTo>
                  <a:pt x="52948" y="792"/>
                </a:lnTo>
                <a:lnTo>
                  <a:pt x="5257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360041" y="3741039"/>
            <a:ext cx="74040" cy="80263"/>
          </a:xfrm>
          <a:custGeom>
            <a:avLst/>
            <a:gdLst/>
            <a:ahLst/>
            <a:cxnLst/>
            <a:rect l="l" t="t" r="r" b="b"/>
            <a:pathLst>
              <a:path w="74040" h="80263">
                <a:moveTo>
                  <a:pt x="52577" y="0"/>
                </a:moveTo>
                <a:lnTo>
                  <a:pt x="43972" y="6489"/>
                </a:lnTo>
                <a:lnTo>
                  <a:pt x="35475" y="15158"/>
                </a:lnTo>
                <a:lnTo>
                  <a:pt x="27087" y="26007"/>
                </a:lnTo>
                <a:lnTo>
                  <a:pt x="20954" y="35433"/>
                </a:lnTo>
                <a:lnTo>
                  <a:pt x="14850" y="46096"/>
                </a:lnTo>
                <a:lnTo>
                  <a:pt x="9247" y="57349"/>
                </a:lnTo>
                <a:lnTo>
                  <a:pt x="4146" y="69178"/>
                </a:lnTo>
                <a:lnTo>
                  <a:pt x="0" y="80263"/>
                </a:lnTo>
                <a:lnTo>
                  <a:pt x="11344" y="79858"/>
                </a:lnTo>
                <a:lnTo>
                  <a:pt x="25030" y="78696"/>
                </a:lnTo>
                <a:lnTo>
                  <a:pt x="27050" y="78486"/>
                </a:lnTo>
                <a:lnTo>
                  <a:pt x="46056" y="76456"/>
                </a:lnTo>
                <a:lnTo>
                  <a:pt x="60395" y="75073"/>
                </a:lnTo>
                <a:lnTo>
                  <a:pt x="70039" y="74324"/>
                </a:lnTo>
                <a:lnTo>
                  <a:pt x="74040" y="74168"/>
                </a:lnTo>
                <a:lnTo>
                  <a:pt x="71327" y="59285"/>
                </a:lnTo>
                <a:lnTo>
                  <a:pt x="68750" y="46806"/>
                </a:lnTo>
                <a:lnTo>
                  <a:pt x="66366" y="36731"/>
                </a:lnTo>
                <a:lnTo>
                  <a:pt x="62574" y="24553"/>
                </a:lnTo>
                <a:lnTo>
                  <a:pt x="58126" y="12685"/>
                </a:lnTo>
                <a:lnTo>
                  <a:pt x="52948" y="792"/>
                </a:lnTo>
                <a:lnTo>
                  <a:pt x="52577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607816" y="3736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167259" y="0"/>
                </a:moveTo>
                <a:lnTo>
                  <a:pt x="168275" y="0"/>
                </a:lnTo>
                <a:lnTo>
                  <a:pt x="169163" y="762"/>
                </a:lnTo>
                <a:lnTo>
                  <a:pt x="169925" y="2412"/>
                </a:lnTo>
                <a:lnTo>
                  <a:pt x="170687" y="4063"/>
                </a:lnTo>
                <a:lnTo>
                  <a:pt x="171069" y="6604"/>
                </a:lnTo>
                <a:lnTo>
                  <a:pt x="171069" y="10160"/>
                </a:lnTo>
                <a:lnTo>
                  <a:pt x="171069" y="13207"/>
                </a:lnTo>
                <a:lnTo>
                  <a:pt x="171069" y="19557"/>
                </a:lnTo>
                <a:lnTo>
                  <a:pt x="169672" y="25907"/>
                </a:lnTo>
                <a:lnTo>
                  <a:pt x="167005" y="32131"/>
                </a:lnTo>
                <a:lnTo>
                  <a:pt x="165608" y="35051"/>
                </a:lnTo>
                <a:lnTo>
                  <a:pt x="162813" y="40005"/>
                </a:lnTo>
                <a:lnTo>
                  <a:pt x="158623" y="47117"/>
                </a:lnTo>
                <a:lnTo>
                  <a:pt x="152887" y="57772"/>
                </a:lnTo>
                <a:lnTo>
                  <a:pt x="148100" y="69891"/>
                </a:lnTo>
                <a:lnTo>
                  <a:pt x="146685" y="74422"/>
                </a:lnTo>
                <a:lnTo>
                  <a:pt x="143314" y="87177"/>
                </a:lnTo>
                <a:lnTo>
                  <a:pt x="141069" y="99485"/>
                </a:lnTo>
                <a:lnTo>
                  <a:pt x="140462" y="104393"/>
                </a:lnTo>
                <a:lnTo>
                  <a:pt x="139126" y="117407"/>
                </a:lnTo>
                <a:lnTo>
                  <a:pt x="137878" y="129773"/>
                </a:lnTo>
                <a:lnTo>
                  <a:pt x="137668" y="131825"/>
                </a:lnTo>
                <a:lnTo>
                  <a:pt x="135636" y="138302"/>
                </a:lnTo>
                <a:lnTo>
                  <a:pt x="129286" y="143001"/>
                </a:lnTo>
                <a:lnTo>
                  <a:pt x="118491" y="146050"/>
                </a:lnTo>
                <a:lnTo>
                  <a:pt x="115697" y="139319"/>
                </a:lnTo>
                <a:lnTo>
                  <a:pt x="111887" y="133095"/>
                </a:lnTo>
                <a:lnTo>
                  <a:pt x="107061" y="127507"/>
                </a:lnTo>
                <a:lnTo>
                  <a:pt x="104521" y="124713"/>
                </a:lnTo>
                <a:lnTo>
                  <a:pt x="99187" y="119506"/>
                </a:lnTo>
                <a:lnTo>
                  <a:pt x="90805" y="112141"/>
                </a:lnTo>
                <a:lnTo>
                  <a:pt x="82479" y="104114"/>
                </a:lnTo>
                <a:lnTo>
                  <a:pt x="73196" y="94331"/>
                </a:lnTo>
                <a:lnTo>
                  <a:pt x="71374" y="92329"/>
                </a:lnTo>
                <a:lnTo>
                  <a:pt x="62841" y="82886"/>
                </a:lnTo>
                <a:lnTo>
                  <a:pt x="54454" y="73369"/>
                </a:lnTo>
                <a:lnTo>
                  <a:pt x="52959" y="71627"/>
                </a:lnTo>
                <a:lnTo>
                  <a:pt x="43151" y="62143"/>
                </a:lnTo>
                <a:lnTo>
                  <a:pt x="33739" y="54603"/>
                </a:lnTo>
                <a:lnTo>
                  <a:pt x="32131" y="53467"/>
                </a:lnTo>
                <a:lnTo>
                  <a:pt x="28440" y="65266"/>
                </a:lnTo>
                <a:lnTo>
                  <a:pt x="24777" y="77465"/>
                </a:lnTo>
                <a:lnTo>
                  <a:pt x="21589" y="88264"/>
                </a:lnTo>
                <a:lnTo>
                  <a:pt x="18251" y="101706"/>
                </a:lnTo>
                <a:lnTo>
                  <a:pt x="16521" y="113973"/>
                </a:lnTo>
                <a:lnTo>
                  <a:pt x="16256" y="120523"/>
                </a:lnTo>
                <a:lnTo>
                  <a:pt x="16256" y="124332"/>
                </a:lnTo>
                <a:lnTo>
                  <a:pt x="16510" y="128016"/>
                </a:lnTo>
                <a:lnTo>
                  <a:pt x="17018" y="131572"/>
                </a:lnTo>
                <a:lnTo>
                  <a:pt x="17525" y="135127"/>
                </a:lnTo>
                <a:lnTo>
                  <a:pt x="18414" y="138937"/>
                </a:lnTo>
                <a:lnTo>
                  <a:pt x="19812" y="143001"/>
                </a:lnTo>
                <a:lnTo>
                  <a:pt x="22351" y="141986"/>
                </a:lnTo>
                <a:lnTo>
                  <a:pt x="24637" y="145161"/>
                </a:lnTo>
                <a:lnTo>
                  <a:pt x="26543" y="152654"/>
                </a:lnTo>
                <a:lnTo>
                  <a:pt x="27559" y="156591"/>
                </a:lnTo>
                <a:lnTo>
                  <a:pt x="28448" y="161670"/>
                </a:lnTo>
                <a:lnTo>
                  <a:pt x="29083" y="167767"/>
                </a:lnTo>
                <a:lnTo>
                  <a:pt x="26797" y="168148"/>
                </a:lnTo>
                <a:lnTo>
                  <a:pt x="25146" y="168275"/>
                </a:lnTo>
                <a:lnTo>
                  <a:pt x="24130" y="168275"/>
                </a:lnTo>
                <a:lnTo>
                  <a:pt x="15494" y="168275"/>
                </a:lnTo>
                <a:lnTo>
                  <a:pt x="9144" y="164337"/>
                </a:lnTo>
                <a:lnTo>
                  <a:pt x="5080" y="156591"/>
                </a:lnTo>
                <a:lnTo>
                  <a:pt x="1364" y="145753"/>
                </a:lnTo>
                <a:lnTo>
                  <a:pt x="3" y="131831"/>
                </a:lnTo>
                <a:lnTo>
                  <a:pt x="0" y="131063"/>
                </a:lnTo>
                <a:lnTo>
                  <a:pt x="0" y="127888"/>
                </a:lnTo>
                <a:lnTo>
                  <a:pt x="126" y="125349"/>
                </a:lnTo>
                <a:lnTo>
                  <a:pt x="254" y="123443"/>
                </a:lnTo>
                <a:lnTo>
                  <a:pt x="508" y="121538"/>
                </a:lnTo>
                <a:lnTo>
                  <a:pt x="762" y="118872"/>
                </a:lnTo>
                <a:lnTo>
                  <a:pt x="1270" y="115316"/>
                </a:lnTo>
                <a:lnTo>
                  <a:pt x="3364" y="103551"/>
                </a:lnTo>
                <a:lnTo>
                  <a:pt x="5744" y="91113"/>
                </a:lnTo>
                <a:lnTo>
                  <a:pt x="8385" y="78028"/>
                </a:lnTo>
                <a:lnTo>
                  <a:pt x="11571" y="62985"/>
                </a:lnTo>
                <a:lnTo>
                  <a:pt x="14355" y="50528"/>
                </a:lnTo>
                <a:lnTo>
                  <a:pt x="17088" y="38879"/>
                </a:lnTo>
                <a:lnTo>
                  <a:pt x="17399" y="37592"/>
                </a:lnTo>
                <a:lnTo>
                  <a:pt x="20270" y="25572"/>
                </a:lnTo>
                <a:lnTo>
                  <a:pt x="23198" y="13205"/>
                </a:lnTo>
                <a:lnTo>
                  <a:pt x="26035" y="1016"/>
                </a:lnTo>
                <a:lnTo>
                  <a:pt x="29337" y="3937"/>
                </a:lnTo>
                <a:lnTo>
                  <a:pt x="32512" y="8255"/>
                </a:lnTo>
                <a:lnTo>
                  <a:pt x="35687" y="14224"/>
                </a:lnTo>
                <a:lnTo>
                  <a:pt x="44522" y="30570"/>
                </a:lnTo>
                <a:lnTo>
                  <a:pt x="49630" y="39507"/>
                </a:lnTo>
                <a:lnTo>
                  <a:pt x="59911" y="53274"/>
                </a:lnTo>
                <a:lnTo>
                  <a:pt x="67191" y="62650"/>
                </a:lnTo>
                <a:lnTo>
                  <a:pt x="70104" y="66293"/>
                </a:lnTo>
                <a:lnTo>
                  <a:pt x="79469" y="77441"/>
                </a:lnTo>
                <a:lnTo>
                  <a:pt x="87760" y="86441"/>
                </a:lnTo>
                <a:lnTo>
                  <a:pt x="92329" y="90931"/>
                </a:lnTo>
                <a:lnTo>
                  <a:pt x="102585" y="99367"/>
                </a:lnTo>
                <a:lnTo>
                  <a:pt x="113059" y="106203"/>
                </a:lnTo>
                <a:lnTo>
                  <a:pt x="118491" y="109093"/>
                </a:lnTo>
                <a:lnTo>
                  <a:pt x="120424" y="103047"/>
                </a:lnTo>
                <a:lnTo>
                  <a:pt x="124772" y="89785"/>
                </a:lnTo>
                <a:lnTo>
                  <a:pt x="129032" y="76835"/>
                </a:lnTo>
                <a:lnTo>
                  <a:pt x="133001" y="64800"/>
                </a:lnTo>
                <a:lnTo>
                  <a:pt x="137073" y="52766"/>
                </a:lnTo>
                <a:lnTo>
                  <a:pt x="140081" y="44068"/>
                </a:lnTo>
                <a:lnTo>
                  <a:pt x="145141" y="30431"/>
                </a:lnTo>
                <a:lnTo>
                  <a:pt x="149604" y="20086"/>
                </a:lnTo>
                <a:lnTo>
                  <a:pt x="150113" y="19050"/>
                </a:lnTo>
                <a:lnTo>
                  <a:pt x="154812" y="9398"/>
                </a:lnTo>
                <a:lnTo>
                  <a:pt x="159638" y="3301"/>
                </a:lnTo>
                <a:lnTo>
                  <a:pt x="164719" y="762"/>
                </a:lnTo>
                <a:lnTo>
                  <a:pt x="165735" y="254"/>
                </a:lnTo>
                <a:lnTo>
                  <a:pt x="166624" y="0"/>
                </a:lnTo>
                <a:lnTo>
                  <a:pt x="167259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510536" y="3736975"/>
            <a:ext cx="171069" cy="168275"/>
          </a:xfrm>
          <a:custGeom>
            <a:avLst/>
            <a:gdLst/>
            <a:ahLst/>
            <a:cxnLst/>
            <a:rect l="l" t="t" r="r" b="b"/>
            <a:pathLst>
              <a:path w="171069" h="168275">
                <a:moveTo>
                  <a:pt x="167258" y="0"/>
                </a:moveTo>
                <a:lnTo>
                  <a:pt x="168275" y="0"/>
                </a:lnTo>
                <a:lnTo>
                  <a:pt x="169163" y="762"/>
                </a:lnTo>
                <a:lnTo>
                  <a:pt x="169925" y="2412"/>
                </a:lnTo>
                <a:lnTo>
                  <a:pt x="170687" y="4063"/>
                </a:lnTo>
                <a:lnTo>
                  <a:pt x="171069" y="6604"/>
                </a:lnTo>
                <a:lnTo>
                  <a:pt x="171069" y="10160"/>
                </a:lnTo>
                <a:lnTo>
                  <a:pt x="171069" y="13207"/>
                </a:lnTo>
                <a:lnTo>
                  <a:pt x="171069" y="19557"/>
                </a:lnTo>
                <a:lnTo>
                  <a:pt x="169671" y="25907"/>
                </a:lnTo>
                <a:lnTo>
                  <a:pt x="167005" y="32131"/>
                </a:lnTo>
                <a:lnTo>
                  <a:pt x="165607" y="35051"/>
                </a:lnTo>
                <a:lnTo>
                  <a:pt x="162813" y="40005"/>
                </a:lnTo>
                <a:lnTo>
                  <a:pt x="158622" y="47117"/>
                </a:lnTo>
                <a:lnTo>
                  <a:pt x="152887" y="57772"/>
                </a:lnTo>
                <a:lnTo>
                  <a:pt x="148100" y="69891"/>
                </a:lnTo>
                <a:lnTo>
                  <a:pt x="146684" y="74422"/>
                </a:lnTo>
                <a:lnTo>
                  <a:pt x="143314" y="87177"/>
                </a:lnTo>
                <a:lnTo>
                  <a:pt x="141069" y="99485"/>
                </a:lnTo>
                <a:lnTo>
                  <a:pt x="140462" y="104393"/>
                </a:lnTo>
                <a:lnTo>
                  <a:pt x="139126" y="117407"/>
                </a:lnTo>
                <a:lnTo>
                  <a:pt x="137878" y="129773"/>
                </a:lnTo>
                <a:lnTo>
                  <a:pt x="137668" y="131825"/>
                </a:lnTo>
                <a:lnTo>
                  <a:pt x="135636" y="138302"/>
                </a:lnTo>
                <a:lnTo>
                  <a:pt x="129286" y="143001"/>
                </a:lnTo>
                <a:lnTo>
                  <a:pt x="118490" y="146050"/>
                </a:lnTo>
                <a:lnTo>
                  <a:pt x="115696" y="139319"/>
                </a:lnTo>
                <a:lnTo>
                  <a:pt x="111887" y="133095"/>
                </a:lnTo>
                <a:lnTo>
                  <a:pt x="107061" y="127507"/>
                </a:lnTo>
                <a:lnTo>
                  <a:pt x="104520" y="124713"/>
                </a:lnTo>
                <a:lnTo>
                  <a:pt x="99187" y="119506"/>
                </a:lnTo>
                <a:lnTo>
                  <a:pt x="90805" y="112141"/>
                </a:lnTo>
                <a:lnTo>
                  <a:pt x="82479" y="104114"/>
                </a:lnTo>
                <a:lnTo>
                  <a:pt x="73196" y="94331"/>
                </a:lnTo>
                <a:lnTo>
                  <a:pt x="71374" y="92329"/>
                </a:lnTo>
                <a:lnTo>
                  <a:pt x="62841" y="82886"/>
                </a:lnTo>
                <a:lnTo>
                  <a:pt x="54454" y="73369"/>
                </a:lnTo>
                <a:lnTo>
                  <a:pt x="52958" y="71627"/>
                </a:lnTo>
                <a:lnTo>
                  <a:pt x="43151" y="62143"/>
                </a:lnTo>
                <a:lnTo>
                  <a:pt x="33739" y="54603"/>
                </a:lnTo>
                <a:lnTo>
                  <a:pt x="32131" y="53467"/>
                </a:lnTo>
                <a:lnTo>
                  <a:pt x="28440" y="65266"/>
                </a:lnTo>
                <a:lnTo>
                  <a:pt x="24777" y="77465"/>
                </a:lnTo>
                <a:lnTo>
                  <a:pt x="21589" y="88264"/>
                </a:lnTo>
                <a:lnTo>
                  <a:pt x="18251" y="101706"/>
                </a:lnTo>
                <a:lnTo>
                  <a:pt x="16521" y="113973"/>
                </a:lnTo>
                <a:lnTo>
                  <a:pt x="16256" y="120523"/>
                </a:lnTo>
                <a:lnTo>
                  <a:pt x="16256" y="124332"/>
                </a:lnTo>
                <a:lnTo>
                  <a:pt x="16509" y="128016"/>
                </a:lnTo>
                <a:lnTo>
                  <a:pt x="17018" y="131572"/>
                </a:lnTo>
                <a:lnTo>
                  <a:pt x="17525" y="135127"/>
                </a:lnTo>
                <a:lnTo>
                  <a:pt x="18414" y="138937"/>
                </a:lnTo>
                <a:lnTo>
                  <a:pt x="19812" y="143001"/>
                </a:lnTo>
                <a:lnTo>
                  <a:pt x="22351" y="141986"/>
                </a:lnTo>
                <a:lnTo>
                  <a:pt x="24637" y="145161"/>
                </a:lnTo>
                <a:lnTo>
                  <a:pt x="26543" y="152654"/>
                </a:lnTo>
                <a:lnTo>
                  <a:pt x="27558" y="156591"/>
                </a:lnTo>
                <a:lnTo>
                  <a:pt x="28447" y="161670"/>
                </a:lnTo>
                <a:lnTo>
                  <a:pt x="29082" y="167767"/>
                </a:lnTo>
                <a:lnTo>
                  <a:pt x="26796" y="168148"/>
                </a:lnTo>
                <a:lnTo>
                  <a:pt x="25145" y="168275"/>
                </a:lnTo>
                <a:lnTo>
                  <a:pt x="24130" y="168275"/>
                </a:lnTo>
                <a:lnTo>
                  <a:pt x="15493" y="168275"/>
                </a:lnTo>
                <a:lnTo>
                  <a:pt x="9143" y="164337"/>
                </a:lnTo>
                <a:lnTo>
                  <a:pt x="5080" y="156591"/>
                </a:lnTo>
                <a:lnTo>
                  <a:pt x="1364" y="145753"/>
                </a:lnTo>
                <a:lnTo>
                  <a:pt x="3" y="131831"/>
                </a:lnTo>
                <a:lnTo>
                  <a:pt x="0" y="131063"/>
                </a:lnTo>
                <a:lnTo>
                  <a:pt x="0" y="127888"/>
                </a:lnTo>
                <a:lnTo>
                  <a:pt x="126" y="125349"/>
                </a:lnTo>
                <a:lnTo>
                  <a:pt x="253" y="123443"/>
                </a:lnTo>
                <a:lnTo>
                  <a:pt x="507" y="121538"/>
                </a:lnTo>
                <a:lnTo>
                  <a:pt x="762" y="118872"/>
                </a:lnTo>
                <a:lnTo>
                  <a:pt x="1269" y="115316"/>
                </a:lnTo>
                <a:lnTo>
                  <a:pt x="3364" y="103551"/>
                </a:lnTo>
                <a:lnTo>
                  <a:pt x="5744" y="91113"/>
                </a:lnTo>
                <a:lnTo>
                  <a:pt x="8385" y="78028"/>
                </a:lnTo>
                <a:lnTo>
                  <a:pt x="11571" y="62985"/>
                </a:lnTo>
                <a:lnTo>
                  <a:pt x="14355" y="50528"/>
                </a:lnTo>
                <a:lnTo>
                  <a:pt x="17088" y="38879"/>
                </a:lnTo>
                <a:lnTo>
                  <a:pt x="17399" y="37592"/>
                </a:lnTo>
                <a:lnTo>
                  <a:pt x="20270" y="25572"/>
                </a:lnTo>
                <a:lnTo>
                  <a:pt x="23198" y="13205"/>
                </a:lnTo>
                <a:lnTo>
                  <a:pt x="26034" y="1016"/>
                </a:lnTo>
                <a:lnTo>
                  <a:pt x="29337" y="3937"/>
                </a:lnTo>
                <a:lnTo>
                  <a:pt x="32512" y="8255"/>
                </a:lnTo>
                <a:lnTo>
                  <a:pt x="35687" y="14224"/>
                </a:lnTo>
                <a:lnTo>
                  <a:pt x="44522" y="30570"/>
                </a:lnTo>
                <a:lnTo>
                  <a:pt x="49630" y="39507"/>
                </a:lnTo>
                <a:lnTo>
                  <a:pt x="59911" y="53274"/>
                </a:lnTo>
                <a:lnTo>
                  <a:pt x="67191" y="62650"/>
                </a:lnTo>
                <a:lnTo>
                  <a:pt x="70103" y="66293"/>
                </a:lnTo>
                <a:lnTo>
                  <a:pt x="79469" y="77441"/>
                </a:lnTo>
                <a:lnTo>
                  <a:pt x="87760" y="86441"/>
                </a:lnTo>
                <a:lnTo>
                  <a:pt x="92328" y="90931"/>
                </a:lnTo>
                <a:lnTo>
                  <a:pt x="102585" y="99367"/>
                </a:lnTo>
                <a:lnTo>
                  <a:pt x="113059" y="106203"/>
                </a:lnTo>
                <a:lnTo>
                  <a:pt x="118490" y="109093"/>
                </a:lnTo>
                <a:lnTo>
                  <a:pt x="120424" y="103047"/>
                </a:lnTo>
                <a:lnTo>
                  <a:pt x="124772" y="89785"/>
                </a:lnTo>
                <a:lnTo>
                  <a:pt x="129031" y="76835"/>
                </a:lnTo>
                <a:lnTo>
                  <a:pt x="133001" y="64800"/>
                </a:lnTo>
                <a:lnTo>
                  <a:pt x="137073" y="52766"/>
                </a:lnTo>
                <a:lnTo>
                  <a:pt x="140081" y="44068"/>
                </a:lnTo>
                <a:lnTo>
                  <a:pt x="145141" y="30431"/>
                </a:lnTo>
                <a:lnTo>
                  <a:pt x="149604" y="20086"/>
                </a:lnTo>
                <a:lnTo>
                  <a:pt x="150113" y="19050"/>
                </a:lnTo>
                <a:lnTo>
                  <a:pt x="154812" y="9398"/>
                </a:lnTo>
                <a:lnTo>
                  <a:pt x="159638" y="3301"/>
                </a:lnTo>
                <a:lnTo>
                  <a:pt x="164719" y="762"/>
                </a:lnTo>
                <a:lnTo>
                  <a:pt x="165734" y="254"/>
                </a:lnTo>
                <a:lnTo>
                  <a:pt x="166624" y="0"/>
                </a:lnTo>
                <a:lnTo>
                  <a:pt x="1672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264280" y="3734943"/>
            <a:ext cx="179832" cy="169544"/>
          </a:xfrm>
          <a:custGeom>
            <a:avLst/>
            <a:gdLst/>
            <a:ahLst/>
            <a:cxnLst/>
            <a:rect l="l" t="t" r="r" b="b"/>
            <a:pathLst>
              <a:path w="179832" h="169545">
                <a:moveTo>
                  <a:pt x="1016" y="0"/>
                </a:moveTo>
                <a:lnTo>
                  <a:pt x="11616" y="4817"/>
                </a:lnTo>
                <a:lnTo>
                  <a:pt x="22065" y="11849"/>
                </a:lnTo>
                <a:lnTo>
                  <a:pt x="32364" y="21119"/>
                </a:lnTo>
                <a:lnTo>
                  <a:pt x="34163" y="22986"/>
                </a:lnTo>
                <a:lnTo>
                  <a:pt x="40235" y="30011"/>
                </a:lnTo>
                <a:lnTo>
                  <a:pt x="47654" y="39422"/>
                </a:lnTo>
                <a:lnTo>
                  <a:pt x="56419" y="51221"/>
                </a:lnTo>
                <a:lnTo>
                  <a:pt x="61595" y="58419"/>
                </a:lnTo>
                <a:lnTo>
                  <a:pt x="71356" y="72034"/>
                </a:lnTo>
                <a:lnTo>
                  <a:pt x="79311" y="82691"/>
                </a:lnTo>
                <a:lnTo>
                  <a:pt x="85480" y="90412"/>
                </a:lnTo>
                <a:lnTo>
                  <a:pt x="87249" y="92455"/>
                </a:lnTo>
                <a:lnTo>
                  <a:pt x="95921" y="83164"/>
                </a:lnTo>
                <a:lnTo>
                  <a:pt x="103910" y="73306"/>
                </a:lnTo>
                <a:lnTo>
                  <a:pt x="111216" y="62860"/>
                </a:lnTo>
                <a:lnTo>
                  <a:pt x="113538" y="59181"/>
                </a:lnTo>
                <a:lnTo>
                  <a:pt x="120028" y="47764"/>
                </a:lnTo>
                <a:lnTo>
                  <a:pt x="125414" y="36229"/>
                </a:lnTo>
                <a:lnTo>
                  <a:pt x="129672" y="24534"/>
                </a:lnTo>
                <a:lnTo>
                  <a:pt x="130556" y="21589"/>
                </a:lnTo>
                <a:lnTo>
                  <a:pt x="131953" y="16890"/>
                </a:lnTo>
                <a:lnTo>
                  <a:pt x="133350" y="13207"/>
                </a:lnTo>
                <a:lnTo>
                  <a:pt x="135128" y="10667"/>
                </a:lnTo>
                <a:lnTo>
                  <a:pt x="137414" y="7111"/>
                </a:lnTo>
                <a:lnTo>
                  <a:pt x="140335" y="5333"/>
                </a:lnTo>
                <a:lnTo>
                  <a:pt x="143637" y="5333"/>
                </a:lnTo>
                <a:lnTo>
                  <a:pt x="146558" y="5333"/>
                </a:lnTo>
                <a:lnTo>
                  <a:pt x="149479" y="6730"/>
                </a:lnTo>
                <a:lnTo>
                  <a:pt x="152273" y="9397"/>
                </a:lnTo>
                <a:lnTo>
                  <a:pt x="155194" y="12064"/>
                </a:lnTo>
                <a:lnTo>
                  <a:pt x="156972" y="16763"/>
                </a:lnTo>
                <a:lnTo>
                  <a:pt x="157607" y="23367"/>
                </a:lnTo>
                <a:lnTo>
                  <a:pt x="157734" y="28955"/>
                </a:lnTo>
                <a:lnTo>
                  <a:pt x="157988" y="34416"/>
                </a:lnTo>
                <a:lnTo>
                  <a:pt x="158369" y="40004"/>
                </a:lnTo>
                <a:lnTo>
                  <a:pt x="158786" y="50698"/>
                </a:lnTo>
                <a:lnTo>
                  <a:pt x="160060" y="63468"/>
                </a:lnTo>
                <a:lnTo>
                  <a:pt x="161925" y="76453"/>
                </a:lnTo>
                <a:lnTo>
                  <a:pt x="164778" y="94583"/>
                </a:lnTo>
                <a:lnTo>
                  <a:pt x="166614" y="106593"/>
                </a:lnTo>
                <a:lnTo>
                  <a:pt x="167386" y="111886"/>
                </a:lnTo>
                <a:lnTo>
                  <a:pt x="168715" y="118580"/>
                </a:lnTo>
                <a:lnTo>
                  <a:pt x="171921" y="131112"/>
                </a:lnTo>
                <a:lnTo>
                  <a:pt x="176530" y="147827"/>
                </a:lnTo>
                <a:lnTo>
                  <a:pt x="178816" y="155447"/>
                </a:lnTo>
                <a:lnTo>
                  <a:pt x="179832" y="162686"/>
                </a:lnTo>
                <a:lnTo>
                  <a:pt x="179832" y="169544"/>
                </a:lnTo>
                <a:lnTo>
                  <a:pt x="171323" y="169544"/>
                </a:lnTo>
                <a:lnTo>
                  <a:pt x="164719" y="166623"/>
                </a:lnTo>
                <a:lnTo>
                  <a:pt x="160147" y="160654"/>
                </a:lnTo>
                <a:lnTo>
                  <a:pt x="155623" y="151852"/>
                </a:lnTo>
                <a:lnTo>
                  <a:pt x="152923" y="139431"/>
                </a:lnTo>
                <a:lnTo>
                  <a:pt x="152019" y="123473"/>
                </a:lnTo>
                <a:lnTo>
                  <a:pt x="152019" y="123316"/>
                </a:lnTo>
                <a:lnTo>
                  <a:pt x="151609" y="110728"/>
                </a:lnTo>
                <a:lnTo>
                  <a:pt x="150362" y="98086"/>
                </a:lnTo>
                <a:lnTo>
                  <a:pt x="148251" y="85415"/>
                </a:lnTo>
                <a:lnTo>
                  <a:pt x="145016" y="71653"/>
                </a:lnTo>
                <a:lnTo>
                  <a:pt x="141052" y="59595"/>
                </a:lnTo>
                <a:lnTo>
                  <a:pt x="136652" y="49402"/>
                </a:lnTo>
                <a:lnTo>
                  <a:pt x="131445" y="56768"/>
                </a:lnTo>
                <a:lnTo>
                  <a:pt x="127000" y="63245"/>
                </a:lnTo>
                <a:lnTo>
                  <a:pt x="123444" y="68833"/>
                </a:lnTo>
                <a:lnTo>
                  <a:pt x="119126" y="75818"/>
                </a:lnTo>
                <a:lnTo>
                  <a:pt x="115316" y="82676"/>
                </a:lnTo>
                <a:lnTo>
                  <a:pt x="112014" y="89407"/>
                </a:lnTo>
                <a:lnTo>
                  <a:pt x="108712" y="98678"/>
                </a:lnTo>
                <a:lnTo>
                  <a:pt x="106426" y="105155"/>
                </a:lnTo>
                <a:lnTo>
                  <a:pt x="105283" y="108838"/>
                </a:lnTo>
                <a:lnTo>
                  <a:pt x="102997" y="115061"/>
                </a:lnTo>
                <a:lnTo>
                  <a:pt x="99822" y="118236"/>
                </a:lnTo>
                <a:lnTo>
                  <a:pt x="95631" y="118236"/>
                </a:lnTo>
                <a:lnTo>
                  <a:pt x="92710" y="118236"/>
                </a:lnTo>
                <a:lnTo>
                  <a:pt x="89027" y="116839"/>
                </a:lnTo>
                <a:lnTo>
                  <a:pt x="84201" y="114172"/>
                </a:lnTo>
                <a:lnTo>
                  <a:pt x="77724" y="110616"/>
                </a:lnTo>
                <a:lnTo>
                  <a:pt x="71882" y="106298"/>
                </a:lnTo>
                <a:lnTo>
                  <a:pt x="66929" y="101218"/>
                </a:lnTo>
                <a:lnTo>
                  <a:pt x="61976" y="96138"/>
                </a:lnTo>
                <a:lnTo>
                  <a:pt x="57404" y="90169"/>
                </a:lnTo>
                <a:lnTo>
                  <a:pt x="53340" y="83311"/>
                </a:lnTo>
                <a:lnTo>
                  <a:pt x="49376" y="77914"/>
                </a:lnTo>
                <a:lnTo>
                  <a:pt x="41972" y="69678"/>
                </a:lnTo>
                <a:lnTo>
                  <a:pt x="31128" y="58602"/>
                </a:lnTo>
                <a:lnTo>
                  <a:pt x="20955" y="48640"/>
                </a:lnTo>
                <a:lnTo>
                  <a:pt x="10611" y="36968"/>
                </a:lnTo>
                <a:lnTo>
                  <a:pt x="3753" y="25693"/>
                </a:lnTo>
                <a:lnTo>
                  <a:pt x="381" y="14836"/>
                </a:lnTo>
                <a:lnTo>
                  <a:pt x="0" y="9905"/>
                </a:lnTo>
                <a:lnTo>
                  <a:pt x="0" y="8381"/>
                </a:lnTo>
                <a:lnTo>
                  <a:pt x="0" y="6984"/>
                </a:lnTo>
                <a:lnTo>
                  <a:pt x="0" y="5968"/>
                </a:lnTo>
                <a:lnTo>
                  <a:pt x="0" y="4825"/>
                </a:lnTo>
                <a:lnTo>
                  <a:pt x="381" y="2920"/>
                </a:lnTo>
                <a:lnTo>
                  <a:pt x="1016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106041" y="3734943"/>
            <a:ext cx="179831" cy="169544"/>
          </a:xfrm>
          <a:custGeom>
            <a:avLst/>
            <a:gdLst/>
            <a:ahLst/>
            <a:cxnLst/>
            <a:rect l="l" t="t" r="r" b="b"/>
            <a:pathLst>
              <a:path w="179831" h="169545">
                <a:moveTo>
                  <a:pt x="1015" y="0"/>
                </a:moveTo>
                <a:lnTo>
                  <a:pt x="11616" y="4817"/>
                </a:lnTo>
                <a:lnTo>
                  <a:pt x="22065" y="11849"/>
                </a:lnTo>
                <a:lnTo>
                  <a:pt x="32364" y="21119"/>
                </a:lnTo>
                <a:lnTo>
                  <a:pt x="34162" y="22986"/>
                </a:lnTo>
                <a:lnTo>
                  <a:pt x="40235" y="30011"/>
                </a:lnTo>
                <a:lnTo>
                  <a:pt x="47654" y="39422"/>
                </a:lnTo>
                <a:lnTo>
                  <a:pt x="56419" y="51221"/>
                </a:lnTo>
                <a:lnTo>
                  <a:pt x="61594" y="58419"/>
                </a:lnTo>
                <a:lnTo>
                  <a:pt x="71356" y="72034"/>
                </a:lnTo>
                <a:lnTo>
                  <a:pt x="79311" y="82691"/>
                </a:lnTo>
                <a:lnTo>
                  <a:pt x="85480" y="90412"/>
                </a:lnTo>
                <a:lnTo>
                  <a:pt x="87248" y="92455"/>
                </a:lnTo>
                <a:lnTo>
                  <a:pt x="95921" y="83164"/>
                </a:lnTo>
                <a:lnTo>
                  <a:pt x="103910" y="73306"/>
                </a:lnTo>
                <a:lnTo>
                  <a:pt x="111216" y="62860"/>
                </a:lnTo>
                <a:lnTo>
                  <a:pt x="113537" y="59181"/>
                </a:lnTo>
                <a:lnTo>
                  <a:pt x="120028" y="47764"/>
                </a:lnTo>
                <a:lnTo>
                  <a:pt x="125414" y="36229"/>
                </a:lnTo>
                <a:lnTo>
                  <a:pt x="129672" y="24534"/>
                </a:lnTo>
                <a:lnTo>
                  <a:pt x="130556" y="21589"/>
                </a:lnTo>
                <a:lnTo>
                  <a:pt x="131952" y="16890"/>
                </a:lnTo>
                <a:lnTo>
                  <a:pt x="133350" y="13207"/>
                </a:lnTo>
                <a:lnTo>
                  <a:pt x="135127" y="10667"/>
                </a:lnTo>
                <a:lnTo>
                  <a:pt x="137413" y="7111"/>
                </a:lnTo>
                <a:lnTo>
                  <a:pt x="140334" y="5333"/>
                </a:lnTo>
                <a:lnTo>
                  <a:pt x="143636" y="5333"/>
                </a:lnTo>
                <a:lnTo>
                  <a:pt x="146557" y="5333"/>
                </a:lnTo>
                <a:lnTo>
                  <a:pt x="149478" y="6730"/>
                </a:lnTo>
                <a:lnTo>
                  <a:pt x="152272" y="9397"/>
                </a:lnTo>
                <a:lnTo>
                  <a:pt x="155194" y="12064"/>
                </a:lnTo>
                <a:lnTo>
                  <a:pt x="156971" y="16763"/>
                </a:lnTo>
                <a:lnTo>
                  <a:pt x="157606" y="23367"/>
                </a:lnTo>
                <a:lnTo>
                  <a:pt x="157733" y="28955"/>
                </a:lnTo>
                <a:lnTo>
                  <a:pt x="157987" y="34416"/>
                </a:lnTo>
                <a:lnTo>
                  <a:pt x="158369" y="40004"/>
                </a:lnTo>
                <a:lnTo>
                  <a:pt x="158786" y="50698"/>
                </a:lnTo>
                <a:lnTo>
                  <a:pt x="160060" y="63468"/>
                </a:lnTo>
                <a:lnTo>
                  <a:pt x="161925" y="76453"/>
                </a:lnTo>
                <a:lnTo>
                  <a:pt x="164778" y="94583"/>
                </a:lnTo>
                <a:lnTo>
                  <a:pt x="166614" y="106593"/>
                </a:lnTo>
                <a:lnTo>
                  <a:pt x="167385" y="111886"/>
                </a:lnTo>
                <a:lnTo>
                  <a:pt x="168715" y="118580"/>
                </a:lnTo>
                <a:lnTo>
                  <a:pt x="171921" y="131112"/>
                </a:lnTo>
                <a:lnTo>
                  <a:pt x="176529" y="147827"/>
                </a:lnTo>
                <a:lnTo>
                  <a:pt x="178815" y="155447"/>
                </a:lnTo>
                <a:lnTo>
                  <a:pt x="179831" y="162686"/>
                </a:lnTo>
                <a:lnTo>
                  <a:pt x="179831" y="169544"/>
                </a:lnTo>
                <a:lnTo>
                  <a:pt x="171322" y="169544"/>
                </a:lnTo>
                <a:lnTo>
                  <a:pt x="164719" y="166623"/>
                </a:lnTo>
                <a:lnTo>
                  <a:pt x="160146" y="160654"/>
                </a:lnTo>
                <a:lnTo>
                  <a:pt x="155623" y="151852"/>
                </a:lnTo>
                <a:lnTo>
                  <a:pt x="152923" y="139431"/>
                </a:lnTo>
                <a:lnTo>
                  <a:pt x="152019" y="123473"/>
                </a:lnTo>
                <a:lnTo>
                  <a:pt x="152019" y="123316"/>
                </a:lnTo>
                <a:lnTo>
                  <a:pt x="151609" y="110728"/>
                </a:lnTo>
                <a:lnTo>
                  <a:pt x="150362" y="98086"/>
                </a:lnTo>
                <a:lnTo>
                  <a:pt x="148251" y="85415"/>
                </a:lnTo>
                <a:lnTo>
                  <a:pt x="145016" y="71653"/>
                </a:lnTo>
                <a:lnTo>
                  <a:pt x="141052" y="59595"/>
                </a:lnTo>
                <a:lnTo>
                  <a:pt x="136651" y="49402"/>
                </a:lnTo>
                <a:lnTo>
                  <a:pt x="131444" y="56768"/>
                </a:lnTo>
                <a:lnTo>
                  <a:pt x="127000" y="63245"/>
                </a:lnTo>
                <a:lnTo>
                  <a:pt x="123443" y="68833"/>
                </a:lnTo>
                <a:lnTo>
                  <a:pt x="119125" y="75818"/>
                </a:lnTo>
                <a:lnTo>
                  <a:pt x="115315" y="82676"/>
                </a:lnTo>
                <a:lnTo>
                  <a:pt x="112013" y="89407"/>
                </a:lnTo>
                <a:lnTo>
                  <a:pt x="108711" y="98678"/>
                </a:lnTo>
                <a:lnTo>
                  <a:pt x="106425" y="105155"/>
                </a:lnTo>
                <a:lnTo>
                  <a:pt x="105282" y="108838"/>
                </a:lnTo>
                <a:lnTo>
                  <a:pt x="102996" y="115061"/>
                </a:lnTo>
                <a:lnTo>
                  <a:pt x="99821" y="118236"/>
                </a:lnTo>
                <a:lnTo>
                  <a:pt x="95631" y="118236"/>
                </a:lnTo>
                <a:lnTo>
                  <a:pt x="92709" y="118236"/>
                </a:lnTo>
                <a:lnTo>
                  <a:pt x="89026" y="116839"/>
                </a:lnTo>
                <a:lnTo>
                  <a:pt x="84200" y="114172"/>
                </a:lnTo>
                <a:lnTo>
                  <a:pt x="77723" y="110616"/>
                </a:lnTo>
                <a:lnTo>
                  <a:pt x="71881" y="106298"/>
                </a:lnTo>
                <a:lnTo>
                  <a:pt x="66928" y="101218"/>
                </a:lnTo>
                <a:lnTo>
                  <a:pt x="61975" y="96138"/>
                </a:lnTo>
                <a:lnTo>
                  <a:pt x="57403" y="90169"/>
                </a:lnTo>
                <a:lnTo>
                  <a:pt x="53339" y="83311"/>
                </a:lnTo>
                <a:lnTo>
                  <a:pt x="49376" y="77914"/>
                </a:lnTo>
                <a:lnTo>
                  <a:pt x="41972" y="69678"/>
                </a:lnTo>
                <a:lnTo>
                  <a:pt x="31128" y="58602"/>
                </a:lnTo>
                <a:lnTo>
                  <a:pt x="20954" y="48640"/>
                </a:lnTo>
                <a:lnTo>
                  <a:pt x="10611" y="36968"/>
                </a:lnTo>
                <a:lnTo>
                  <a:pt x="3753" y="25693"/>
                </a:lnTo>
                <a:lnTo>
                  <a:pt x="381" y="14836"/>
                </a:lnTo>
                <a:lnTo>
                  <a:pt x="0" y="9905"/>
                </a:lnTo>
                <a:lnTo>
                  <a:pt x="0" y="8381"/>
                </a:lnTo>
                <a:lnTo>
                  <a:pt x="0" y="6984"/>
                </a:lnTo>
                <a:lnTo>
                  <a:pt x="0" y="5968"/>
                </a:lnTo>
                <a:lnTo>
                  <a:pt x="0" y="4825"/>
                </a:lnTo>
                <a:lnTo>
                  <a:pt x="381" y="2920"/>
                </a:lnTo>
                <a:lnTo>
                  <a:pt x="101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465576" y="3712464"/>
            <a:ext cx="118490" cy="197358"/>
          </a:xfrm>
          <a:custGeom>
            <a:avLst/>
            <a:gdLst/>
            <a:ahLst/>
            <a:cxnLst/>
            <a:rect l="l" t="t" r="r" b="b"/>
            <a:pathLst>
              <a:path w="118490" h="197358">
                <a:moveTo>
                  <a:pt x="70358" y="0"/>
                </a:moveTo>
                <a:lnTo>
                  <a:pt x="85531" y="617"/>
                </a:lnTo>
                <a:lnTo>
                  <a:pt x="97479" y="2440"/>
                </a:lnTo>
                <a:lnTo>
                  <a:pt x="102997" y="4063"/>
                </a:lnTo>
                <a:lnTo>
                  <a:pt x="113284" y="7747"/>
                </a:lnTo>
                <a:lnTo>
                  <a:pt x="118490" y="14478"/>
                </a:lnTo>
                <a:lnTo>
                  <a:pt x="118490" y="24003"/>
                </a:lnTo>
                <a:lnTo>
                  <a:pt x="118490" y="26543"/>
                </a:lnTo>
                <a:lnTo>
                  <a:pt x="118110" y="29083"/>
                </a:lnTo>
                <a:lnTo>
                  <a:pt x="117475" y="31623"/>
                </a:lnTo>
                <a:lnTo>
                  <a:pt x="105195" y="28141"/>
                </a:lnTo>
                <a:lnTo>
                  <a:pt x="93054" y="24521"/>
                </a:lnTo>
                <a:lnTo>
                  <a:pt x="88900" y="23241"/>
                </a:lnTo>
                <a:lnTo>
                  <a:pt x="75663" y="20601"/>
                </a:lnTo>
                <a:lnTo>
                  <a:pt x="63355" y="19397"/>
                </a:lnTo>
                <a:lnTo>
                  <a:pt x="59054" y="19304"/>
                </a:lnTo>
                <a:lnTo>
                  <a:pt x="45944" y="22080"/>
                </a:lnTo>
                <a:lnTo>
                  <a:pt x="36749" y="30421"/>
                </a:lnTo>
                <a:lnTo>
                  <a:pt x="31450" y="44346"/>
                </a:lnTo>
                <a:lnTo>
                  <a:pt x="30352" y="52197"/>
                </a:lnTo>
                <a:lnTo>
                  <a:pt x="29444" y="64815"/>
                </a:lnTo>
                <a:lnTo>
                  <a:pt x="28536" y="77506"/>
                </a:lnTo>
                <a:lnTo>
                  <a:pt x="28066" y="84074"/>
                </a:lnTo>
                <a:lnTo>
                  <a:pt x="40625" y="85703"/>
                </a:lnTo>
                <a:lnTo>
                  <a:pt x="53220" y="87295"/>
                </a:lnTo>
                <a:lnTo>
                  <a:pt x="65840" y="88863"/>
                </a:lnTo>
                <a:lnTo>
                  <a:pt x="77470" y="90297"/>
                </a:lnTo>
                <a:lnTo>
                  <a:pt x="83058" y="91821"/>
                </a:lnTo>
                <a:lnTo>
                  <a:pt x="86487" y="93725"/>
                </a:lnTo>
                <a:lnTo>
                  <a:pt x="87884" y="95758"/>
                </a:lnTo>
                <a:lnTo>
                  <a:pt x="89153" y="97917"/>
                </a:lnTo>
                <a:lnTo>
                  <a:pt x="89915" y="101854"/>
                </a:lnTo>
                <a:lnTo>
                  <a:pt x="89915" y="107568"/>
                </a:lnTo>
                <a:lnTo>
                  <a:pt x="89915" y="114935"/>
                </a:lnTo>
                <a:lnTo>
                  <a:pt x="83438" y="114935"/>
                </a:lnTo>
                <a:lnTo>
                  <a:pt x="77724" y="114681"/>
                </a:lnTo>
                <a:lnTo>
                  <a:pt x="72644" y="114427"/>
                </a:lnTo>
                <a:lnTo>
                  <a:pt x="53827" y="113141"/>
                </a:lnTo>
                <a:lnTo>
                  <a:pt x="45295" y="112661"/>
                </a:lnTo>
                <a:lnTo>
                  <a:pt x="44831" y="112649"/>
                </a:lnTo>
                <a:lnTo>
                  <a:pt x="39115" y="112649"/>
                </a:lnTo>
                <a:lnTo>
                  <a:pt x="35051" y="112775"/>
                </a:lnTo>
                <a:lnTo>
                  <a:pt x="32638" y="113030"/>
                </a:lnTo>
                <a:lnTo>
                  <a:pt x="30352" y="113284"/>
                </a:lnTo>
                <a:lnTo>
                  <a:pt x="26670" y="113918"/>
                </a:lnTo>
                <a:lnTo>
                  <a:pt x="21844" y="114935"/>
                </a:lnTo>
                <a:lnTo>
                  <a:pt x="22098" y="116840"/>
                </a:lnTo>
                <a:lnTo>
                  <a:pt x="22351" y="119506"/>
                </a:lnTo>
                <a:lnTo>
                  <a:pt x="22606" y="122555"/>
                </a:lnTo>
                <a:lnTo>
                  <a:pt x="22733" y="125730"/>
                </a:lnTo>
                <a:lnTo>
                  <a:pt x="22860" y="128778"/>
                </a:lnTo>
                <a:lnTo>
                  <a:pt x="22860" y="131825"/>
                </a:lnTo>
                <a:lnTo>
                  <a:pt x="22860" y="135000"/>
                </a:lnTo>
                <a:lnTo>
                  <a:pt x="22733" y="137922"/>
                </a:lnTo>
                <a:lnTo>
                  <a:pt x="22733" y="140462"/>
                </a:lnTo>
                <a:lnTo>
                  <a:pt x="22606" y="143002"/>
                </a:lnTo>
                <a:lnTo>
                  <a:pt x="22606" y="145287"/>
                </a:lnTo>
                <a:lnTo>
                  <a:pt x="22606" y="147319"/>
                </a:lnTo>
                <a:lnTo>
                  <a:pt x="22606" y="153797"/>
                </a:lnTo>
                <a:lnTo>
                  <a:pt x="22733" y="158496"/>
                </a:lnTo>
                <a:lnTo>
                  <a:pt x="22987" y="161417"/>
                </a:lnTo>
                <a:lnTo>
                  <a:pt x="23240" y="164337"/>
                </a:lnTo>
                <a:lnTo>
                  <a:pt x="23875" y="168402"/>
                </a:lnTo>
                <a:lnTo>
                  <a:pt x="24891" y="173609"/>
                </a:lnTo>
                <a:lnTo>
                  <a:pt x="29337" y="173100"/>
                </a:lnTo>
                <a:lnTo>
                  <a:pt x="33909" y="172847"/>
                </a:lnTo>
                <a:lnTo>
                  <a:pt x="38226" y="172847"/>
                </a:lnTo>
                <a:lnTo>
                  <a:pt x="42290" y="172847"/>
                </a:lnTo>
                <a:lnTo>
                  <a:pt x="47625" y="172974"/>
                </a:lnTo>
                <a:lnTo>
                  <a:pt x="54228" y="173228"/>
                </a:lnTo>
                <a:lnTo>
                  <a:pt x="60706" y="173481"/>
                </a:lnTo>
                <a:lnTo>
                  <a:pt x="64388" y="173609"/>
                </a:lnTo>
                <a:lnTo>
                  <a:pt x="65024" y="173609"/>
                </a:lnTo>
                <a:lnTo>
                  <a:pt x="65912" y="173355"/>
                </a:lnTo>
                <a:lnTo>
                  <a:pt x="70865" y="172338"/>
                </a:lnTo>
                <a:lnTo>
                  <a:pt x="80010" y="170306"/>
                </a:lnTo>
                <a:lnTo>
                  <a:pt x="83693" y="169418"/>
                </a:lnTo>
                <a:lnTo>
                  <a:pt x="86613" y="169037"/>
                </a:lnTo>
                <a:lnTo>
                  <a:pt x="88646" y="169037"/>
                </a:lnTo>
                <a:lnTo>
                  <a:pt x="91821" y="169037"/>
                </a:lnTo>
                <a:lnTo>
                  <a:pt x="94361" y="170053"/>
                </a:lnTo>
                <a:lnTo>
                  <a:pt x="96138" y="172212"/>
                </a:lnTo>
                <a:lnTo>
                  <a:pt x="98044" y="174244"/>
                </a:lnTo>
                <a:lnTo>
                  <a:pt x="98933" y="177927"/>
                </a:lnTo>
                <a:lnTo>
                  <a:pt x="98933" y="182880"/>
                </a:lnTo>
                <a:lnTo>
                  <a:pt x="98933" y="187325"/>
                </a:lnTo>
                <a:lnTo>
                  <a:pt x="97027" y="190373"/>
                </a:lnTo>
                <a:lnTo>
                  <a:pt x="93090" y="192024"/>
                </a:lnTo>
                <a:lnTo>
                  <a:pt x="89281" y="193675"/>
                </a:lnTo>
                <a:lnTo>
                  <a:pt x="83693" y="194563"/>
                </a:lnTo>
                <a:lnTo>
                  <a:pt x="76453" y="194563"/>
                </a:lnTo>
                <a:lnTo>
                  <a:pt x="71247" y="194563"/>
                </a:lnTo>
                <a:lnTo>
                  <a:pt x="65786" y="194310"/>
                </a:lnTo>
                <a:lnTo>
                  <a:pt x="60198" y="193802"/>
                </a:lnTo>
                <a:lnTo>
                  <a:pt x="41548" y="192097"/>
                </a:lnTo>
                <a:lnTo>
                  <a:pt x="34671" y="191516"/>
                </a:lnTo>
                <a:lnTo>
                  <a:pt x="33527" y="191516"/>
                </a:lnTo>
                <a:lnTo>
                  <a:pt x="32258" y="191643"/>
                </a:lnTo>
                <a:lnTo>
                  <a:pt x="30861" y="191769"/>
                </a:lnTo>
                <a:lnTo>
                  <a:pt x="29590" y="191897"/>
                </a:lnTo>
                <a:lnTo>
                  <a:pt x="28575" y="192024"/>
                </a:lnTo>
                <a:lnTo>
                  <a:pt x="28066" y="192024"/>
                </a:lnTo>
                <a:lnTo>
                  <a:pt x="22098" y="193929"/>
                </a:lnTo>
                <a:lnTo>
                  <a:pt x="16128" y="195706"/>
                </a:lnTo>
                <a:lnTo>
                  <a:pt x="10160" y="197358"/>
                </a:lnTo>
                <a:lnTo>
                  <a:pt x="7747" y="197358"/>
                </a:lnTo>
                <a:lnTo>
                  <a:pt x="5841" y="196469"/>
                </a:lnTo>
                <a:lnTo>
                  <a:pt x="4063" y="194818"/>
                </a:lnTo>
                <a:lnTo>
                  <a:pt x="2412" y="193167"/>
                </a:lnTo>
                <a:lnTo>
                  <a:pt x="1143" y="190119"/>
                </a:lnTo>
                <a:lnTo>
                  <a:pt x="253" y="185928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1" y="172466"/>
                </a:lnTo>
                <a:lnTo>
                  <a:pt x="1143" y="166243"/>
                </a:lnTo>
                <a:lnTo>
                  <a:pt x="1904" y="160019"/>
                </a:lnTo>
                <a:lnTo>
                  <a:pt x="2666" y="154305"/>
                </a:lnTo>
                <a:lnTo>
                  <a:pt x="3301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7874" y="108585"/>
                </a:lnTo>
                <a:lnTo>
                  <a:pt x="9717" y="92595"/>
                </a:lnTo>
                <a:lnTo>
                  <a:pt x="11310" y="79547"/>
                </a:lnTo>
                <a:lnTo>
                  <a:pt x="12611" y="69399"/>
                </a:lnTo>
                <a:lnTo>
                  <a:pt x="12953" y="66802"/>
                </a:lnTo>
                <a:lnTo>
                  <a:pt x="13810" y="60073"/>
                </a:lnTo>
                <a:lnTo>
                  <a:pt x="15467" y="48231"/>
                </a:lnTo>
                <a:lnTo>
                  <a:pt x="17944" y="31254"/>
                </a:lnTo>
                <a:lnTo>
                  <a:pt x="18796" y="25527"/>
                </a:lnTo>
                <a:lnTo>
                  <a:pt x="20065" y="16002"/>
                </a:lnTo>
                <a:lnTo>
                  <a:pt x="22351" y="9398"/>
                </a:lnTo>
                <a:lnTo>
                  <a:pt x="25526" y="5968"/>
                </a:lnTo>
                <a:lnTo>
                  <a:pt x="28575" y="2540"/>
                </a:lnTo>
                <a:lnTo>
                  <a:pt x="34671" y="762"/>
                </a:lnTo>
                <a:lnTo>
                  <a:pt x="43561" y="762"/>
                </a:lnTo>
                <a:lnTo>
                  <a:pt x="49149" y="762"/>
                </a:lnTo>
                <a:lnTo>
                  <a:pt x="53975" y="635"/>
                </a:lnTo>
                <a:lnTo>
                  <a:pt x="58293" y="508"/>
                </a:lnTo>
                <a:lnTo>
                  <a:pt x="62484" y="381"/>
                </a:lnTo>
                <a:lnTo>
                  <a:pt x="66548" y="127"/>
                </a:lnTo>
                <a:lnTo>
                  <a:pt x="703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81528" y="37124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70358" y="0"/>
                </a:moveTo>
                <a:lnTo>
                  <a:pt x="85531" y="617"/>
                </a:lnTo>
                <a:lnTo>
                  <a:pt x="97479" y="2440"/>
                </a:lnTo>
                <a:lnTo>
                  <a:pt x="102997" y="4063"/>
                </a:lnTo>
                <a:lnTo>
                  <a:pt x="113284" y="7747"/>
                </a:lnTo>
                <a:lnTo>
                  <a:pt x="118491" y="14478"/>
                </a:lnTo>
                <a:lnTo>
                  <a:pt x="118491" y="24003"/>
                </a:lnTo>
                <a:lnTo>
                  <a:pt x="118491" y="26543"/>
                </a:lnTo>
                <a:lnTo>
                  <a:pt x="118110" y="29083"/>
                </a:lnTo>
                <a:lnTo>
                  <a:pt x="117475" y="31623"/>
                </a:lnTo>
                <a:lnTo>
                  <a:pt x="105195" y="28141"/>
                </a:lnTo>
                <a:lnTo>
                  <a:pt x="93054" y="24521"/>
                </a:lnTo>
                <a:lnTo>
                  <a:pt x="88900" y="23241"/>
                </a:lnTo>
                <a:lnTo>
                  <a:pt x="75663" y="20601"/>
                </a:lnTo>
                <a:lnTo>
                  <a:pt x="63355" y="19397"/>
                </a:lnTo>
                <a:lnTo>
                  <a:pt x="59055" y="19304"/>
                </a:lnTo>
                <a:lnTo>
                  <a:pt x="45944" y="22080"/>
                </a:lnTo>
                <a:lnTo>
                  <a:pt x="36749" y="30421"/>
                </a:lnTo>
                <a:lnTo>
                  <a:pt x="31450" y="44346"/>
                </a:lnTo>
                <a:lnTo>
                  <a:pt x="30353" y="52197"/>
                </a:lnTo>
                <a:lnTo>
                  <a:pt x="29444" y="64815"/>
                </a:lnTo>
                <a:lnTo>
                  <a:pt x="28536" y="77506"/>
                </a:lnTo>
                <a:lnTo>
                  <a:pt x="28067" y="84074"/>
                </a:lnTo>
                <a:lnTo>
                  <a:pt x="40625" y="85703"/>
                </a:lnTo>
                <a:lnTo>
                  <a:pt x="53220" y="87295"/>
                </a:lnTo>
                <a:lnTo>
                  <a:pt x="65840" y="88863"/>
                </a:lnTo>
                <a:lnTo>
                  <a:pt x="77470" y="90297"/>
                </a:lnTo>
                <a:lnTo>
                  <a:pt x="83058" y="91821"/>
                </a:lnTo>
                <a:lnTo>
                  <a:pt x="86487" y="93725"/>
                </a:lnTo>
                <a:lnTo>
                  <a:pt x="87884" y="95758"/>
                </a:lnTo>
                <a:lnTo>
                  <a:pt x="89154" y="97917"/>
                </a:lnTo>
                <a:lnTo>
                  <a:pt x="89916" y="101854"/>
                </a:lnTo>
                <a:lnTo>
                  <a:pt x="89916" y="107568"/>
                </a:lnTo>
                <a:lnTo>
                  <a:pt x="89916" y="114935"/>
                </a:lnTo>
                <a:lnTo>
                  <a:pt x="83439" y="114935"/>
                </a:lnTo>
                <a:lnTo>
                  <a:pt x="77724" y="114681"/>
                </a:lnTo>
                <a:lnTo>
                  <a:pt x="72644" y="114427"/>
                </a:lnTo>
                <a:lnTo>
                  <a:pt x="53827" y="113141"/>
                </a:lnTo>
                <a:lnTo>
                  <a:pt x="45295" y="112661"/>
                </a:lnTo>
                <a:lnTo>
                  <a:pt x="44831" y="112649"/>
                </a:lnTo>
                <a:lnTo>
                  <a:pt x="39116" y="112649"/>
                </a:lnTo>
                <a:lnTo>
                  <a:pt x="35052" y="112775"/>
                </a:lnTo>
                <a:lnTo>
                  <a:pt x="32639" y="113030"/>
                </a:lnTo>
                <a:lnTo>
                  <a:pt x="30353" y="113284"/>
                </a:lnTo>
                <a:lnTo>
                  <a:pt x="26670" y="113918"/>
                </a:lnTo>
                <a:lnTo>
                  <a:pt x="21844" y="114935"/>
                </a:lnTo>
                <a:lnTo>
                  <a:pt x="22098" y="116840"/>
                </a:lnTo>
                <a:lnTo>
                  <a:pt x="22352" y="119506"/>
                </a:lnTo>
                <a:lnTo>
                  <a:pt x="22606" y="122555"/>
                </a:lnTo>
                <a:lnTo>
                  <a:pt x="22733" y="125730"/>
                </a:lnTo>
                <a:lnTo>
                  <a:pt x="22860" y="128778"/>
                </a:lnTo>
                <a:lnTo>
                  <a:pt x="22860" y="131825"/>
                </a:lnTo>
                <a:lnTo>
                  <a:pt x="22860" y="135000"/>
                </a:lnTo>
                <a:lnTo>
                  <a:pt x="22733" y="137922"/>
                </a:lnTo>
                <a:lnTo>
                  <a:pt x="22733" y="140462"/>
                </a:lnTo>
                <a:lnTo>
                  <a:pt x="22606" y="143002"/>
                </a:lnTo>
                <a:lnTo>
                  <a:pt x="22606" y="145287"/>
                </a:lnTo>
                <a:lnTo>
                  <a:pt x="22606" y="147319"/>
                </a:lnTo>
                <a:lnTo>
                  <a:pt x="22606" y="153797"/>
                </a:lnTo>
                <a:lnTo>
                  <a:pt x="22733" y="158496"/>
                </a:lnTo>
                <a:lnTo>
                  <a:pt x="22987" y="161417"/>
                </a:lnTo>
                <a:lnTo>
                  <a:pt x="23241" y="164337"/>
                </a:lnTo>
                <a:lnTo>
                  <a:pt x="23876" y="168402"/>
                </a:lnTo>
                <a:lnTo>
                  <a:pt x="24892" y="173609"/>
                </a:lnTo>
                <a:lnTo>
                  <a:pt x="29337" y="173100"/>
                </a:lnTo>
                <a:lnTo>
                  <a:pt x="33909" y="172847"/>
                </a:lnTo>
                <a:lnTo>
                  <a:pt x="38227" y="172847"/>
                </a:lnTo>
                <a:lnTo>
                  <a:pt x="42291" y="172847"/>
                </a:lnTo>
                <a:lnTo>
                  <a:pt x="47625" y="172974"/>
                </a:lnTo>
                <a:lnTo>
                  <a:pt x="54229" y="173228"/>
                </a:lnTo>
                <a:lnTo>
                  <a:pt x="60706" y="173481"/>
                </a:lnTo>
                <a:lnTo>
                  <a:pt x="64389" y="173609"/>
                </a:lnTo>
                <a:lnTo>
                  <a:pt x="65024" y="173609"/>
                </a:lnTo>
                <a:lnTo>
                  <a:pt x="65913" y="173355"/>
                </a:lnTo>
                <a:lnTo>
                  <a:pt x="70866" y="172338"/>
                </a:lnTo>
                <a:lnTo>
                  <a:pt x="80010" y="170306"/>
                </a:lnTo>
                <a:lnTo>
                  <a:pt x="83693" y="169418"/>
                </a:lnTo>
                <a:lnTo>
                  <a:pt x="86614" y="169037"/>
                </a:lnTo>
                <a:lnTo>
                  <a:pt x="88646" y="169037"/>
                </a:lnTo>
                <a:lnTo>
                  <a:pt x="91821" y="169037"/>
                </a:lnTo>
                <a:lnTo>
                  <a:pt x="94361" y="170053"/>
                </a:lnTo>
                <a:lnTo>
                  <a:pt x="96139" y="172212"/>
                </a:lnTo>
                <a:lnTo>
                  <a:pt x="98044" y="174244"/>
                </a:lnTo>
                <a:lnTo>
                  <a:pt x="98933" y="177927"/>
                </a:lnTo>
                <a:lnTo>
                  <a:pt x="98933" y="182880"/>
                </a:lnTo>
                <a:lnTo>
                  <a:pt x="98933" y="187325"/>
                </a:lnTo>
                <a:lnTo>
                  <a:pt x="97028" y="190373"/>
                </a:lnTo>
                <a:lnTo>
                  <a:pt x="93091" y="192024"/>
                </a:lnTo>
                <a:lnTo>
                  <a:pt x="89281" y="193675"/>
                </a:lnTo>
                <a:lnTo>
                  <a:pt x="83693" y="194563"/>
                </a:lnTo>
                <a:lnTo>
                  <a:pt x="76454" y="194563"/>
                </a:lnTo>
                <a:lnTo>
                  <a:pt x="71247" y="194563"/>
                </a:lnTo>
                <a:lnTo>
                  <a:pt x="65786" y="194310"/>
                </a:lnTo>
                <a:lnTo>
                  <a:pt x="60198" y="193802"/>
                </a:lnTo>
                <a:lnTo>
                  <a:pt x="41548" y="192097"/>
                </a:lnTo>
                <a:lnTo>
                  <a:pt x="34671" y="191516"/>
                </a:lnTo>
                <a:lnTo>
                  <a:pt x="33528" y="191516"/>
                </a:lnTo>
                <a:lnTo>
                  <a:pt x="32258" y="191643"/>
                </a:lnTo>
                <a:lnTo>
                  <a:pt x="30861" y="191769"/>
                </a:lnTo>
                <a:lnTo>
                  <a:pt x="29591" y="191897"/>
                </a:lnTo>
                <a:lnTo>
                  <a:pt x="28575" y="192024"/>
                </a:lnTo>
                <a:lnTo>
                  <a:pt x="28067" y="192024"/>
                </a:lnTo>
                <a:lnTo>
                  <a:pt x="22098" y="193929"/>
                </a:lnTo>
                <a:lnTo>
                  <a:pt x="16129" y="195706"/>
                </a:lnTo>
                <a:lnTo>
                  <a:pt x="10160" y="197358"/>
                </a:lnTo>
                <a:lnTo>
                  <a:pt x="7747" y="197358"/>
                </a:lnTo>
                <a:lnTo>
                  <a:pt x="5842" y="196469"/>
                </a:lnTo>
                <a:lnTo>
                  <a:pt x="4064" y="194818"/>
                </a:lnTo>
                <a:lnTo>
                  <a:pt x="2413" y="193167"/>
                </a:lnTo>
                <a:lnTo>
                  <a:pt x="1143" y="190119"/>
                </a:lnTo>
                <a:lnTo>
                  <a:pt x="254" y="185928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1" y="172466"/>
                </a:lnTo>
                <a:lnTo>
                  <a:pt x="1143" y="166243"/>
                </a:lnTo>
                <a:lnTo>
                  <a:pt x="1905" y="160019"/>
                </a:lnTo>
                <a:lnTo>
                  <a:pt x="2667" y="154305"/>
                </a:lnTo>
                <a:lnTo>
                  <a:pt x="3302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7874" y="108585"/>
                </a:lnTo>
                <a:lnTo>
                  <a:pt x="9717" y="92595"/>
                </a:lnTo>
                <a:lnTo>
                  <a:pt x="11310" y="79547"/>
                </a:lnTo>
                <a:lnTo>
                  <a:pt x="12611" y="69399"/>
                </a:lnTo>
                <a:lnTo>
                  <a:pt x="12954" y="66802"/>
                </a:lnTo>
                <a:lnTo>
                  <a:pt x="13810" y="60073"/>
                </a:lnTo>
                <a:lnTo>
                  <a:pt x="15467" y="48231"/>
                </a:lnTo>
                <a:lnTo>
                  <a:pt x="17944" y="31254"/>
                </a:lnTo>
                <a:lnTo>
                  <a:pt x="18796" y="25527"/>
                </a:lnTo>
                <a:lnTo>
                  <a:pt x="20066" y="16002"/>
                </a:lnTo>
                <a:lnTo>
                  <a:pt x="22352" y="9398"/>
                </a:lnTo>
                <a:lnTo>
                  <a:pt x="25527" y="5968"/>
                </a:lnTo>
                <a:lnTo>
                  <a:pt x="28575" y="2540"/>
                </a:lnTo>
                <a:lnTo>
                  <a:pt x="34671" y="762"/>
                </a:lnTo>
                <a:lnTo>
                  <a:pt x="43561" y="762"/>
                </a:lnTo>
                <a:lnTo>
                  <a:pt x="49149" y="762"/>
                </a:lnTo>
                <a:lnTo>
                  <a:pt x="53975" y="635"/>
                </a:lnTo>
                <a:lnTo>
                  <a:pt x="58293" y="508"/>
                </a:lnTo>
                <a:lnTo>
                  <a:pt x="62484" y="381"/>
                </a:lnTo>
                <a:lnTo>
                  <a:pt x="66548" y="127"/>
                </a:lnTo>
                <a:lnTo>
                  <a:pt x="703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97886" y="3701923"/>
            <a:ext cx="159638" cy="206628"/>
          </a:xfrm>
          <a:custGeom>
            <a:avLst/>
            <a:gdLst/>
            <a:ahLst/>
            <a:cxnLst/>
            <a:rect l="l" t="t" r="r" b="b"/>
            <a:pathLst>
              <a:path w="159638" h="206628">
                <a:moveTo>
                  <a:pt x="115188" y="0"/>
                </a:moveTo>
                <a:lnTo>
                  <a:pt x="119252" y="0"/>
                </a:lnTo>
                <a:lnTo>
                  <a:pt x="122936" y="507"/>
                </a:lnTo>
                <a:lnTo>
                  <a:pt x="126237" y="1777"/>
                </a:lnTo>
                <a:lnTo>
                  <a:pt x="129666" y="3047"/>
                </a:lnTo>
                <a:lnTo>
                  <a:pt x="133095" y="5206"/>
                </a:lnTo>
                <a:lnTo>
                  <a:pt x="136651" y="8254"/>
                </a:lnTo>
                <a:lnTo>
                  <a:pt x="139191" y="10668"/>
                </a:lnTo>
                <a:lnTo>
                  <a:pt x="141477" y="13588"/>
                </a:lnTo>
                <a:lnTo>
                  <a:pt x="143637" y="17271"/>
                </a:lnTo>
                <a:lnTo>
                  <a:pt x="145669" y="20954"/>
                </a:lnTo>
                <a:lnTo>
                  <a:pt x="146812" y="24383"/>
                </a:lnTo>
                <a:lnTo>
                  <a:pt x="146812" y="27812"/>
                </a:lnTo>
                <a:lnTo>
                  <a:pt x="146812" y="31368"/>
                </a:lnTo>
                <a:lnTo>
                  <a:pt x="145541" y="34035"/>
                </a:lnTo>
                <a:lnTo>
                  <a:pt x="143128" y="35940"/>
                </a:lnTo>
                <a:lnTo>
                  <a:pt x="140588" y="37972"/>
                </a:lnTo>
                <a:lnTo>
                  <a:pt x="138556" y="38862"/>
                </a:lnTo>
                <a:lnTo>
                  <a:pt x="136906" y="38862"/>
                </a:lnTo>
                <a:lnTo>
                  <a:pt x="135127" y="38862"/>
                </a:lnTo>
                <a:lnTo>
                  <a:pt x="133603" y="37845"/>
                </a:lnTo>
                <a:lnTo>
                  <a:pt x="132080" y="35559"/>
                </a:lnTo>
                <a:lnTo>
                  <a:pt x="129666" y="32257"/>
                </a:lnTo>
                <a:lnTo>
                  <a:pt x="128143" y="30352"/>
                </a:lnTo>
                <a:lnTo>
                  <a:pt x="127507" y="29844"/>
                </a:lnTo>
                <a:lnTo>
                  <a:pt x="123697" y="26796"/>
                </a:lnTo>
                <a:lnTo>
                  <a:pt x="120014" y="24510"/>
                </a:lnTo>
                <a:lnTo>
                  <a:pt x="116331" y="23113"/>
                </a:lnTo>
                <a:lnTo>
                  <a:pt x="112521" y="21589"/>
                </a:lnTo>
                <a:lnTo>
                  <a:pt x="108712" y="20954"/>
                </a:lnTo>
                <a:lnTo>
                  <a:pt x="104647" y="20954"/>
                </a:lnTo>
                <a:lnTo>
                  <a:pt x="93171" y="22833"/>
                </a:lnTo>
                <a:lnTo>
                  <a:pt x="80972" y="28468"/>
                </a:lnTo>
                <a:lnTo>
                  <a:pt x="77215" y="30860"/>
                </a:lnTo>
                <a:lnTo>
                  <a:pt x="68497" y="37387"/>
                </a:lnTo>
                <a:lnTo>
                  <a:pt x="58537" y="46248"/>
                </a:lnTo>
                <a:lnTo>
                  <a:pt x="53086" y="51562"/>
                </a:lnTo>
                <a:lnTo>
                  <a:pt x="44237" y="61143"/>
                </a:lnTo>
                <a:lnTo>
                  <a:pt x="36387" y="71191"/>
                </a:lnTo>
                <a:lnTo>
                  <a:pt x="29557" y="81686"/>
                </a:lnTo>
                <a:lnTo>
                  <a:pt x="27686" y="84962"/>
                </a:lnTo>
                <a:lnTo>
                  <a:pt x="21726" y="97555"/>
                </a:lnTo>
                <a:lnTo>
                  <a:pt x="17861" y="109830"/>
                </a:lnTo>
                <a:lnTo>
                  <a:pt x="16111" y="121745"/>
                </a:lnTo>
                <a:lnTo>
                  <a:pt x="16001" y="125475"/>
                </a:lnTo>
                <a:lnTo>
                  <a:pt x="16001" y="126618"/>
                </a:lnTo>
                <a:lnTo>
                  <a:pt x="16001" y="128269"/>
                </a:lnTo>
                <a:lnTo>
                  <a:pt x="16001" y="130301"/>
                </a:lnTo>
                <a:lnTo>
                  <a:pt x="16001" y="132460"/>
                </a:lnTo>
                <a:lnTo>
                  <a:pt x="16001" y="133984"/>
                </a:lnTo>
                <a:lnTo>
                  <a:pt x="16001" y="134746"/>
                </a:lnTo>
                <a:lnTo>
                  <a:pt x="17277" y="149370"/>
                </a:lnTo>
                <a:lnTo>
                  <a:pt x="21117" y="161837"/>
                </a:lnTo>
                <a:lnTo>
                  <a:pt x="27537" y="172115"/>
                </a:lnTo>
                <a:lnTo>
                  <a:pt x="32131" y="176783"/>
                </a:lnTo>
                <a:lnTo>
                  <a:pt x="41990" y="183331"/>
                </a:lnTo>
                <a:lnTo>
                  <a:pt x="53827" y="187550"/>
                </a:lnTo>
                <a:lnTo>
                  <a:pt x="67620" y="189397"/>
                </a:lnTo>
                <a:lnTo>
                  <a:pt x="71627" y="189483"/>
                </a:lnTo>
                <a:lnTo>
                  <a:pt x="83903" y="188773"/>
                </a:lnTo>
                <a:lnTo>
                  <a:pt x="96237" y="186643"/>
                </a:lnTo>
                <a:lnTo>
                  <a:pt x="108643" y="183093"/>
                </a:lnTo>
                <a:lnTo>
                  <a:pt x="121131" y="178123"/>
                </a:lnTo>
                <a:lnTo>
                  <a:pt x="121284" y="178053"/>
                </a:lnTo>
                <a:lnTo>
                  <a:pt x="127253" y="175387"/>
                </a:lnTo>
                <a:lnTo>
                  <a:pt x="132587" y="171069"/>
                </a:lnTo>
                <a:lnTo>
                  <a:pt x="136906" y="165353"/>
                </a:lnTo>
                <a:lnTo>
                  <a:pt x="141350" y="159638"/>
                </a:lnTo>
                <a:lnTo>
                  <a:pt x="143509" y="153543"/>
                </a:lnTo>
                <a:lnTo>
                  <a:pt x="143509" y="147193"/>
                </a:lnTo>
                <a:lnTo>
                  <a:pt x="143509" y="145033"/>
                </a:lnTo>
                <a:lnTo>
                  <a:pt x="143256" y="142875"/>
                </a:lnTo>
                <a:lnTo>
                  <a:pt x="142747" y="140843"/>
                </a:lnTo>
                <a:lnTo>
                  <a:pt x="142239" y="138810"/>
                </a:lnTo>
                <a:lnTo>
                  <a:pt x="141224" y="136651"/>
                </a:lnTo>
                <a:lnTo>
                  <a:pt x="139700" y="134365"/>
                </a:lnTo>
                <a:lnTo>
                  <a:pt x="138175" y="132079"/>
                </a:lnTo>
                <a:lnTo>
                  <a:pt x="136144" y="130428"/>
                </a:lnTo>
                <a:lnTo>
                  <a:pt x="133603" y="129412"/>
                </a:lnTo>
                <a:lnTo>
                  <a:pt x="131063" y="128396"/>
                </a:lnTo>
                <a:lnTo>
                  <a:pt x="128269" y="127888"/>
                </a:lnTo>
                <a:lnTo>
                  <a:pt x="124968" y="127888"/>
                </a:lnTo>
                <a:lnTo>
                  <a:pt x="121665" y="127888"/>
                </a:lnTo>
                <a:lnTo>
                  <a:pt x="119252" y="127888"/>
                </a:lnTo>
                <a:lnTo>
                  <a:pt x="117728" y="127888"/>
                </a:lnTo>
                <a:lnTo>
                  <a:pt x="113411" y="127888"/>
                </a:lnTo>
                <a:lnTo>
                  <a:pt x="110236" y="127126"/>
                </a:lnTo>
                <a:lnTo>
                  <a:pt x="108076" y="125475"/>
                </a:lnTo>
                <a:lnTo>
                  <a:pt x="105156" y="123316"/>
                </a:lnTo>
                <a:lnTo>
                  <a:pt x="103377" y="119252"/>
                </a:lnTo>
                <a:lnTo>
                  <a:pt x="102743" y="113283"/>
                </a:lnTo>
                <a:lnTo>
                  <a:pt x="107314" y="112268"/>
                </a:lnTo>
                <a:lnTo>
                  <a:pt x="112268" y="111251"/>
                </a:lnTo>
                <a:lnTo>
                  <a:pt x="117475" y="110362"/>
                </a:lnTo>
                <a:lnTo>
                  <a:pt x="122681" y="109474"/>
                </a:lnTo>
                <a:lnTo>
                  <a:pt x="127000" y="108965"/>
                </a:lnTo>
                <a:lnTo>
                  <a:pt x="130556" y="108965"/>
                </a:lnTo>
                <a:lnTo>
                  <a:pt x="137668" y="108965"/>
                </a:lnTo>
                <a:lnTo>
                  <a:pt x="143382" y="110489"/>
                </a:lnTo>
                <a:lnTo>
                  <a:pt x="147827" y="113537"/>
                </a:lnTo>
                <a:lnTo>
                  <a:pt x="153034" y="117220"/>
                </a:lnTo>
                <a:lnTo>
                  <a:pt x="156590" y="123316"/>
                </a:lnTo>
                <a:lnTo>
                  <a:pt x="158369" y="131699"/>
                </a:lnTo>
                <a:lnTo>
                  <a:pt x="159257" y="135635"/>
                </a:lnTo>
                <a:lnTo>
                  <a:pt x="159638" y="139191"/>
                </a:lnTo>
                <a:lnTo>
                  <a:pt x="159638" y="142366"/>
                </a:lnTo>
                <a:lnTo>
                  <a:pt x="158106" y="154553"/>
                </a:lnTo>
                <a:lnTo>
                  <a:pt x="153490" y="166072"/>
                </a:lnTo>
                <a:lnTo>
                  <a:pt x="145761" y="176950"/>
                </a:lnTo>
                <a:lnTo>
                  <a:pt x="137668" y="184912"/>
                </a:lnTo>
                <a:lnTo>
                  <a:pt x="126979" y="192839"/>
                </a:lnTo>
                <a:lnTo>
                  <a:pt x="115662" y="198914"/>
                </a:lnTo>
                <a:lnTo>
                  <a:pt x="103737" y="203147"/>
                </a:lnTo>
                <a:lnTo>
                  <a:pt x="91230" y="205550"/>
                </a:lnTo>
                <a:lnTo>
                  <a:pt x="87756" y="205739"/>
                </a:lnTo>
                <a:lnTo>
                  <a:pt x="85089" y="205994"/>
                </a:lnTo>
                <a:lnTo>
                  <a:pt x="82550" y="206247"/>
                </a:lnTo>
                <a:lnTo>
                  <a:pt x="80009" y="206501"/>
                </a:lnTo>
                <a:lnTo>
                  <a:pt x="76962" y="206628"/>
                </a:lnTo>
                <a:lnTo>
                  <a:pt x="73406" y="206628"/>
                </a:lnTo>
                <a:lnTo>
                  <a:pt x="58927" y="205895"/>
                </a:lnTo>
                <a:lnTo>
                  <a:pt x="45965" y="203684"/>
                </a:lnTo>
                <a:lnTo>
                  <a:pt x="34519" y="199982"/>
                </a:lnTo>
                <a:lnTo>
                  <a:pt x="26924" y="196214"/>
                </a:lnTo>
                <a:lnTo>
                  <a:pt x="16425" y="188442"/>
                </a:lnTo>
                <a:lnTo>
                  <a:pt x="8535" y="178564"/>
                </a:lnTo>
                <a:lnTo>
                  <a:pt x="3253" y="166596"/>
                </a:lnTo>
                <a:lnTo>
                  <a:pt x="1015" y="156337"/>
                </a:lnTo>
                <a:lnTo>
                  <a:pt x="0" y="146050"/>
                </a:lnTo>
                <a:lnTo>
                  <a:pt x="0" y="139826"/>
                </a:lnTo>
                <a:lnTo>
                  <a:pt x="552" y="127208"/>
                </a:lnTo>
                <a:lnTo>
                  <a:pt x="2211" y="114744"/>
                </a:lnTo>
                <a:lnTo>
                  <a:pt x="4976" y="102432"/>
                </a:lnTo>
                <a:lnTo>
                  <a:pt x="8847" y="90269"/>
                </a:lnTo>
                <a:lnTo>
                  <a:pt x="13824" y="78251"/>
                </a:lnTo>
                <a:lnTo>
                  <a:pt x="19907" y="66374"/>
                </a:lnTo>
                <a:lnTo>
                  <a:pt x="29024" y="51971"/>
                </a:lnTo>
                <a:lnTo>
                  <a:pt x="37350" y="41352"/>
                </a:lnTo>
                <a:lnTo>
                  <a:pt x="46318" y="32023"/>
                </a:lnTo>
                <a:lnTo>
                  <a:pt x="55931" y="23985"/>
                </a:lnTo>
                <a:lnTo>
                  <a:pt x="66192" y="17236"/>
                </a:lnTo>
                <a:lnTo>
                  <a:pt x="77104" y="11777"/>
                </a:lnTo>
                <a:lnTo>
                  <a:pt x="87883" y="7493"/>
                </a:lnTo>
                <a:lnTo>
                  <a:pt x="93852" y="4952"/>
                </a:lnTo>
                <a:lnTo>
                  <a:pt x="96393" y="3937"/>
                </a:lnTo>
                <a:lnTo>
                  <a:pt x="103886" y="1269"/>
                </a:lnTo>
                <a:lnTo>
                  <a:pt x="110108" y="0"/>
                </a:lnTo>
                <a:lnTo>
                  <a:pt x="11518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699766" y="3691763"/>
            <a:ext cx="174625" cy="215773"/>
          </a:xfrm>
          <a:custGeom>
            <a:avLst/>
            <a:gdLst/>
            <a:ahLst/>
            <a:cxnLst/>
            <a:rect l="l" t="t" r="r" b="b"/>
            <a:pathLst>
              <a:path w="174625" h="215773">
                <a:moveTo>
                  <a:pt x="111125" y="0"/>
                </a:moveTo>
                <a:lnTo>
                  <a:pt x="113410" y="0"/>
                </a:lnTo>
                <a:lnTo>
                  <a:pt x="115315" y="1016"/>
                </a:lnTo>
                <a:lnTo>
                  <a:pt x="116585" y="3175"/>
                </a:lnTo>
                <a:lnTo>
                  <a:pt x="117856" y="5206"/>
                </a:lnTo>
                <a:lnTo>
                  <a:pt x="118490" y="8636"/>
                </a:lnTo>
                <a:lnTo>
                  <a:pt x="118490" y="13081"/>
                </a:lnTo>
                <a:lnTo>
                  <a:pt x="118236" y="14478"/>
                </a:lnTo>
                <a:lnTo>
                  <a:pt x="118236" y="15493"/>
                </a:lnTo>
                <a:lnTo>
                  <a:pt x="118236" y="16129"/>
                </a:lnTo>
                <a:lnTo>
                  <a:pt x="118236" y="18414"/>
                </a:lnTo>
                <a:lnTo>
                  <a:pt x="118236" y="22225"/>
                </a:lnTo>
                <a:lnTo>
                  <a:pt x="118236" y="26669"/>
                </a:lnTo>
                <a:lnTo>
                  <a:pt x="118998" y="30987"/>
                </a:lnTo>
                <a:lnTo>
                  <a:pt x="120395" y="35432"/>
                </a:lnTo>
                <a:lnTo>
                  <a:pt x="122808" y="42163"/>
                </a:lnTo>
                <a:lnTo>
                  <a:pt x="125221" y="48768"/>
                </a:lnTo>
                <a:lnTo>
                  <a:pt x="127507" y="55372"/>
                </a:lnTo>
                <a:lnTo>
                  <a:pt x="129721" y="67639"/>
                </a:lnTo>
                <a:lnTo>
                  <a:pt x="132243" y="79905"/>
                </a:lnTo>
                <a:lnTo>
                  <a:pt x="135073" y="92169"/>
                </a:lnTo>
                <a:lnTo>
                  <a:pt x="138211" y="104428"/>
                </a:lnTo>
                <a:lnTo>
                  <a:pt x="141657" y="116683"/>
                </a:lnTo>
                <a:lnTo>
                  <a:pt x="145410" y="128930"/>
                </a:lnTo>
                <a:lnTo>
                  <a:pt x="149472" y="141170"/>
                </a:lnTo>
                <a:lnTo>
                  <a:pt x="153842" y="153401"/>
                </a:lnTo>
                <a:lnTo>
                  <a:pt x="160970" y="168704"/>
                </a:lnTo>
                <a:lnTo>
                  <a:pt x="166669" y="180055"/>
                </a:lnTo>
                <a:lnTo>
                  <a:pt x="172396" y="191407"/>
                </a:lnTo>
                <a:lnTo>
                  <a:pt x="173862" y="194310"/>
                </a:lnTo>
                <a:lnTo>
                  <a:pt x="174370" y="196342"/>
                </a:lnTo>
                <a:lnTo>
                  <a:pt x="174625" y="198247"/>
                </a:lnTo>
                <a:lnTo>
                  <a:pt x="174625" y="200025"/>
                </a:lnTo>
                <a:lnTo>
                  <a:pt x="174625" y="203835"/>
                </a:lnTo>
                <a:lnTo>
                  <a:pt x="173735" y="206882"/>
                </a:lnTo>
                <a:lnTo>
                  <a:pt x="171957" y="209295"/>
                </a:lnTo>
                <a:lnTo>
                  <a:pt x="170179" y="211709"/>
                </a:lnTo>
                <a:lnTo>
                  <a:pt x="167894" y="212979"/>
                </a:lnTo>
                <a:lnTo>
                  <a:pt x="165226" y="212979"/>
                </a:lnTo>
                <a:lnTo>
                  <a:pt x="161035" y="212979"/>
                </a:lnTo>
                <a:lnTo>
                  <a:pt x="157733" y="210057"/>
                </a:lnTo>
                <a:lnTo>
                  <a:pt x="155447" y="204216"/>
                </a:lnTo>
                <a:lnTo>
                  <a:pt x="153161" y="198500"/>
                </a:lnTo>
                <a:lnTo>
                  <a:pt x="150621" y="190500"/>
                </a:lnTo>
                <a:lnTo>
                  <a:pt x="147573" y="180594"/>
                </a:lnTo>
                <a:lnTo>
                  <a:pt x="145541" y="173862"/>
                </a:lnTo>
                <a:lnTo>
                  <a:pt x="144017" y="169163"/>
                </a:lnTo>
                <a:lnTo>
                  <a:pt x="143001" y="166497"/>
                </a:lnTo>
                <a:lnTo>
                  <a:pt x="141096" y="160909"/>
                </a:lnTo>
                <a:lnTo>
                  <a:pt x="139064" y="157480"/>
                </a:lnTo>
                <a:lnTo>
                  <a:pt x="136906" y="156337"/>
                </a:lnTo>
                <a:lnTo>
                  <a:pt x="133350" y="155448"/>
                </a:lnTo>
                <a:lnTo>
                  <a:pt x="130682" y="154939"/>
                </a:lnTo>
                <a:lnTo>
                  <a:pt x="128904" y="154559"/>
                </a:lnTo>
                <a:lnTo>
                  <a:pt x="127126" y="154178"/>
                </a:lnTo>
                <a:lnTo>
                  <a:pt x="121919" y="152145"/>
                </a:lnTo>
                <a:lnTo>
                  <a:pt x="113410" y="148462"/>
                </a:lnTo>
                <a:lnTo>
                  <a:pt x="108838" y="146431"/>
                </a:lnTo>
                <a:lnTo>
                  <a:pt x="105156" y="145287"/>
                </a:lnTo>
                <a:lnTo>
                  <a:pt x="102488" y="144780"/>
                </a:lnTo>
                <a:lnTo>
                  <a:pt x="99821" y="144399"/>
                </a:lnTo>
                <a:lnTo>
                  <a:pt x="96900" y="144144"/>
                </a:lnTo>
                <a:lnTo>
                  <a:pt x="93852" y="144144"/>
                </a:lnTo>
                <a:lnTo>
                  <a:pt x="88391" y="144144"/>
                </a:lnTo>
                <a:lnTo>
                  <a:pt x="80898" y="145287"/>
                </a:lnTo>
                <a:lnTo>
                  <a:pt x="71627" y="147319"/>
                </a:lnTo>
                <a:lnTo>
                  <a:pt x="62356" y="149479"/>
                </a:lnTo>
                <a:lnTo>
                  <a:pt x="56006" y="150622"/>
                </a:lnTo>
                <a:lnTo>
                  <a:pt x="52577" y="151003"/>
                </a:lnTo>
                <a:lnTo>
                  <a:pt x="49021" y="151384"/>
                </a:lnTo>
                <a:lnTo>
                  <a:pt x="45338" y="151637"/>
                </a:lnTo>
                <a:lnTo>
                  <a:pt x="41275" y="151764"/>
                </a:lnTo>
                <a:lnTo>
                  <a:pt x="37210" y="152654"/>
                </a:lnTo>
                <a:lnTo>
                  <a:pt x="34162" y="155448"/>
                </a:lnTo>
                <a:lnTo>
                  <a:pt x="31876" y="160400"/>
                </a:lnTo>
                <a:lnTo>
                  <a:pt x="30039" y="165835"/>
                </a:lnTo>
                <a:lnTo>
                  <a:pt x="25261" y="180572"/>
                </a:lnTo>
                <a:lnTo>
                  <a:pt x="22351" y="189737"/>
                </a:lnTo>
                <a:lnTo>
                  <a:pt x="16772" y="202976"/>
                </a:lnTo>
                <a:lnTo>
                  <a:pt x="9976" y="212894"/>
                </a:lnTo>
                <a:lnTo>
                  <a:pt x="7111" y="215773"/>
                </a:lnTo>
                <a:lnTo>
                  <a:pt x="2412" y="209295"/>
                </a:lnTo>
                <a:lnTo>
                  <a:pt x="0" y="202437"/>
                </a:lnTo>
                <a:lnTo>
                  <a:pt x="0" y="195325"/>
                </a:lnTo>
                <a:lnTo>
                  <a:pt x="1469" y="186077"/>
                </a:lnTo>
                <a:lnTo>
                  <a:pt x="5862" y="174333"/>
                </a:lnTo>
                <a:lnTo>
                  <a:pt x="13152" y="160067"/>
                </a:lnTo>
                <a:lnTo>
                  <a:pt x="13969" y="158623"/>
                </a:lnTo>
                <a:lnTo>
                  <a:pt x="21107" y="145613"/>
                </a:lnTo>
                <a:lnTo>
                  <a:pt x="25668" y="135912"/>
                </a:lnTo>
                <a:lnTo>
                  <a:pt x="25781" y="135636"/>
                </a:lnTo>
                <a:lnTo>
                  <a:pt x="30310" y="125669"/>
                </a:lnTo>
                <a:lnTo>
                  <a:pt x="36109" y="114784"/>
                </a:lnTo>
                <a:lnTo>
                  <a:pt x="43159" y="102980"/>
                </a:lnTo>
                <a:lnTo>
                  <a:pt x="47370" y="96393"/>
                </a:lnTo>
                <a:lnTo>
                  <a:pt x="54363" y="85831"/>
                </a:lnTo>
                <a:lnTo>
                  <a:pt x="61382" y="75253"/>
                </a:lnTo>
                <a:lnTo>
                  <a:pt x="68394" y="64643"/>
                </a:lnTo>
                <a:lnTo>
                  <a:pt x="72643" y="58166"/>
                </a:lnTo>
                <a:lnTo>
                  <a:pt x="80188" y="45783"/>
                </a:lnTo>
                <a:lnTo>
                  <a:pt x="86454" y="34288"/>
                </a:lnTo>
                <a:lnTo>
                  <a:pt x="91443" y="23713"/>
                </a:lnTo>
                <a:lnTo>
                  <a:pt x="93598" y="18414"/>
                </a:lnTo>
                <a:lnTo>
                  <a:pt x="95631" y="12826"/>
                </a:lnTo>
                <a:lnTo>
                  <a:pt x="98297" y="8381"/>
                </a:lnTo>
                <a:lnTo>
                  <a:pt x="101600" y="5080"/>
                </a:lnTo>
                <a:lnTo>
                  <a:pt x="104901" y="1650"/>
                </a:lnTo>
                <a:lnTo>
                  <a:pt x="108076" y="0"/>
                </a:lnTo>
                <a:lnTo>
                  <a:pt x="1111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309622" y="3691763"/>
            <a:ext cx="174625" cy="215773"/>
          </a:xfrm>
          <a:custGeom>
            <a:avLst/>
            <a:gdLst/>
            <a:ahLst/>
            <a:cxnLst/>
            <a:rect l="l" t="t" r="r" b="b"/>
            <a:pathLst>
              <a:path w="174625" h="215773">
                <a:moveTo>
                  <a:pt x="111125" y="0"/>
                </a:moveTo>
                <a:lnTo>
                  <a:pt x="113410" y="0"/>
                </a:lnTo>
                <a:lnTo>
                  <a:pt x="115315" y="1016"/>
                </a:lnTo>
                <a:lnTo>
                  <a:pt x="116585" y="3175"/>
                </a:lnTo>
                <a:lnTo>
                  <a:pt x="117855" y="5206"/>
                </a:lnTo>
                <a:lnTo>
                  <a:pt x="118490" y="8636"/>
                </a:lnTo>
                <a:lnTo>
                  <a:pt x="118490" y="13081"/>
                </a:lnTo>
                <a:lnTo>
                  <a:pt x="118236" y="14478"/>
                </a:lnTo>
                <a:lnTo>
                  <a:pt x="118236" y="15493"/>
                </a:lnTo>
                <a:lnTo>
                  <a:pt x="118236" y="16129"/>
                </a:lnTo>
                <a:lnTo>
                  <a:pt x="118236" y="18414"/>
                </a:lnTo>
                <a:lnTo>
                  <a:pt x="118236" y="22225"/>
                </a:lnTo>
                <a:lnTo>
                  <a:pt x="118236" y="26669"/>
                </a:lnTo>
                <a:lnTo>
                  <a:pt x="118998" y="30987"/>
                </a:lnTo>
                <a:lnTo>
                  <a:pt x="120395" y="35432"/>
                </a:lnTo>
                <a:lnTo>
                  <a:pt x="122808" y="42163"/>
                </a:lnTo>
                <a:lnTo>
                  <a:pt x="125221" y="48768"/>
                </a:lnTo>
                <a:lnTo>
                  <a:pt x="127507" y="55372"/>
                </a:lnTo>
                <a:lnTo>
                  <a:pt x="129721" y="67639"/>
                </a:lnTo>
                <a:lnTo>
                  <a:pt x="132243" y="79905"/>
                </a:lnTo>
                <a:lnTo>
                  <a:pt x="135073" y="92169"/>
                </a:lnTo>
                <a:lnTo>
                  <a:pt x="138211" y="104428"/>
                </a:lnTo>
                <a:lnTo>
                  <a:pt x="141657" y="116683"/>
                </a:lnTo>
                <a:lnTo>
                  <a:pt x="145410" y="128930"/>
                </a:lnTo>
                <a:lnTo>
                  <a:pt x="149472" y="141170"/>
                </a:lnTo>
                <a:lnTo>
                  <a:pt x="153842" y="153401"/>
                </a:lnTo>
                <a:lnTo>
                  <a:pt x="160970" y="168704"/>
                </a:lnTo>
                <a:lnTo>
                  <a:pt x="166669" y="180055"/>
                </a:lnTo>
                <a:lnTo>
                  <a:pt x="172396" y="191407"/>
                </a:lnTo>
                <a:lnTo>
                  <a:pt x="173862" y="194310"/>
                </a:lnTo>
                <a:lnTo>
                  <a:pt x="174370" y="196342"/>
                </a:lnTo>
                <a:lnTo>
                  <a:pt x="174625" y="198247"/>
                </a:lnTo>
                <a:lnTo>
                  <a:pt x="174625" y="200025"/>
                </a:lnTo>
                <a:lnTo>
                  <a:pt x="174625" y="203835"/>
                </a:lnTo>
                <a:lnTo>
                  <a:pt x="173735" y="206882"/>
                </a:lnTo>
                <a:lnTo>
                  <a:pt x="171957" y="209295"/>
                </a:lnTo>
                <a:lnTo>
                  <a:pt x="170179" y="211709"/>
                </a:lnTo>
                <a:lnTo>
                  <a:pt x="167894" y="212979"/>
                </a:lnTo>
                <a:lnTo>
                  <a:pt x="165226" y="212979"/>
                </a:lnTo>
                <a:lnTo>
                  <a:pt x="161035" y="212979"/>
                </a:lnTo>
                <a:lnTo>
                  <a:pt x="157733" y="210057"/>
                </a:lnTo>
                <a:lnTo>
                  <a:pt x="155447" y="204216"/>
                </a:lnTo>
                <a:lnTo>
                  <a:pt x="153161" y="198500"/>
                </a:lnTo>
                <a:lnTo>
                  <a:pt x="150621" y="190500"/>
                </a:lnTo>
                <a:lnTo>
                  <a:pt x="147573" y="180594"/>
                </a:lnTo>
                <a:lnTo>
                  <a:pt x="145541" y="173862"/>
                </a:lnTo>
                <a:lnTo>
                  <a:pt x="144017" y="169163"/>
                </a:lnTo>
                <a:lnTo>
                  <a:pt x="143001" y="166497"/>
                </a:lnTo>
                <a:lnTo>
                  <a:pt x="141096" y="160909"/>
                </a:lnTo>
                <a:lnTo>
                  <a:pt x="139064" y="157480"/>
                </a:lnTo>
                <a:lnTo>
                  <a:pt x="136905" y="156337"/>
                </a:lnTo>
                <a:lnTo>
                  <a:pt x="133350" y="155448"/>
                </a:lnTo>
                <a:lnTo>
                  <a:pt x="130682" y="154939"/>
                </a:lnTo>
                <a:lnTo>
                  <a:pt x="128904" y="154559"/>
                </a:lnTo>
                <a:lnTo>
                  <a:pt x="127126" y="154178"/>
                </a:lnTo>
                <a:lnTo>
                  <a:pt x="121919" y="152145"/>
                </a:lnTo>
                <a:lnTo>
                  <a:pt x="113410" y="148462"/>
                </a:lnTo>
                <a:lnTo>
                  <a:pt x="108838" y="146431"/>
                </a:lnTo>
                <a:lnTo>
                  <a:pt x="105155" y="145287"/>
                </a:lnTo>
                <a:lnTo>
                  <a:pt x="102488" y="144780"/>
                </a:lnTo>
                <a:lnTo>
                  <a:pt x="99821" y="144399"/>
                </a:lnTo>
                <a:lnTo>
                  <a:pt x="96900" y="144144"/>
                </a:lnTo>
                <a:lnTo>
                  <a:pt x="93852" y="144144"/>
                </a:lnTo>
                <a:lnTo>
                  <a:pt x="88391" y="144144"/>
                </a:lnTo>
                <a:lnTo>
                  <a:pt x="80898" y="145287"/>
                </a:lnTo>
                <a:lnTo>
                  <a:pt x="71627" y="147319"/>
                </a:lnTo>
                <a:lnTo>
                  <a:pt x="62356" y="149479"/>
                </a:lnTo>
                <a:lnTo>
                  <a:pt x="56006" y="150622"/>
                </a:lnTo>
                <a:lnTo>
                  <a:pt x="52577" y="151003"/>
                </a:lnTo>
                <a:lnTo>
                  <a:pt x="49021" y="151384"/>
                </a:lnTo>
                <a:lnTo>
                  <a:pt x="45338" y="151637"/>
                </a:lnTo>
                <a:lnTo>
                  <a:pt x="41275" y="151764"/>
                </a:lnTo>
                <a:lnTo>
                  <a:pt x="37210" y="152654"/>
                </a:lnTo>
                <a:lnTo>
                  <a:pt x="34162" y="155448"/>
                </a:lnTo>
                <a:lnTo>
                  <a:pt x="31876" y="160400"/>
                </a:lnTo>
                <a:lnTo>
                  <a:pt x="30039" y="165835"/>
                </a:lnTo>
                <a:lnTo>
                  <a:pt x="25261" y="180572"/>
                </a:lnTo>
                <a:lnTo>
                  <a:pt x="22351" y="189737"/>
                </a:lnTo>
                <a:lnTo>
                  <a:pt x="16772" y="202976"/>
                </a:lnTo>
                <a:lnTo>
                  <a:pt x="9976" y="212894"/>
                </a:lnTo>
                <a:lnTo>
                  <a:pt x="7111" y="215773"/>
                </a:lnTo>
                <a:lnTo>
                  <a:pt x="2412" y="209295"/>
                </a:lnTo>
                <a:lnTo>
                  <a:pt x="0" y="202437"/>
                </a:lnTo>
                <a:lnTo>
                  <a:pt x="0" y="195325"/>
                </a:lnTo>
                <a:lnTo>
                  <a:pt x="1469" y="186077"/>
                </a:lnTo>
                <a:lnTo>
                  <a:pt x="5862" y="174333"/>
                </a:lnTo>
                <a:lnTo>
                  <a:pt x="13152" y="160067"/>
                </a:lnTo>
                <a:lnTo>
                  <a:pt x="13969" y="158623"/>
                </a:lnTo>
                <a:lnTo>
                  <a:pt x="21107" y="145613"/>
                </a:lnTo>
                <a:lnTo>
                  <a:pt x="25668" y="135912"/>
                </a:lnTo>
                <a:lnTo>
                  <a:pt x="25780" y="135636"/>
                </a:lnTo>
                <a:lnTo>
                  <a:pt x="30310" y="125669"/>
                </a:lnTo>
                <a:lnTo>
                  <a:pt x="36109" y="114784"/>
                </a:lnTo>
                <a:lnTo>
                  <a:pt x="43159" y="102980"/>
                </a:lnTo>
                <a:lnTo>
                  <a:pt x="47370" y="96393"/>
                </a:lnTo>
                <a:lnTo>
                  <a:pt x="54363" y="85831"/>
                </a:lnTo>
                <a:lnTo>
                  <a:pt x="61382" y="75253"/>
                </a:lnTo>
                <a:lnTo>
                  <a:pt x="68394" y="64643"/>
                </a:lnTo>
                <a:lnTo>
                  <a:pt x="72643" y="58166"/>
                </a:lnTo>
                <a:lnTo>
                  <a:pt x="80188" y="45783"/>
                </a:lnTo>
                <a:lnTo>
                  <a:pt x="86454" y="34288"/>
                </a:lnTo>
                <a:lnTo>
                  <a:pt x="91443" y="23713"/>
                </a:lnTo>
                <a:lnTo>
                  <a:pt x="93598" y="18414"/>
                </a:lnTo>
                <a:lnTo>
                  <a:pt x="95630" y="12826"/>
                </a:lnTo>
                <a:lnTo>
                  <a:pt x="98297" y="8381"/>
                </a:lnTo>
                <a:lnTo>
                  <a:pt x="101600" y="5080"/>
                </a:lnTo>
                <a:lnTo>
                  <a:pt x="104901" y="1650"/>
                </a:lnTo>
                <a:lnTo>
                  <a:pt x="108076" y="0"/>
                </a:lnTo>
                <a:lnTo>
                  <a:pt x="1111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42006" y="4026916"/>
            <a:ext cx="163194" cy="185419"/>
          </a:xfrm>
          <a:custGeom>
            <a:avLst/>
            <a:gdLst/>
            <a:ahLst/>
            <a:cxnLst/>
            <a:rect l="l" t="t" r="r" b="b"/>
            <a:pathLst>
              <a:path w="163194" h="185420">
                <a:moveTo>
                  <a:pt x="888" y="28066"/>
                </a:moveTo>
                <a:lnTo>
                  <a:pt x="0" y="30987"/>
                </a:lnTo>
                <a:lnTo>
                  <a:pt x="91" y="36177"/>
                </a:lnTo>
                <a:lnTo>
                  <a:pt x="2974" y="46651"/>
                </a:lnTo>
                <a:lnTo>
                  <a:pt x="9906" y="60705"/>
                </a:lnTo>
                <a:lnTo>
                  <a:pt x="12953" y="66231"/>
                </a:lnTo>
                <a:lnTo>
                  <a:pt x="20132" y="79568"/>
                </a:lnTo>
                <a:lnTo>
                  <a:pt x="23621" y="86740"/>
                </a:lnTo>
                <a:lnTo>
                  <a:pt x="24705" y="89829"/>
                </a:lnTo>
                <a:lnTo>
                  <a:pt x="29453" y="103238"/>
                </a:lnTo>
                <a:lnTo>
                  <a:pt x="33888" y="115589"/>
                </a:lnTo>
                <a:lnTo>
                  <a:pt x="38001" y="126893"/>
                </a:lnTo>
                <a:lnTo>
                  <a:pt x="41782" y="137159"/>
                </a:lnTo>
                <a:lnTo>
                  <a:pt x="47125" y="151390"/>
                </a:lnTo>
                <a:lnTo>
                  <a:pt x="51862" y="163629"/>
                </a:lnTo>
                <a:lnTo>
                  <a:pt x="56393" y="174976"/>
                </a:lnTo>
                <a:lnTo>
                  <a:pt x="60706" y="185419"/>
                </a:lnTo>
                <a:lnTo>
                  <a:pt x="64957" y="183777"/>
                </a:lnTo>
                <a:lnTo>
                  <a:pt x="73644" y="177320"/>
                </a:lnTo>
                <a:lnTo>
                  <a:pt x="81915" y="166819"/>
                </a:lnTo>
                <a:lnTo>
                  <a:pt x="89788" y="152272"/>
                </a:lnTo>
                <a:lnTo>
                  <a:pt x="93088" y="144051"/>
                </a:lnTo>
                <a:lnTo>
                  <a:pt x="97771" y="132254"/>
                </a:lnTo>
                <a:lnTo>
                  <a:pt x="102423" y="120427"/>
                </a:lnTo>
                <a:lnTo>
                  <a:pt x="107061" y="108584"/>
                </a:lnTo>
                <a:lnTo>
                  <a:pt x="108585" y="104647"/>
                </a:lnTo>
                <a:lnTo>
                  <a:pt x="111251" y="99186"/>
                </a:lnTo>
                <a:lnTo>
                  <a:pt x="115188" y="92074"/>
                </a:lnTo>
                <a:lnTo>
                  <a:pt x="118194" y="86323"/>
                </a:lnTo>
                <a:lnTo>
                  <a:pt x="124780" y="73439"/>
                </a:lnTo>
                <a:lnTo>
                  <a:pt x="128524" y="65277"/>
                </a:lnTo>
                <a:lnTo>
                  <a:pt x="131699" y="56768"/>
                </a:lnTo>
                <a:lnTo>
                  <a:pt x="133731" y="51942"/>
                </a:lnTo>
                <a:lnTo>
                  <a:pt x="135508" y="49021"/>
                </a:lnTo>
                <a:lnTo>
                  <a:pt x="138430" y="47497"/>
                </a:lnTo>
                <a:lnTo>
                  <a:pt x="142112" y="45973"/>
                </a:lnTo>
                <a:lnTo>
                  <a:pt x="147066" y="43687"/>
                </a:lnTo>
                <a:lnTo>
                  <a:pt x="151383" y="41655"/>
                </a:lnTo>
                <a:lnTo>
                  <a:pt x="155067" y="38099"/>
                </a:lnTo>
                <a:lnTo>
                  <a:pt x="158114" y="32892"/>
                </a:lnTo>
                <a:lnTo>
                  <a:pt x="158495" y="32257"/>
                </a:lnTo>
                <a:lnTo>
                  <a:pt x="161670" y="26796"/>
                </a:lnTo>
                <a:lnTo>
                  <a:pt x="163194" y="21208"/>
                </a:lnTo>
                <a:lnTo>
                  <a:pt x="163194" y="13334"/>
                </a:lnTo>
                <a:lnTo>
                  <a:pt x="162432" y="9651"/>
                </a:lnTo>
                <a:lnTo>
                  <a:pt x="160655" y="3174"/>
                </a:lnTo>
                <a:lnTo>
                  <a:pt x="157861" y="0"/>
                </a:lnTo>
                <a:lnTo>
                  <a:pt x="151130" y="0"/>
                </a:lnTo>
                <a:lnTo>
                  <a:pt x="147827" y="1777"/>
                </a:lnTo>
                <a:lnTo>
                  <a:pt x="144525" y="5587"/>
                </a:lnTo>
                <a:lnTo>
                  <a:pt x="141858" y="8381"/>
                </a:lnTo>
                <a:lnTo>
                  <a:pt x="139573" y="11937"/>
                </a:lnTo>
                <a:lnTo>
                  <a:pt x="137921" y="15874"/>
                </a:lnTo>
                <a:lnTo>
                  <a:pt x="133096" y="26412"/>
                </a:lnTo>
                <a:lnTo>
                  <a:pt x="127443" y="38487"/>
                </a:lnTo>
                <a:lnTo>
                  <a:pt x="121843" y="50138"/>
                </a:lnTo>
                <a:lnTo>
                  <a:pt x="116288" y="61366"/>
                </a:lnTo>
                <a:lnTo>
                  <a:pt x="110770" y="72169"/>
                </a:lnTo>
                <a:lnTo>
                  <a:pt x="105282" y="82549"/>
                </a:lnTo>
                <a:lnTo>
                  <a:pt x="99767" y="92578"/>
                </a:lnTo>
                <a:lnTo>
                  <a:pt x="93039" y="104388"/>
                </a:lnTo>
                <a:lnTo>
                  <a:pt x="86378" y="115596"/>
                </a:lnTo>
                <a:lnTo>
                  <a:pt x="79785" y="126197"/>
                </a:lnTo>
                <a:lnTo>
                  <a:pt x="73259" y="136181"/>
                </a:lnTo>
                <a:lnTo>
                  <a:pt x="66801" y="145541"/>
                </a:lnTo>
                <a:lnTo>
                  <a:pt x="63067" y="139213"/>
                </a:lnTo>
                <a:lnTo>
                  <a:pt x="57383" y="128672"/>
                </a:lnTo>
                <a:lnTo>
                  <a:pt x="51643" y="116939"/>
                </a:lnTo>
                <a:lnTo>
                  <a:pt x="45846" y="104012"/>
                </a:lnTo>
                <a:lnTo>
                  <a:pt x="43334" y="98064"/>
                </a:lnTo>
                <a:lnTo>
                  <a:pt x="39062" y="87507"/>
                </a:lnTo>
                <a:lnTo>
                  <a:pt x="34200" y="75101"/>
                </a:lnTo>
                <a:lnTo>
                  <a:pt x="28701" y="60832"/>
                </a:lnTo>
                <a:lnTo>
                  <a:pt x="25456" y="52361"/>
                </a:lnTo>
                <a:lnTo>
                  <a:pt x="20214" y="39121"/>
                </a:lnTo>
                <a:lnTo>
                  <a:pt x="15544" y="27975"/>
                </a:lnTo>
                <a:lnTo>
                  <a:pt x="11430" y="18922"/>
                </a:lnTo>
                <a:lnTo>
                  <a:pt x="7366" y="20700"/>
                </a:lnTo>
                <a:lnTo>
                  <a:pt x="4444" y="22732"/>
                </a:lnTo>
                <a:lnTo>
                  <a:pt x="2667" y="25399"/>
                </a:lnTo>
                <a:lnTo>
                  <a:pt x="888" y="28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996184" y="40172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30353" y="52197"/>
                </a:moveTo>
                <a:lnTo>
                  <a:pt x="31450" y="44346"/>
                </a:lnTo>
                <a:lnTo>
                  <a:pt x="36749" y="30421"/>
                </a:lnTo>
                <a:lnTo>
                  <a:pt x="45944" y="22080"/>
                </a:lnTo>
                <a:lnTo>
                  <a:pt x="59055" y="19304"/>
                </a:lnTo>
                <a:lnTo>
                  <a:pt x="63355" y="19397"/>
                </a:lnTo>
                <a:lnTo>
                  <a:pt x="75663" y="20601"/>
                </a:lnTo>
                <a:lnTo>
                  <a:pt x="88900" y="23241"/>
                </a:lnTo>
                <a:lnTo>
                  <a:pt x="93054" y="24521"/>
                </a:lnTo>
                <a:lnTo>
                  <a:pt x="105195" y="28141"/>
                </a:lnTo>
                <a:lnTo>
                  <a:pt x="117475" y="31623"/>
                </a:lnTo>
                <a:lnTo>
                  <a:pt x="118110" y="29083"/>
                </a:lnTo>
                <a:lnTo>
                  <a:pt x="118491" y="26543"/>
                </a:lnTo>
                <a:lnTo>
                  <a:pt x="118491" y="14478"/>
                </a:lnTo>
                <a:lnTo>
                  <a:pt x="113284" y="7747"/>
                </a:lnTo>
                <a:lnTo>
                  <a:pt x="102997" y="4063"/>
                </a:lnTo>
                <a:lnTo>
                  <a:pt x="97479" y="2440"/>
                </a:lnTo>
                <a:lnTo>
                  <a:pt x="85531" y="617"/>
                </a:lnTo>
                <a:lnTo>
                  <a:pt x="70358" y="0"/>
                </a:lnTo>
                <a:lnTo>
                  <a:pt x="66548" y="127"/>
                </a:lnTo>
                <a:lnTo>
                  <a:pt x="62484" y="381"/>
                </a:lnTo>
                <a:lnTo>
                  <a:pt x="58293" y="508"/>
                </a:lnTo>
                <a:lnTo>
                  <a:pt x="49149" y="762"/>
                </a:lnTo>
                <a:lnTo>
                  <a:pt x="34671" y="762"/>
                </a:lnTo>
                <a:lnTo>
                  <a:pt x="28575" y="2540"/>
                </a:lnTo>
                <a:lnTo>
                  <a:pt x="25527" y="5968"/>
                </a:lnTo>
                <a:lnTo>
                  <a:pt x="22352" y="9398"/>
                </a:lnTo>
                <a:lnTo>
                  <a:pt x="20066" y="16002"/>
                </a:lnTo>
                <a:lnTo>
                  <a:pt x="18796" y="25527"/>
                </a:lnTo>
                <a:lnTo>
                  <a:pt x="17944" y="31254"/>
                </a:lnTo>
                <a:lnTo>
                  <a:pt x="15467" y="48231"/>
                </a:lnTo>
                <a:lnTo>
                  <a:pt x="13810" y="60073"/>
                </a:lnTo>
                <a:lnTo>
                  <a:pt x="12954" y="66802"/>
                </a:lnTo>
                <a:lnTo>
                  <a:pt x="12611" y="69399"/>
                </a:lnTo>
                <a:lnTo>
                  <a:pt x="11310" y="79547"/>
                </a:lnTo>
                <a:lnTo>
                  <a:pt x="9717" y="92595"/>
                </a:lnTo>
                <a:lnTo>
                  <a:pt x="7874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2" y="148971"/>
                </a:lnTo>
                <a:lnTo>
                  <a:pt x="2667" y="154305"/>
                </a:lnTo>
                <a:lnTo>
                  <a:pt x="1905" y="160019"/>
                </a:lnTo>
                <a:lnTo>
                  <a:pt x="1143" y="166243"/>
                </a:lnTo>
                <a:lnTo>
                  <a:pt x="381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4" y="185928"/>
                </a:lnTo>
                <a:lnTo>
                  <a:pt x="1143" y="190119"/>
                </a:lnTo>
                <a:lnTo>
                  <a:pt x="2413" y="193167"/>
                </a:lnTo>
                <a:lnTo>
                  <a:pt x="5842" y="196469"/>
                </a:lnTo>
                <a:lnTo>
                  <a:pt x="10160" y="197358"/>
                </a:lnTo>
                <a:lnTo>
                  <a:pt x="16129" y="195706"/>
                </a:lnTo>
                <a:lnTo>
                  <a:pt x="22098" y="193929"/>
                </a:lnTo>
                <a:lnTo>
                  <a:pt x="28067" y="192024"/>
                </a:lnTo>
                <a:lnTo>
                  <a:pt x="30861" y="191769"/>
                </a:lnTo>
                <a:lnTo>
                  <a:pt x="34671" y="191516"/>
                </a:lnTo>
                <a:lnTo>
                  <a:pt x="41548" y="192097"/>
                </a:lnTo>
                <a:lnTo>
                  <a:pt x="60198" y="193802"/>
                </a:lnTo>
                <a:lnTo>
                  <a:pt x="65786" y="194310"/>
                </a:lnTo>
                <a:lnTo>
                  <a:pt x="71247" y="194563"/>
                </a:lnTo>
                <a:lnTo>
                  <a:pt x="83693" y="194563"/>
                </a:lnTo>
                <a:lnTo>
                  <a:pt x="89281" y="193675"/>
                </a:lnTo>
                <a:lnTo>
                  <a:pt x="93091" y="192024"/>
                </a:lnTo>
                <a:lnTo>
                  <a:pt x="97028" y="190373"/>
                </a:lnTo>
                <a:lnTo>
                  <a:pt x="98933" y="187325"/>
                </a:lnTo>
                <a:lnTo>
                  <a:pt x="98933" y="177927"/>
                </a:lnTo>
                <a:lnTo>
                  <a:pt x="98043" y="174244"/>
                </a:lnTo>
                <a:lnTo>
                  <a:pt x="96139" y="172212"/>
                </a:lnTo>
                <a:lnTo>
                  <a:pt x="91821" y="169037"/>
                </a:lnTo>
                <a:lnTo>
                  <a:pt x="86614" y="169037"/>
                </a:lnTo>
                <a:lnTo>
                  <a:pt x="83693" y="169418"/>
                </a:lnTo>
                <a:lnTo>
                  <a:pt x="80010" y="170306"/>
                </a:lnTo>
                <a:lnTo>
                  <a:pt x="70866" y="172338"/>
                </a:lnTo>
                <a:lnTo>
                  <a:pt x="65913" y="173355"/>
                </a:lnTo>
                <a:lnTo>
                  <a:pt x="64389" y="173609"/>
                </a:lnTo>
                <a:lnTo>
                  <a:pt x="60706" y="173481"/>
                </a:lnTo>
                <a:lnTo>
                  <a:pt x="54229" y="173228"/>
                </a:lnTo>
                <a:lnTo>
                  <a:pt x="47625" y="172974"/>
                </a:lnTo>
                <a:lnTo>
                  <a:pt x="33909" y="172847"/>
                </a:lnTo>
                <a:lnTo>
                  <a:pt x="29337" y="173100"/>
                </a:lnTo>
                <a:lnTo>
                  <a:pt x="24892" y="173609"/>
                </a:lnTo>
                <a:lnTo>
                  <a:pt x="23876" y="168402"/>
                </a:lnTo>
                <a:lnTo>
                  <a:pt x="23241" y="164337"/>
                </a:lnTo>
                <a:lnTo>
                  <a:pt x="22987" y="161417"/>
                </a:lnTo>
                <a:lnTo>
                  <a:pt x="22733" y="158496"/>
                </a:lnTo>
                <a:lnTo>
                  <a:pt x="22606" y="153797"/>
                </a:lnTo>
                <a:lnTo>
                  <a:pt x="22606" y="143002"/>
                </a:lnTo>
                <a:lnTo>
                  <a:pt x="22733" y="140462"/>
                </a:lnTo>
                <a:lnTo>
                  <a:pt x="22733" y="125730"/>
                </a:lnTo>
                <a:lnTo>
                  <a:pt x="22606" y="122555"/>
                </a:lnTo>
                <a:lnTo>
                  <a:pt x="22352" y="119506"/>
                </a:lnTo>
                <a:lnTo>
                  <a:pt x="22098" y="116840"/>
                </a:lnTo>
                <a:lnTo>
                  <a:pt x="21843" y="114935"/>
                </a:lnTo>
                <a:lnTo>
                  <a:pt x="26670" y="113918"/>
                </a:lnTo>
                <a:lnTo>
                  <a:pt x="30353" y="113284"/>
                </a:lnTo>
                <a:lnTo>
                  <a:pt x="35052" y="112775"/>
                </a:lnTo>
                <a:lnTo>
                  <a:pt x="45295" y="112661"/>
                </a:lnTo>
                <a:lnTo>
                  <a:pt x="53827" y="113141"/>
                </a:lnTo>
                <a:lnTo>
                  <a:pt x="72643" y="114427"/>
                </a:lnTo>
                <a:lnTo>
                  <a:pt x="77724" y="114681"/>
                </a:lnTo>
                <a:lnTo>
                  <a:pt x="83439" y="114935"/>
                </a:lnTo>
                <a:lnTo>
                  <a:pt x="89916" y="114935"/>
                </a:lnTo>
                <a:lnTo>
                  <a:pt x="89916" y="101854"/>
                </a:lnTo>
                <a:lnTo>
                  <a:pt x="89154" y="97917"/>
                </a:lnTo>
                <a:lnTo>
                  <a:pt x="86487" y="93725"/>
                </a:lnTo>
                <a:lnTo>
                  <a:pt x="83058" y="91821"/>
                </a:lnTo>
                <a:lnTo>
                  <a:pt x="77470" y="90297"/>
                </a:lnTo>
                <a:lnTo>
                  <a:pt x="65840" y="88863"/>
                </a:lnTo>
                <a:lnTo>
                  <a:pt x="53220" y="87295"/>
                </a:lnTo>
                <a:lnTo>
                  <a:pt x="40625" y="85703"/>
                </a:lnTo>
                <a:lnTo>
                  <a:pt x="28067" y="84074"/>
                </a:lnTo>
                <a:lnTo>
                  <a:pt x="28536" y="77506"/>
                </a:lnTo>
                <a:lnTo>
                  <a:pt x="29444" y="64815"/>
                </a:lnTo>
                <a:lnTo>
                  <a:pt x="30353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700528" y="40172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30353" y="52197"/>
                </a:moveTo>
                <a:lnTo>
                  <a:pt x="31450" y="44346"/>
                </a:lnTo>
                <a:lnTo>
                  <a:pt x="36749" y="30421"/>
                </a:lnTo>
                <a:lnTo>
                  <a:pt x="45944" y="22080"/>
                </a:lnTo>
                <a:lnTo>
                  <a:pt x="59055" y="19304"/>
                </a:lnTo>
                <a:lnTo>
                  <a:pt x="63355" y="19397"/>
                </a:lnTo>
                <a:lnTo>
                  <a:pt x="75663" y="20601"/>
                </a:lnTo>
                <a:lnTo>
                  <a:pt x="88900" y="23241"/>
                </a:lnTo>
                <a:lnTo>
                  <a:pt x="93054" y="24521"/>
                </a:lnTo>
                <a:lnTo>
                  <a:pt x="105195" y="28141"/>
                </a:lnTo>
                <a:lnTo>
                  <a:pt x="117475" y="31623"/>
                </a:lnTo>
                <a:lnTo>
                  <a:pt x="118110" y="29083"/>
                </a:lnTo>
                <a:lnTo>
                  <a:pt x="118491" y="26543"/>
                </a:lnTo>
                <a:lnTo>
                  <a:pt x="118491" y="14478"/>
                </a:lnTo>
                <a:lnTo>
                  <a:pt x="113284" y="7747"/>
                </a:lnTo>
                <a:lnTo>
                  <a:pt x="102997" y="4063"/>
                </a:lnTo>
                <a:lnTo>
                  <a:pt x="97479" y="2440"/>
                </a:lnTo>
                <a:lnTo>
                  <a:pt x="85531" y="617"/>
                </a:lnTo>
                <a:lnTo>
                  <a:pt x="70358" y="0"/>
                </a:lnTo>
                <a:lnTo>
                  <a:pt x="66548" y="127"/>
                </a:lnTo>
                <a:lnTo>
                  <a:pt x="62484" y="381"/>
                </a:lnTo>
                <a:lnTo>
                  <a:pt x="58293" y="508"/>
                </a:lnTo>
                <a:lnTo>
                  <a:pt x="49149" y="762"/>
                </a:lnTo>
                <a:lnTo>
                  <a:pt x="34671" y="762"/>
                </a:lnTo>
                <a:lnTo>
                  <a:pt x="28575" y="2540"/>
                </a:lnTo>
                <a:lnTo>
                  <a:pt x="25527" y="5968"/>
                </a:lnTo>
                <a:lnTo>
                  <a:pt x="22352" y="9398"/>
                </a:lnTo>
                <a:lnTo>
                  <a:pt x="20066" y="16002"/>
                </a:lnTo>
                <a:lnTo>
                  <a:pt x="18796" y="25527"/>
                </a:lnTo>
                <a:lnTo>
                  <a:pt x="17944" y="31254"/>
                </a:lnTo>
                <a:lnTo>
                  <a:pt x="15467" y="48231"/>
                </a:lnTo>
                <a:lnTo>
                  <a:pt x="13810" y="60073"/>
                </a:lnTo>
                <a:lnTo>
                  <a:pt x="12954" y="66802"/>
                </a:lnTo>
                <a:lnTo>
                  <a:pt x="12611" y="69399"/>
                </a:lnTo>
                <a:lnTo>
                  <a:pt x="11310" y="79547"/>
                </a:lnTo>
                <a:lnTo>
                  <a:pt x="9717" y="92595"/>
                </a:lnTo>
                <a:lnTo>
                  <a:pt x="7874" y="108585"/>
                </a:lnTo>
                <a:lnTo>
                  <a:pt x="7587" y="111112"/>
                </a:lnTo>
                <a:lnTo>
                  <a:pt x="6159" y="123732"/>
                </a:lnTo>
                <a:lnTo>
                  <a:pt x="4730" y="136351"/>
                </a:lnTo>
                <a:lnTo>
                  <a:pt x="3302" y="148971"/>
                </a:lnTo>
                <a:lnTo>
                  <a:pt x="2667" y="154305"/>
                </a:lnTo>
                <a:lnTo>
                  <a:pt x="1905" y="160019"/>
                </a:lnTo>
                <a:lnTo>
                  <a:pt x="1143" y="166243"/>
                </a:lnTo>
                <a:lnTo>
                  <a:pt x="381" y="172466"/>
                </a:lnTo>
                <a:lnTo>
                  <a:pt x="0" y="177673"/>
                </a:lnTo>
                <a:lnTo>
                  <a:pt x="0" y="181610"/>
                </a:lnTo>
                <a:lnTo>
                  <a:pt x="254" y="185928"/>
                </a:lnTo>
                <a:lnTo>
                  <a:pt x="1143" y="190119"/>
                </a:lnTo>
                <a:lnTo>
                  <a:pt x="2413" y="193167"/>
                </a:lnTo>
                <a:lnTo>
                  <a:pt x="5842" y="196469"/>
                </a:lnTo>
                <a:lnTo>
                  <a:pt x="10160" y="197358"/>
                </a:lnTo>
                <a:lnTo>
                  <a:pt x="16129" y="195706"/>
                </a:lnTo>
                <a:lnTo>
                  <a:pt x="22098" y="193929"/>
                </a:lnTo>
                <a:lnTo>
                  <a:pt x="28067" y="192024"/>
                </a:lnTo>
                <a:lnTo>
                  <a:pt x="30861" y="191769"/>
                </a:lnTo>
                <a:lnTo>
                  <a:pt x="34671" y="191516"/>
                </a:lnTo>
                <a:lnTo>
                  <a:pt x="41548" y="192097"/>
                </a:lnTo>
                <a:lnTo>
                  <a:pt x="60198" y="193802"/>
                </a:lnTo>
                <a:lnTo>
                  <a:pt x="65786" y="194310"/>
                </a:lnTo>
                <a:lnTo>
                  <a:pt x="71247" y="194563"/>
                </a:lnTo>
                <a:lnTo>
                  <a:pt x="83693" y="194563"/>
                </a:lnTo>
                <a:lnTo>
                  <a:pt x="89281" y="193675"/>
                </a:lnTo>
                <a:lnTo>
                  <a:pt x="93091" y="192024"/>
                </a:lnTo>
                <a:lnTo>
                  <a:pt x="97028" y="190373"/>
                </a:lnTo>
                <a:lnTo>
                  <a:pt x="98933" y="187325"/>
                </a:lnTo>
                <a:lnTo>
                  <a:pt x="98933" y="177927"/>
                </a:lnTo>
                <a:lnTo>
                  <a:pt x="98044" y="174244"/>
                </a:lnTo>
                <a:lnTo>
                  <a:pt x="96139" y="172212"/>
                </a:lnTo>
                <a:lnTo>
                  <a:pt x="91821" y="169037"/>
                </a:lnTo>
                <a:lnTo>
                  <a:pt x="86614" y="169037"/>
                </a:lnTo>
                <a:lnTo>
                  <a:pt x="83693" y="169418"/>
                </a:lnTo>
                <a:lnTo>
                  <a:pt x="80010" y="170306"/>
                </a:lnTo>
                <a:lnTo>
                  <a:pt x="70866" y="172338"/>
                </a:lnTo>
                <a:lnTo>
                  <a:pt x="65913" y="173355"/>
                </a:lnTo>
                <a:lnTo>
                  <a:pt x="64389" y="173609"/>
                </a:lnTo>
                <a:lnTo>
                  <a:pt x="60706" y="173481"/>
                </a:lnTo>
                <a:lnTo>
                  <a:pt x="54229" y="173228"/>
                </a:lnTo>
                <a:lnTo>
                  <a:pt x="47625" y="172974"/>
                </a:lnTo>
                <a:lnTo>
                  <a:pt x="33909" y="172847"/>
                </a:lnTo>
                <a:lnTo>
                  <a:pt x="29337" y="173100"/>
                </a:lnTo>
                <a:lnTo>
                  <a:pt x="24892" y="173609"/>
                </a:lnTo>
                <a:lnTo>
                  <a:pt x="23876" y="168402"/>
                </a:lnTo>
                <a:lnTo>
                  <a:pt x="23241" y="164337"/>
                </a:lnTo>
                <a:lnTo>
                  <a:pt x="22987" y="161417"/>
                </a:lnTo>
                <a:lnTo>
                  <a:pt x="22733" y="158496"/>
                </a:lnTo>
                <a:lnTo>
                  <a:pt x="22606" y="153797"/>
                </a:lnTo>
                <a:lnTo>
                  <a:pt x="22606" y="143002"/>
                </a:lnTo>
                <a:lnTo>
                  <a:pt x="22733" y="140462"/>
                </a:lnTo>
                <a:lnTo>
                  <a:pt x="22733" y="125730"/>
                </a:lnTo>
                <a:lnTo>
                  <a:pt x="22606" y="122555"/>
                </a:lnTo>
                <a:lnTo>
                  <a:pt x="22352" y="119506"/>
                </a:lnTo>
                <a:lnTo>
                  <a:pt x="22098" y="116840"/>
                </a:lnTo>
                <a:lnTo>
                  <a:pt x="21844" y="114935"/>
                </a:lnTo>
                <a:lnTo>
                  <a:pt x="26670" y="113918"/>
                </a:lnTo>
                <a:lnTo>
                  <a:pt x="30353" y="113284"/>
                </a:lnTo>
                <a:lnTo>
                  <a:pt x="35052" y="112775"/>
                </a:lnTo>
                <a:lnTo>
                  <a:pt x="45295" y="112661"/>
                </a:lnTo>
                <a:lnTo>
                  <a:pt x="53827" y="113141"/>
                </a:lnTo>
                <a:lnTo>
                  <a:pt x="72644" y="114427"/>
                </a:lnTo>
                <a:lnTo>
                  <a:pt x="77724" y="114681"/>
                </a:lnTo>
                <a:lnTo>
                  <a:pt x="83439" y="114935"/>
                </a:lnTo>
                <a:lnTo>
                  <a:pt x="89916" y="114935"/>
                </a:lnTo>
                <a:lnTo>
                  <a:pt x="89916" y="101854"/>
                </a:lnTo>
                <a:lnTo>
                  <a:pt x="89154" y="97917"/>
                </a:lnTo>
                <a:lnTo>
                  <a:pt x="86487" y="93725"/>
                </a:lnTo>
                <a:lnTo>
                  <a:pt x="83058" y="91821"/>
                </a:lnTo>
                <a:lnTo>
                  <a:pt x="77470" y="90297"/>
                </a:lnTo>
                <a:lnTo>
                  <a:pt x="65840" y="88863"/>
                </a:lnTo>
                <a:lnTo>
                  <a:pt x="53220" y="87295"/>
                </a:lnTo>
                <a:lnTo>
                  <a:pt x="40625" y="85703"/>
                </a:lnTo>
                <a:lnTo>
                  <a:pt x="28067" y="84074"/>
                </a:lnTo>
                <a:lnTo>
                  <a:pt x="28536" y="77506"/>
                </a:lnTo>
                <a:lnTo>
                  <a:pt x="29444" y="64815"/>
                </a:lnTo>
                <a:lnTo>
                  <a:pt x="30353" y="52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148330" y="4033393"/>
            <a:ext cx="126745" cy="176149"/>
          </a:xfrm>
          <a:custGeom>
            <a:avLst/>
            <a:gdLst/>
            <a:ahLst/>
            <a:cxnLst/>
            <a:rect l="l" t="t" r="r" b="b"/>
            <a:pathLst>
              <a:path w="126745" h="176149">
                <a:moveTo>
                  <a:pt x="19176" y="101980"/>
                </a:moveTo>
                <a:lnTo>
                  <a:pt x="19196" y="99492"/>
                </a:lnTo>
                <a:lnTo>
                  <a:pt x="19648" y="87874"/>
                </a:lnTo>
                <a:lnTo>
                  <a:pt x="20700" y="73405"/>
                </a:lnTo>
                <a:lnTo>
                  <a:pt x="22041" y="57475"/>
                </a:lnTo>
                <a:lnTo>
                  <a:pt x="23148" y="42575"/>
                </a:lnTo>
                <a:lnTo>
                  <a:pt x="23793" y="31592"/>
                </a:lnTo>
                <a:lnTo>
                  <a:pt x="24002" y="24510"/>
                </a:lnTo>
                <a:lnTo>
                  <a:pt x="24002" y="15493"/>
                </a:lnTo>
                <a:lnTo>
                  <a:pt x="23494" y="7238"/>
                </a:lnTo>
                <a:lnTo>
                  <a:pt x="22225" y="0"/>
                </a:lnTo>
                <a:lnTo>
                  <a:pt x="14350" y="1396"/>
                </a:lnTo>
                <a:lnTo>
                  <a:pt x="9017" y="6730"/>
                </a:lnTo>
                <a:lnTo>
                  <a:pt x="6350" y="16001"/>
                </a:lnTo>
                <a:lnTo>
                  <a:pt x="4390" y="27783"/>
                </a:lnTo>
                <a:lnTo>
                  <a:pt x="3809" y="42798"/>
                </a:lnTo>
                <a:lnTo>
                  <a:pt x="3795" y="56233"/>
                </a:lnTo>
                <a:lnTo>
                  <a:pt x="3563" y="68609"/>
                </a:lnTo>
                <a:lnTo>
                  <a:pt x="3047" y="81914"/>
                </a:lnTo>
                <a:lnTo>
                  <a:pt x="2970" y="83503"/>
                </a:lnTo>
                <a:lnTo>
                  <a:pt x="2142" y="97247"/>
                </a:lnTo>
                <a:lnTo>
                  <a:pt x="1143" y="108584"/>
                </a:lnTo>
                <a:lnTo>
                  <a:pt x="381" y="115823"/>
                </a:lnTo>
                <a:lnTo>
                  <a:pt x="0" y="122046"/>
                </a:lnTo>
                <a:lnTo>
                  <a:pt x="126" y="132460"/>
                </a:lnTo>
                <a:lnTo>
                  <a:pt x="381" y="137667"/>
                </a:lnTo>
                <a:lnTo>
                  <a:pt x="634" y="147827"/>
                </a:lnTo>
                <a:lnTo>
                  <a:pt x="762" y="152780"/>
                </a:lnTo>
                <a:lnTo>
                  <a:pt x="762" y="157606"/>
                </a:lnTo>
                <a:lnTo>
                  <a:pt x="253" y="159130"/>
                </a:lnTo>
                <a:lnTo>
                  <a:pt x="0" y="163702"/>
                </a:lnTo>
                <a:lnTo>
                  <a:pt x="0" y="168274"/>
                </a:lnTo>
                <a:lnTo>
                  <a:pt x="762" y="171449"/>
                </a:lnTo>
                <a:lnTo>
                  <a:pt x="2158" y="173354"/>
                </a:lnTo>
                <a:lnTo>
                  <a:pt x="5842" y="176148"/>
                </a:lnTo>
                <a:lnTo>
                  <a:pt x="11430" y="176148"/>
                </a:lnTo>
                <a:lnTo>
                  <a:pt x="16509" y="175259"/>
                </a:lnTo>
                <a:lnTo>
                  <a:pt x="19050" y="174624"/>
                </a:lnTo>
                <a:lnTo>
                  <a:pt x="21843" y="173862"/>
                </a:lnTo>
                <a:lnTo>
                  <a:pt x="24892" y="172973"/>
                </a:lnTo>
                <a:lnTo>
                  <a:pt x="29844" y="171576"/>
                </a:lnTo>
                <a:lnTo>
                  <a:pt x="33655" y="170687"/>
                </a:lnTo>
                <a:lnTo>
                  <a:pt x="36449" y="170306"/>
                </a:lnTo>
                <a:lnTo>
                  <a:pt x="39243" y="170052"/>
                </a:lnTo>
                <a:lnTo>
                  <a:pt x="44322" y="169798"/>
                </a:lnTo>
                <a:lnTo>
                  <a:pt x="54250" y="169826"/>
                </a:lnTo>
                <a:lnTo>
                  <a:pt x="65865" y="170503"/>
                </a:lnTo>
                <a:lnTo>
                  <a:pt x="80263" y="172084"/>
                </a:lnTo>
                <a:lnTo>
                  <a:pt x="81900" y="172343"/>
                </a:lnTo>
                <a:lnTo>
                  <a:pt x="92294" y="173765"/>
                </a:lnTo>
                <a:lnTo>
                  <a:pt x="108457" y="175894"/>
                </a:lnTo>
                <a:lnTo>
                  <a:pt x="109473" y="176021"/>
                </a:lnTo>
                <a:lnTo>
                  <a:pt x="112521" y="176148"/>
                </a:lnTo>
                <a:lnTo>
                  <a:pt x="117093" y="176148"/>
                </a:lnTo>
                <a:lnTo>
                  <a:pt x="120649" y="175259"/>
                </a:lnTo>
                <a:lnTo>
                  <a:pt x="123062" y="173354"/>
                </a:lnTo>
                <a:lnTo>
                  <a:pt x="126745" y="169290"/>
                </a:lnTo>
                <a:lnTo>
                  <a:pt x="126745" y="163321"/>
                </a:lnTo>
                <a:lnTo>
                  <a:pt x="125475" y="160527"/>
                </a:lnTo>
                <a:lnTo>
                  <a:pt x="122808" y="158114"/>
                </a:lnTo>
                <a:lnTo>
                  <a:pt x="120268" y="155574"/>
                </a:lnTo>
                <a:lnTo>
                  <a:pt x="116585" y="154431"/>
                </a:lnTo>
                <a:lnTo>
                  <a:pt x="106553" y="154431"/>
                </a:lnTo>
                <a:lnTo>
                  <a:pt x="99313" y="153669"/>
                </a:lnTo>
                <a:lnTo>
                  <a:pt x="89788" y="152399"/>
                </a:lnTo>
                <a:lnTo>
                  <a:pt x="74031" y="150277"/>
                </a:lnTo>
                <a:lnTo>
                  <a:pt x="61199" y="148826"/>
                </a:lnTo>
                <a:lnTo>
                  <a:pt x="53086" y="148335"/>
                </a:lnTo>
                <a:lnTo>
                  <a:pt x="50418" y="148462"/>
                </a:lnTo>
                <a:lnTo>
                  <a:pt x="47625" y="148716"/>
                </a:lnTo>
                <a:lnTo>
                  <a:pt x="42163" y="148970"/>
                </a:lnTo>
                <a:lnTo>
                  <a:pt x="39369" y="149097"/>
                </a:lnTo>
                <a:lnTo>
                  <a:pt x="32512" y="149097"/>
                </a:lnTo>
                <a:lnTo>
                  <a:pt x="28828" y="148589"/>
                </a:lnTo>
                <a:lnTo>
                  <a:pt x="25781" y="147446"/>
                </a:lnTo>
                <a:lnTo>
                  <a:pt x="22732" y="146303"/>
                </a:lnTo>
                <a:lnTo>
                  <a:pt x="20700" y="144652"/>
                </a:lnTo>
                <a:lnTo>
                  <a:pt x="18287" y="140334"/>
                </a:lnTo>
                <a:lnTo>
                  <a:pt x="17652" y="136143"/>
                </a:lnTo>
                <a:lnTo>
                  <a:pt x="17652" y="128777"/>
                </a:lnTo>
                <a:lnTo>
                  <a:pt x="18161" y="122173"/>
                </a:lnTo>
                <a:lnTo>
                  <a:pt x="18922" y="110362"/>
                </a:lnTo>
                <a:lnTo>
                  <a:pt x="19176" y="107949"/>
                </a:lnTo>
                <a:lnTo>
                  <a:pt x="19176" y="101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547874" y="4033393"/>
            <a:ext cx="126745" cy="176149"/>
          </a:xfrm>
          <a:custGeom>
            <a:avLst/>
            <a:gdLst/>
            <a:ahLst/>
            <a:cxnLst/>
            <a:rect l="l" t="t" r="r" b="b"/>
            <a:pathLst>
              <a:path w="126745" h="176149">
                <a:moveTo>
                  <a:pt x="19176" y="101980"/>
                </a:moveTo>
                <a:lnTo>
                  <a:pt x="19196" y="99492"/>
                </a:lnTo>
                <a:lnTo>
                  <a:pt x="19648" y="87874"/>
                </a:lnTo>
                <a:lnTo>
                  <a:pt x="20700" y="73405"/>
                </a:lnTo>
                <a:lnTo>
                  <a:pt x="22041" y="57475"/>
                </a:lnTo>
                <a:lnTo>
                  <a:pt x="23148" y="42575"/>
                </a:lnTo>
                <a:lnTo>
                  <a:pt x="23793" y="31592"/>
                </a:lnTo>
                <a:lnTo>
                  <a:pt x="24002" y="24510"/>
                </a:lnTo>
                <a:lnTo>
                  <a:pt x="24002" y="15493"/>
                </a:lnTo>
                <a:lnTo>
                  <a:pt x="23494" y="7238"/>
                </a:lnTo>
                <a:lnTo>
                  <a:pt x="22225" y="0"/>
                </a:lnTo>
                <a:lnTo>
                  <a:pt x="14350" y="1396"/>
                </a:lnTo>
                <a:lnTo>
                  <a:pt x="9017" y="6730"/>
                </a:lnTo>
                <a:lnTo>
                  <a:pt x="6350" y="16001"/>
                </a:lnTo>
                <a:lnTo>
                  <a:pt x="4390" y="27783"/>
                </a:lnTo>
                <a:lnTo>
                  <a:pt x="3809" y="42798"/>
                </a:lnTo>
                <a:lnTo>
                  <a:pt x="3795" y="56233"/>
                </a:lnTo>
                <a:lnTo>
                  <a:pt x="3563" y="68609"/>
                </a:lnTo>
                <a:lnTo>
                  <a:pt x="3048" y="81914"/>
                </a:lnTo>
                <a:lnTo>
                  <a:pt x="2970" y="83503"/>
                </a:lnTo>
                <a:lnTo>
                  <a:pt x="2142" y="97247"/>
                </a:lnTo>
                <a:lnTo>
                  <a:pt x="1143" y="108584"/>
                </a:lnTo>
                <a:lnTo>
                  <a:pt x="381" y="115823"/>
                </a:lnTo>
                <a:lnTo>
                  <a:pt x="0" y="122046"/>
                </a:lnTo>
                <a:lnTo>
                  <a:pt x="126" y="132460"/>
                </a:lnTo>
                <a:lnTo>
                  <a:pt x="381" y="137667"/>
                </a:lnTo>
                <a:lnTo>
                  <a:pt x="634" y="147827"/>
                </a:lnTo>
                <a:lnTo>
                  <a:pt x="762" y="152780"/>
                </a:lnTo>
                <a:lnTo>
                  <a:pt x="762" y="157606"/>
                </a:lnTo>
                <a:lnTo>
                  <a:pt x="253" y="159130"/>
                </a:lnTo>
                <a:lnTo>
                  <a:pt x="0" y="163702"/>
                </a:lnTo>
                <a:lnTo>
                  <a:pt x="0" y="168274"/>
                </a:lnTo>
                <a:lnTo>
                  <a:pt x="762" y="171449"/>
                </a:lnTo>
                <a:lnTo>
                  <a:pt x="2158" y="173354"/>
                </a:lnTo>
                <a:lnTo>
                  <a:pt x="5842" y="176148"/>
                </a:lnTo>
                <a:lnTo>
                  <a:pt x="11430" y="176148"/>
                </a:lnTo>
                <a:lnTo>
                  <a:pt x="16509" y="175259"/>
                </a:lnTo>
                <a:lnTo>
                  <a:pt x="19050" y="174624"/>
                </a:lnTo>
                <a:lnTo>
                  <a:pt x="21843" y="173862"/>
                </a:lnTo>
                <a:lnTo>
                  <a:pt x="24892" y="172973"/>
                </a:lnTo>
                <a:lnTo>
                  <a:pt x="29844" y="171576"/>
                </a:lnTo>
                <a:lnTo>
                  <a:pt x="33655" y="170687"/>
                </a:lnTo>
                <a:lnTo>
                  <a:pt x="36449" y="170306"/>
                </a:lnTo>
                <a:lnTo>
                  <a:pt x="39243" y="170052"/>
                </a:lnTo>
                <a:lnTo>
                  <a:pt x="44323" y="169798"/>
                </a:lnTo>
                <a:lnTo>
                  <a:pt x="54250" y="169826"/>
                </a:lnTo>
                <a:lnTo>
                  <a:pt x="65865" y="170503"/>
                </a:lnTo>
                <a:lnTo>
                  <a:pt x="80263" y="172084"/>
                </a:lnTo>
                <a:lnTo>
                  <a:pt x="81900" y="172343"/>
                </a:lnTo>
                <a:lnTo>
                  <a:pt x="92294" y="173765"/>
                </a:lnTo>
                <a:lnTo>
                  <a:pt x="108457" y="175894"/>
                </a:lnTo>
                <a:lnTo>
                  <a:pt x="109474" y="176021"/>
                </a:lnTo>
                <a:lnTo>
                  <a:pt x="112521" y="176148"/>
                </a:lnTo>
                <a:lnTo>
                  <a:pt x="117093" y="176148"/>
                </a:lnTo>
                <a:lnTo>
                  <a:pt x="120650" y="175259"/>
                </a:lnTo>
                <a:lnTo>
                  <a:pt x="123062" y="173354"/>
                </a:lnTo>
                <a:lnTo>
                  <a:pt x="126745" y="169290"/>
                </a:lnTo>
                <a:lnTo>
                  <a:pt x="126745" y="163321"/>
                </a:lnTo>
                <a:lnTo>
                  <a:pt x="125475" y="160527"/>
                </a:lnTo>
                <a:lnTo>
                  <a:pt x="122808" y="158114"/>
                </a:lnTo>
                <a:lnTo>
                  <a:pt x="120268" y="155574"/>
                </a:lnTo>
                <a:lnTo>
                  <a:pt x="116586" y="154431"/>
                </a:lnTo>
                <a:lnTo>
                  <a:pt x="106552" y="154431"/>
                </a:lnTo>
                <a:lnTo>
                  <a:pt x="99313" y="153669"/>
                </a:lnTo>
                <a:lnTo>
                  <a:pt x="89788" y="152399"/>
                </a:lnTo>
                <a:lnTo>
                  <a:pt x="74031" y="150277"/>
                </a:lnTo>
                <a:lnTo>
                  <a:pt x="61199" y="148826"/>
                </a:lnTo>
                <a:lnTo>
                  <a:pt x="53086" y="148335"/>
                </a:lnTo>
                <a:lnTo>
                  <a:pt x="50418" y="148462"/>
                </a:lnTo>
                <a:lnTo>
                  <a:pt x="47625" y="148716"/>
                </a:lnTo>
                <a:lnTo>
                  <a:pt x="42163" y="148970"/>
                </a:lnTo>
                <a:lnTo>
                  <a:pt x="39369" y="149097"/>
                </a:lnTo>
                <a:lnTo>
                  <a:pt x="32512" y="149097"/>
                </a:lnTo>
                <a:lnTo>
                  <a:pt x="28828" y="148589"/>
                </a:lnTo>
                <a:lnTo>
                  <a:pt x="25781" y="147446"/>
                </a:lnTo>
                <a:lnTo>
                  <a:pt x="22732" y="146303"/>
                </a:lnTo>
                <a:lnTo>
                  <a:pt x="20700" y="144652"/>
                </a:lnTo>
                <a:lnTo>
                  <a:pt x="18287" y="140334"/>
                </a:lnTo>
                <a:lnTo>
                  <a:pt x="17652" y="136143"/>
                </a:lnTo>
                <a:lnTo>
                  <a:pt x="17652" y="128777"/>
                </a:lnTo>
                <a:lnTo>
                  <a:pt x="18161" y="122173"/>
                </a:lnTo>
                <a:lnTo>
                  <a:pt x="18923" y="110362"/>
                </a:lnTo>
                <a:lnTo>
                  <a:pt x="19176" y="107949"/>
                </a:lnTo>
                <a:lnTo>
                  <a:pt x="19176" y="101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304032" y="4027424"/>
            <a:ext cx="145287" cy="184912"/>
          </a:xfrm>
          <a:custGeom>
            <a:avLst/>
            <a:gdLst/>
            <a:ahLst/>
            <a:cxnLst/>
            <a:rect l="l" t="t" r="r" b="b"/>
            <a:pathLst>
              <a:path w="145287" h="184912">
                <a:moveTo>
                  <a:pt x="2337" y="28239"/>
                </a:moveTo>
                <a:lnTo>
                  <a:pt x="0" y="41020"/>
                </a:lnTo>
                <a:lnTo>
                  <a:pt x="0" y="43306"/>
                </a:lnTo>
                <a:lnTo>
                  <a:pt x="253" y="46227"/>
                </a:lnTo>
                <a:lnTo>
                  <a:pt x="1790" y="52940"/>
                </a:lnTo>
                <a:lnTo>
                  <a:pt x="7397" y="64162"/>
                </a:lnTo>
                <a:lnTo>
                  <a:pt x="16637" y="74168"/>
                </a:lnTo>
                <a:lnTo>
                  <a:pt x="23881" y="79444"/>
                </a:lnTo>
                <a:lnTo>
                  <a:pt x="34806" y="85571"/>
                </a:lnTo>
                <a:lnTo>
                  <a:pt x="48005" y="91312"/>
                </a:lnTo>
                <a:lnTo>
                  <a:pt x="53742" y="93392"/>
                </a:lnTo>
                <a:lnTo>
                  <a:pt x="65225" y="97152"/>
                </a:lnTo>
                <a:lnTo>
                  <a:pt x="80263" y="101726"/>
                </a:lnTo>
                <a:lnTo>
                  <a:pt x="87756" y="103758"/>
                </a:lnTo>
                <a:lnTo>
                  <a:pt x="94741" y="107442"/>
                </a:lnTo>
                <a:lnTo>
                  <a:pt x="101218" y="113030"/>
                </a:lnTo>
                <a:lnTo>
                  <a:pt x="108838" y="119252"/>
                </a:lnTo>
                <a:lnTo>
                  <a:pt x="113156" y="125856"/>
                </a:lnTo>
                <a:lnTo>
                  <a:pt x="114172" y="132587"/>
                </a:lnTo>
                <a:lnTo>
                  <a:pt x="114426" y="134619"/>
                </a:lnTo>
                <a:lnTo>
                  <a:pt x="114411" y="137235"/>
                </a:lnTo>
                <a:lnTo>
                  <a:pt x="110880" y="148624"/>
                </a:lnTo>
                <a:lnTo>
                  <a:pt x="101218" y="159131"/>
                </a:lnTo>
                <a:lnTo>
                  <a:pt x="89224" y="166326"/>
                </a:lnTo>
                <a:lnTo>
                  <a:pt x="77215" y="169671"/>
                </a:lnTo>
                <a:lnTo>
                  <a:pt x="76453" y="169671"/>
                </a:lnTo>
                <a:lnTo>
                  <a:pt x="73278" y="170180"/>
                </a:lnTo>
                <a:lnTo>
                  <a:pt x="69468" y="170180"/>
                </a:lnTo>
                <a:lnTo>
                  <a:pt x="64414" y="169806"/>
                </a:lnTo>
                <a:lnTo>
                  <a:pt x="52721" y="167870"/>
                </a:lnTo>
                <a:lnTo>
                  <a:pt x="35940" y="164211"/>
                </a:lnTo>
                <a:lnTo>
                  <a:pt x="28701" y="162432"/>
                </a:lnTo>
                <a:lnTo>
                  <a:pt x="22225" y="161670"/>
                </a:lnTo>
                <a:lnTo>
                  <a:pt x="11937" y="161670"/>
                </a:lnTo>
                <a:lnTo>
                  <a:pt x="7492" y="162178"/>
                </a:lnTo>
                <a:lnTo>
                  <a:pt x="3301" y="163449"/>
                </a:lnTo>
                <a:lnTo>
                  <a:pt x="4469" y="166573"/>
                </a:lnTo>
                <a:lnTo>
                  <a:pt x="12277" y="175924"/>
                </a:lnTo>
                <a:lnTo>
                  <a:pt x="25526" y="181863"/>
                </a:lnTo>
                <a:lnTo>
                  <a:pt x="32225" y="183240"/>
                </a:lnTo>
                <a:lnTo>
                  <a:pt x="44423" y="184494"/>
                </a:lnTo>
                <a:lnTo>
                  <a:pt x="59689" y="184912"/>
                </a:lnTo>
                <a:lnTo>
                  <a:pt x="71373" y="184912"/>
                </a:lnTo>
                <a:lnTo>
                  <a:pt x="78451" y="184576"/>
                </a:lnTo>
                <a:lnTo>
                  <a:pt x="91000" y="182174"/>
                </a:lnTo>
                <a:lnTo>
                  <a:pt x="102811" y="177460"/>
                </a:lnTo>
                <a:lnTo>
                  <a:pt x="113918" y="170433"/>
                </a:lnTo>
                <a:lnTo>
                  <a:pt x="124680" y="159977"/>
                </a:lnTo>
                <a:lnTo>
                  <a:pt x="130797" y="148860"/>
                </a:lnTo>
                <a:lnTo>
                  <a:pt x="132841" y="136651"/>
                </a:lnTo>
                <a:lnTo>
                  <a:pt x="132841" y="131699"/>
                </a:lnTo>
                <a:lnTo>
                  <a:pt x="131825" y="126873"/>
                </a:lnTo>
                <a:lnTo>
                  <a:pt x="129920" y="122174"/>
                </a:lnTo>
                <a:lnTo>
                  <a:pt x="128015" y="117475"/>
                </a:lnTo>
                <a:lnTo>
                  <a:pt x="124967" y="112775"/>
                </a:lnTo>
                <a:lnTo>
                  <a:pt x="120776" y="107950"/>
                </a:lnTo>
                <a:lnTo>
                  <a:pt x="116712" y="103250"/>
                </a:lnTo>
                <a:lnTo>
                  <a:pt x="111125" y="99059"/>
                </a:lnTo>
                <a:lnTo>
                  <a:pt x="104012" y="95376"/>
                </a:lnTo>
                <a:lnTo>
                  <a:pt x="96415" y="91696"/>
                </a:lnTo>
                <a:lnTo>
                  <a:pt x="84723" y="87187"/>
                </a:lnTo>
                <a:lnTo>
                  <a:pt x="71373" y="83184"/>
                </a:lnTo>
                <a:lnTo>
                  <a:pt x="61413" y="79791"/>
                </a:lnTo>
                <a:lnTo>
                  <a:pt x="50113" y="74062"/>
                </a:lnTo>
                <a:lnTo>
                  <a:pt x="38480" y="66293"/>
                </a:lnTo>
                <a:lnTo>
                  <a:pt x="31160" y="60168"/>
                </a:lnTo>
                <a:lnTo>
                  <a:pt x="22443" y="49676"/>
                </a:lnTo>
                <a:lnTo>
                  <a:pt x="19557" y="40005"/>
                </a:lnTo>
                <a:lnTo>
                  <a:pt x="19557" y="36068"/>
                </a:lnTo>
                <a:lnTo>
                  <a:pt x="21208" y="32512"/>
                </a:lnTo>
                <a:lnTo>
                  <a:pt x="24510" y="29463"/>
                </a:lnTo>
                <a:lnTo>
                  <a:pt x="27685" y="26288"/>
                </a:lnTo>
                <a:lnTo>
                  <a:pt x="32638" y="23749"/>
                </a:lnTo>
                <a:lnTo>
                  <a:pt x="39115" y="21843"/>
                </a:lnTo>
                <a:lnTo>
                  <a:pt x="45592" y="19938"/>
                </a:lnTo>
                <a:lnTo>
                  <a:pt x="51688" y="18668"/>
                </a:lnTo>
                <a:lnTo>
                  <a:pt x="57276" y="17906"/>
                </a:lnTo>
                <a:lnTo>
                  <a:pt x="62991" y="17271"/>
                </a:lnTo>
                <a:lnTo>
                  <a:pt x="68706" y="16890"/>
                </a:lnTo>
                <a:lnTo>
                  <a:pt x="74421" y="16890"/>
                </a:lnTo>
                <a:lnTo>
                  <a:pt x="79137" y="17420"/>
                </a:lnTo>
                <a:lnTo>
                  <a:pt x="91757" y="18838"/>
                </a:lnTo>
                <a:lnTo>
                  <a:pt x="104378" y="20256"/>
                </a:lnTo>
                <a:lnTo>
                  <a:pt x="116998" y="21674"/>
                </a:lnTo>
                <a:lnTo>
                  <a:pt x="129619" y="23092"/>
                </a:lnTo>
                <a:lnTo>
                  <a:pt x="142239" y="24511"/>
                </a:lnTo>
                <a:lnTo>
                  <a:pt x="142747" y="22351"/>
                </a:lnTo>
                <a:lnTo>
                  <a:pt x="143509" y="18923"/>
                </a:lnTo>
                <a:lnTo>
                  <a:pt x="144525" y="14350"/>
                </a:lnTo>
                <a:lnTo>
                  <a:pt x="145033" y="11175"/>
                </a:lnTo>
                <a:lnTo>
                  <a:pt x="145287" y="7365"/>
                </a:lnTo>
                <a:lnTo>
                  <a:pt x="145287" y="3048"/>
                </a:lnTo>
                <a:lnTo>
                  <a:pt x="130749" y="1618"/>
                </a:lnTo>
                <a:lnTo>
                  <a:pt x="117971" y="719"/>
                </a:lnTo>
                <a:lnTo>
                  <a:pt x="105419" y="179"/>
                </a:lnTo>
                <a:lnTo>
                  <a:pt x="93090" y="0"/>
                </a:lnTo>
                <a:lnTo>
                  <a:pt x="91305" y="3"/>
                </a:lnTo>
                <a:lnTo>
                  <a:pt x="78985" y="233"/>
                </a:lnTo>
                <a:lnTo>
                  <a:pt x="66391" y="816"/>
                </a:lnTo>
                <a:lnTo>
                  <a:pt x="53557" y="1755"/>
                </a:lnTo>
                <a:lnTo>
                  <a:pt x="40512" y="3048"/>
                </a:lnTo>
                <a:lnTo>
                  <a:pt x="33822" y="4128"/>
                </a:lnTo>
                <a:lnTo>
                  <a:pt x="21615" y="8404"/>
                </a:lnTo>
                <a:lnTo>
                  <a:pt x="11429" y="15367"/>
                </a:lnTo>
                <a:lnTo>
                  <a:pt x="9348" y="17412"/>
                </a:lnTo>
                <a:lnTo>
                  <a:pt x="2337" y="282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148330" y="4033393"/>
            <a:ext cx="126745" cy="176149"/>
          </a:xfrm>
          <a:custGeom>
            <a:avLst/>
            <a:gdLst/>
            <a:ahLst/>
            <a:cxnLst/>
            <a:rect l="l" t="t" r="r" b="b"/>
            <a:pathLst>
              <a:path w="126745" h="176149">
                <a:moveTo>
                  <a:pt x="22225" y="0"/>
                </a:moveTo>
                <a:lnTo>
                  <a:pt x="23494" y="7238"/>
                </a:lnTo>
                <a:lnTo>
                  <a:pt x="24002" y="15493"/>
                </a:lnTo>
                <a:lnTo>
                  <a:pt x="24002" y="24510"/>
                </a:lnTo>
                <a:lnTo>
                  <a:pt x="23793" y="31592"/>
                </a:lnTo>
                <a:lnTo>
                  <a:pt x="23148" y="42575"/>
                </a:lnTo>
                <a:lnTo>
                  <a:pt x="22041" y="57475"/>
                </a:lnTo>
                <a:lnTo>
                  <a:pt x="20700" y="73405"/>
                </a:lnTo>
                <a:lnTo>
                  <a:pt x="19648" y="87874"/>
                </a:lnTo>
                <a:lnTo>
                  <a:pt x="19196" y="99492"/>
                </a:lnTo>
                <a:lnTo>
                  <a:pt x="19176" y="101980"/>
                </a:lnTo>
                <a:lnTo>
                  <a:pt x="19176" y="105282"/>
                </a:lnTo>
                <a:lnTo>
                  <a:pt x="19176" y="107949"/>
                </a:lnTo>
                <a:lnTo>
                  <a:pt x="18922" y="110362"/>
                </a:lnTo>
                <a:lnTo>
                  <a:pt x="18161" y="122173"/>
                </a:lnTo>
                <a:lnTo>
                  <a:pt x="17652" y="128777"/>
                </a:lnTo>
                <a:lnTo>
                  <a:pt x="17652" y="130047"/>
                </a:lnTo>
                <a:lnTo>
                  <a:pt x="17652" y="136143"/>
                </a:lnTo>
                <a:lnTo>
                  <a:pt x="18287" y="140334"/>
                </a:lnTo>
                <a:lnTo>
                  <a:pt x="19431" y="142493"/>
                </a:lnTo>
                <a:lnTo>
                  <a:pt x="20700" y="144652"/>
                </a:lnTo>
                <a:lnTo>
                  <a:pt x="22732" y="146303"/>
                </a:lnTo>
                <a:lnTo>
                  <a:pt x="25781" y="147446"/>
                </a:lnTo>
                <a:lnTo>
                  <a:pt x="28828" y="148589"/>
                </a:lnTo>
                <a:lnTo>
                  <a:pt x="32512" y="149097"/>
                </a:lnTo>
                <a:lnTo>
                  <a:pt x="36702" y="149097"/>
                </a:lnTo>
                <a:lnTo>
                  <a:pt x="39369" y="149097"/>
                </a:lnTo>
                <a:lnTo>
                  <a:pt x="42163" y="148970"/>
                </a:lnTo>
                <a:lnTo>
                  <a:pt x="44957" y="148843"/>
                </a:lnTo>
                <a:lnTo>
                  <a:pt x="47625" y="148716"/>
                </a:lnTo>
                <a:lnTo>
                  <a:pt x="50418" y="148462"/>
                </a:lnTo>
                <a:lnTo>
                  <a:pt x="53086" y="148335"/>
                </a:lnTo>
                <a:lnTo>
                  <a:pt x="61199" y="148826"/>
                </a:lnTo>
                <a:lnTo>
                  <a:pt x="74031" y="150277"/>
                </a:lnTo>
                <a:lnTo>
                  <a:pt x="89788" y="152399"/>
                </a:lnTo>
                <a:lnTo>
                  <a:pt x="99313" y="153669"/>
                </a:lnTo>
                <a:lnTo>
                  <a:pt x="106553" y="154431"/>
                </a:lnTo>
                <a:lnTo>
                  <a:pt x="111759" y="154431"/>
                </a:lnTo>
                <a:lnTo>
                  <a:pt x="116585" y="154431"/>
                </a:lnTo>
                <a:lnTo>
                  <a:pt x="120268" y="155574"/>
                </a:lnTo>
                <a:lnTo>
                  <a:pt x="122808" y="158114"/>
                </a:lnTo>
                <a:lnTo>
                  <a:pt x="125475" y="160527"/>
                </a:lnTo>
                <a:lnTo>
                  <a:pt x="126745" y="163321"/>
                </a:lnTo>
                <a:lnTo>
                  <a:pt x="126745" y="166496"/>
                </a:lnTo>
                <a:lnTo>
                  <a:pt x="126745" y="169290"/>
                </a:lnTo>
                <a:lnTo>
                  <a:pt x="125475" y="171576"/>
                </a:lnTo>
                <a:lnTo>
                  <a:pt x="123062" y="173354"/>
                </a:lnTo>
                <a:lnTo>
                  <a:pt x="120649" y="175259"/>
                </a:lnTo>
                <a:lnTo>
                  <a:pt x="117093" y="176148"/>
                </a:lnTo>
                <a:lnTo>
                  <a:pt x="112521" y="176148"/>
                </a:lnTo>
                <a:lnTo>
                  <a:pt x="110870" y="176148"/>
                </a:lnTo>
                <a:lnTo>
                  <a:pt x="109473" y="176021"/>
                </a:lnTo>
                <a:lnTo>
                  <a:pt x="108457" y="175894"/>
                </a:lnTo>
                <a:lnTo>
                  <a:pt x="92294" y="173765"/>
                </a:lnTo>
                <a:lnTo>
                  <a:pt x="81900" y="172343"/>
                </a:lnTo>
                <a:lnTo>
                  <a:pt x="80263" y="172084"/>
                </a:lnTo>
                <a:lnTo>
                  <a:pt x="65865" y="170503"/>
                </a:lnTo>
                <a:lnTo>
                  <a:pt x="54250" y="169826"/>
                </a:lnTo>
                <a:lnTo>
                  <a:pt x="51815" y="169798"/>
                </a:lnTo>
                <a:lnTo>
                  <a:pt x="44322" y="169798"/>
                </a:lnTo>
                <a:lnTo>
                  <a:pt x="39243" y="170052"/>
                </a:lnTo>
                <a:lnTo>
                  <a:pt x="36449" y="170306"/>
                </a:lnTo>
                <a:lnTo>
                  <a:pt x="33655" y="170687"/>
                </a:lnTo>
                <a:lnTo>
                  <a:pt x="29844" y="171576"/>
                </a:lnTo>
                <a:lnTo>
                  <a:pt x="24892" y="172973"/>
                </a:lnTo>
                <a:lnTo>
                  <a:pt x="21843" y="173862"/>
                </a:lnTo>
                <a:lnTo>
                  <a:pt x="19050" y="174624"/>
                </a:lnTo>
                <a:lnTo>
                  <a:pt x="16509" y="175259"/>
                </a:lnTo>
                <a:lnTo>
                  <a:pt x="13969" y="175894"/>
                </a:lnTo>
                <a:lnTo>
                  <a:pt x="11430" y="176148"/>
                </a:lnTo>
                <a:lnTo>
                  <a:pt x="8889" y="176148"/>
                </a:lnTo>
                <a:lnTo>
                  <a:pt x="5842" y="176148"/>
                </a:lnTo>
                <a:lnTo>
                  <a:pt x="3556" y="175259"/>
                </a:lnTo>
                <a:lnTo>
                  <a:pt x="2158" y="173354"/>
                </a:lnTo>
                <a:lnTo>
                  <a:pt x="762" y="171449"/>
                </a:lnTo>
                <a:lnTo>
                  <a:pt x="0" y="168274"/>
                </a:lnTo>
                <a:lnTo>
                  <a:pt x="0" y="163702"/>
                </a:lnTo>
                <a:lnTo>
                  <a:pt x="0" y="161162"/>
                </a:lnTo>
                <a:lnTo>
                  <a:pt x="253" y="159130"/>
                </a:lnTo>
                <a:lnTo>
                  <a:pt x="762" y="157606"/>
                </a:lnTo>
                <a:lnTo>
                  <a:pt x="762" y="152780"/>
                </a:lnTo>
                <a:lnTo>
                  <a:pt x="634" y="147827"/>
                </a:lnTo>
                <a:lnTo>
                  <a:pt x="507" y="142747"/>
                </a:lnTo>
                <a:lnTo>
                  <a:pt x="381" y="137667"/>
                </a:lnTo>
                <a:lnTo>
                  <a:pt x="126" y="132460"/>
                </a:lnTo>
                <a:lnTo>
                  <a:pt x="0" y="127253"/>
                </a:lnTo>
                <a:lnTo>
                  <a:pt x="0" y="122046"/>
                </a:lnTo>
                <a:lnTo>
                  <a:pt x="381" y="115823"/>
                </a:lnTo>
                <a:lnTo>
                  <a:pt x="1143" y="108584"/>
                </a:lnTo>
                <a:lnTo>
                  <a:pt x="2142" y="97247"/>
                </a:lnTo>
                <a:lnTo>
                  <a:pt x="2970" y="83503"/>
                </a:lnTo>
                <a:lnTo>
                  <a:pt x="3563" y="68609"/>
                </a:lnTo>
                <a:lnTo>
                  <a:pt x="3795" y="56233"/>
                </a:lnTo>
                <a:lnTo>
                  <a:pt x="3809" y="52450"/>
                </a:lnTo>
                <a:lnTo>
                  <a:pt x="3809" y="42798"/>
                </a:lnTo>
                <a:lnTo>
                  <a:pt x="4390" y="27783"/>
                </a:lnTo>
                <a:lnTo>
                  <a:pt x="6078" y="16999"/>
                </a:lnTo>
                <a:lnTo>
                  <a:pt x="6350" y="16001"/>
                </a:lnTo>
                <a:lnTo>
                  <a:pt x="9017" y="6730"/>
                </a:lnTo>
                <a:lnTo>
                  <a:pt x="14350" y="1396"/>
                </a:lnTo>
                <a:lnTo>
                  <a:pt x="222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547874" y="4033393"/>
            <a:ext cx="126745" cy="176149"/>
          </a:xfrm>
          <a:custGeom>
            <a:avLst/>
            <a:gdLst/>
            <a:ahLst/>
            <a:cxnLst/>
            <a:rect l="l" t="t" r="r" b="b"/>
            <a:pathLst>
              <a:path w="126745" h="176149">
                <a:moveTo>
                  <a:pt x="22225" y="0"/>
                </a:moveTo>
                <a:lnTo>
                  <a:pt x="23494" y="7238"/>
                </a:lnTo>
                <a:lnTo>
                  <a:pt x="24002" y="15493"/>
                </a:lnTo>
                <a:lnTo>
                  <a:pt x="24002" y="24510"/>
                </a:lnTo>
                <a:lnTo>
                  <a:pt x="23793" y="31592"/>
                </a:lnTo>
                <a:lnTo>
                  <a:pt x="23148" y="42575"/>
                </a:lnTo>
                <a:lnTo>
                  <a:pt x="22041" y="57475"/>
                </a:lnTo>
                <a:lnTo>
                  <a:pt x="20700" y="73405"/>
                </a:lnTo>
                <a:lnTo>
                  <a:pt x="19648" y="87874"/>
                </a:lnTo>
                <a:lnTo>
                  <a:pt x="19196" y="99492"/>
                </a:lnTo>
                <a:lnTo>
                  <a:pt x="19176" y="101980"/>
                </a:lnTo>
                <a:lnTo>
                  <a:pt x="19176" y="105282"/>
                </a:lnTo>
                <a:lnTo>
                  <a:pt x="19176" y="107949"/>
                </a:lnTo>
                <a:lnTo>
                  <a:pt x="18923" y="110362"/>
                </a:lnTo>
                <a:lnTo>
                  <a:pt x="18161" y="122173"/>
                </a:lnTo>
                <a:lnTo>
                  <a:pt x="17652" y="128777"/>
                </a:lnTo>
                <a:lnTo>
                  <a:pt x="17652" y="130047"/>
                </a:lnTo>
                <a:lnTo>
                  <a:pt x="17652" y="136143"/>
                </a:lnTo>
                <a:lnTo>
                  <a:pt x="18287" y="140334"/>
                </a:lnTo>
                <a:lnTo>
                  <a:pt x="19431" y="142493"/>
                </a:lnTo>
                <a:lnTo>
                  <a:pt x="20700" y="144652"/>
                </a:lnTo>
                <a:lnTo>
                  <a:pt x="22732" y="146303"/>
                </a:lnTo>
                <a:lnTo>
                  <a:pt x="25781" y="147446"/>
                </a:lnTo>
                <a:lnTo>
                  <a:pt x="28828" y="148589"/>
                </a:lnTo>
                <a:lnTo>
                  <a:pt x="32512" y="149097"/>
                </a:lnTo>
                <a:lnTo>
                  <a:pt x="36702" y="149097"/>
                </a:lnTo>
                <a:lnTo>
                  <a:pt x="39369" y="149097"/>
                </a:lnTo>
                <a:lnTo>
                  <a:pt x="42163" y="148970"/>
                </a:lnTo>
                <a:lnTo>
                  <a:pt x="44957" y="148843"/>
                </a:lnTo>
                <a:lnTo>
                  <a:pt x="47625" y="148716"/>
                </a:lnTo>
                <a:lnTo>
                  <a:pt x="50418" y="148462"/>
                </a:lnTo>
                <a:lnTo>
                  <a:pt x="53086" y="148335"/>
                </a:lnTo>
                <a:lnTo>
                  <a:pt x="61199" y="148826"/>
                </a:lnTo>
                <a:lnTo>
                  <a:pt x="74031" y="150277"/>
                </a:lnTo>
                <a:lnTo>
                  <a:pt x="89788" y="152399"/>
                </a:lnTo>
                <a:lnTo>
                  <a:pt x="99313" y="153669"/>
                </a:lnTo>
                <a:lnTo>
                  <a:pt x="106552" y="154431"/>
                </a:lnTo>
                <a:lnTo>
                  <a:pt x="111759" y="154431"/>
                </a:lnTo>
                <a:lnTo>
                  <a:pt x="116586" y="154431"/>
                </a:lnTo>
                <a:lnTo>
                  <a:pt x="120268" y="155574"/>
                </a:lnTo>
                <a:lnTo>
                  <a:pt x="122808" y="158114"/>
                </a:lnTo>
                <a:lnTo>
                  <a:pt x="125475" y="160527"/>
                </a:lnTo>
                <a:lnTo>
                  <a:pt x="126745" y="163321"/>
                </a:lnTo>
                <a:lnTo>
                  <a:pt x="126745" y="166496"/>
                </a:lnTo>
                <a:lnTo>
                  <a:pt x="126745" y="169290"/>
                </a:lnTo>
                <a:lnTo>
                  <a:pt x="125475" y="171576"/>
                </a:lnTo>
                <a:lnTo>
                  <a:pt x="123062" y="173354"/>
                </a:lnTo>
                <a:lnTo>
                  <a:pt x="120650" y="175259"/>
                </a:lnTo>
                <a:lnTo>
                  <a:pt x="117093" y="176148"/>
                </a:lnTo>
                <a:lnTo>
                  <a:pt x="112521" y="176148"/>
                </a:lnTo>
                <a:lnTo>
                  <a:pt x="110870" y="176148"/>
                </a:lnTo>
                <a:lnTo>
                  <a:pt x="109474" y="176021"/>
                </a:lnTo>
                <a:lnTo>
                  <a:pt x="108457" y="175894"/>
                </a:lnTo>
                <a:lnTo>
                  <a:pt x="92294" y="173765"/>
                </a:lnTo>
                <a:lnTo>
                  <a:pt x="81900" y="172343"/>
                </a:lnTo>
                <a:lnTo>
                  <a:pt x="80263" y="172084"/>
                </a:lnTo>
                <a:lnTo>
                  <a:pt x="65865" y="170503"/>
                </a:lnTo>
                <a:lnTo>
                  <a:pt x="54250" y="169826"/>
                </a:lnTo>
                <a:lnTo>
                  <a:pt x="51815" y="169798"/>
                </a:lnTo>
                <a:lnTo>
                  <a:pt x="44323" y="169798"/>
                </a:lnTo>
                <a:lnTo>
                  <a:pt x="39243" y="170052"/>
                </a:lnTo>
                <a:lnTo>
                  <a:pt x="36449" y="170306"/>
                </a:lnTo>
                <a:lnTo>
                  <a:pt x="33655" y="170687"/>
                </a:lnTo>
                <a:lnTo>
                  <a:pt x="29844" y="171576"/>
                </a:lnTo>
                <a:lnTo>
                  <a:pt x="24892" y="172973"/>
                </a:lnTo>
                <a:lnTo>
                  <a:pt x="21843" y="173862"/>
                </a:lnTo>
                <a:lnTo>
                  <a:pt x="19050" y="174624"/>
                </a:lnTo>
                <a:lnTo>
                  <a:pt x="16509" y="175259"/>
                </a:lnTo>
                <a:lnTo>
                  <a:pt x="13969" y="175894"/>
                </a:lnTo>
                <a:lnTo>
                  <a:pt x="11430" y="176148"/>
                </a:lnTo>
                <a:lnTo>
                  <a:pt x="8889" y="176148"/>
                </a:lnTo>
                <a:lnTo>
                  <a:pt x="5842" y="176148"/>
                </a:lnTo>
                <a:lnTo>
                  <a:pt x="3556" y="175259"/>
                </a:lnTo>
                <a:lnTo>
                  <a:pt x="2158" y="173354"/>
                </a:lnTo>
                <a:lnTo>
                  <a:pt x="762" y="171449"/>
                </a:lnTo>
                <a:lnTo>
                  <a:pt x="0" y="168274"/>
                </a:lnTo>
                <a:lnTo>
                  <a:pt x="0" y="163702"/>
                </a:lnTo>
                <a:lnTo>
                  <a:pt x="0" y="161162"/>
                </a:lnTo>
                <a:lnTo>
                  <a:pt x="253" y="159130"/>
                </a:lnTo>
                <a:lnTo>
                  <a:pt x="762" y="157606"/>
                </a:lnTo>
                <a:lnTo>
                  <a:pt x="762" y="152780"/>
                </a:lnTo>
                <a:lnTo>
                  <a:pt x="634" y="147827"/>
                </a:lnTo>
                <a:lnTo>
                  <a:pt x="507" y="142747"/>
                </a:lnTo>
                <a:lnTo>
                  <a:pt x="381" y="137667"/>
                </a:lnTo>
                <a:lnTo>
                  <a:pt x="126" y="132460"/>
                </a:lnTo>
                <a:lnTo>
                  <a:pt x="0" y="127253"/>
                </a:lnTo>
                <a:lnTo>
                  <a:pt x="0" y="122046"/>
                </a:lnTo>
                <a:lnTo>
                  <a:pt x="381" y="115823"/>
                </a:lnTo>
                <a:lnTo>
                  <a:pt x="1143" y="108584"/>
                </a:lnTo>
                <a:lnTo>
                  <a:pt x="2142" y="97247"/>
                </a:lnTo>
                <a:lnTo>
                  <a:pt x="2970" y="83503"/>
                </a:lnTo>
                <a:lnTo>
                  <a:pt x="3563" y="68609"/>
                </a:lnTo>
                <a:lnTo>
                  <a:pt x="3795" y="56233"/>
                </a:lnTo>
                <a:lnTo>
                  <a:pt x="3809" y="52450"/>
                </a:lnTo>
                <a:lnTo>
                  <a:pt x="3809" y="42798"/>
                </a:lnTo>
                <a:lnTo>
                  <a:pt x="4390" y="27783"/>
                </a:lnTo>
                <a:lnTo>
                  <a:pt x="6078" y="16999"/>
                </a:lnTo>
                <a:lnTo>
                  <a:pt x="6350" y="16001"/>
                </a:lnTo>
                <a:lnTo>
                  <a:pt x="9017" y="6730"/>
                </a:lnTo>
                <a:lnTo>
                  <a:pt x="14350" y="1396"/>
                </a:lnTo>
                <a:lnTo>
                  <a:pt x="22225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304032" y="4027424"/>
            <a:ext cx="145287" cy="184912"/>
          </a:xfrm>
          <a:custGeom>
            <a:avLst/>
            <a:gdLst/>
            <a:ahLst/>
            <a:cxnLst/>
            <a:rect l="l" t="t" r="r" b="b"/>
            <a:pathLst>
              <a:path w="145287" h="184912">
                <a:moveTo>
                  <a:pt x="93090" y="0"/>
                </a:moveTo>
                <a:lnTo>
                  <a:pt x="105419" y="179"/>
                </a:lnTo>
                <a:lnTo>
                  <a:pt x="117971" y="719"/>
                </a:lnTo>
                <a:lnTo>
                  <a:pt x="130749" y="1618"/>
                </a:lnTo>
                <a:lnTo>
                  <a:pt x="143752" y="2877"/>
                </a:lnTo>
                <a:lnTo>
                  <a:pt x="145287" y="3048"/>
                </a:lnTo>
                <a:lnTo>
                  <a:pt x="145287" y="7365"/>
                </a:lnTo>
                <a:lnTo>
                  <a:pt x="145033" y="11175"/>
                </a:lnTo>
                <a:lnTo>
                  <a:pt x="144525" y="14350"/>
                </a:lnTo>
                <a:lnTo>
                  <a:pt x="143509" y="18923"/>
                </a:lnTo>
                <a:lnTo>
                  <a:pt x="142747" y="22351"/>
                </a:lnTo>
                <a:lnTo>
                  <a:pt x="142239" y="24511"/>
                </a:lnTo>
                <a:lnTo>
                  <a:pt x="129619" y="23092"/>
                </a:lnTo>
                <a:lnTo>
                  <a:pt x="116998" y="21674"/>
                </a:lnTo>
                <a:lnTo>
                  <a:pt x="104378" y="20256"/>
                </a:lnTo>
                <a:lnTo>
                  <a:pt x="91757" y="18838"/>
                </a:lnTo>
                <a:lnTo>
                  <a:pt x="79137" y="17420"/>
                </a:lnTo>
                <a:lnTo>
                  <a:pt x="74421" y="16890"/>
                </a:lnTo>
                <a:lnTo>
                  <a:pt x="68706" y="16890"/>
                </a:lnTo>
                <a:lnTo>
                  <a:pt x="62991" y="17271"/>
                </a:lnTo>
                <a:lnTo>
                  <a:pt x="57276" y="17906"/>
                </a:lnTo>
                <a:lnTo>
                  <a:pt x="51688" y="18668"/>
                </a:lnTo>
                <a:lnTo>
                  <a:pt x="45592" y="19938"/>
                </a:lnTo>
                <a:lnTo>
                  <a:pt x="39115" y="21843"/>
                </a:lnTo>
                <a:lnTo>
                  <a:pt x="32638" y="23749"/>
                </a:lnTo>
                <a:lnTo>
                  <a:pt x="27685" y="26288"/>
                </a:lnTo>
                <a:lnTo>
                  <a:pt x="24510" y="29463"/>
                </a:lnTo>
                <a:lnTo>
                  <a:pt x="21208" y="32512"/>
                </a:lnTo>
                <a:lnTo>
                  <a:pt x="19557" y="36068"/>
                </a:lnTo>
                <a:lnTo>
                  <a:pt x="19557" y="40005"/>
                </a:lnTo>
                <a:lnTo>
                  <a:pt x="22443" y="49676"/>
                </a:lnTo>
                <a:lnTo>
                  <a:pt x="31160" y="60168"/>
                </a:lnTo>
                <a:lnTo>
                  <a:pt x="38480" y="66293"/>
                </a:lnTo>
                <a:lnTo>
                  <a:pt x="50113" y="74062"/>
                </a:lnTo>
                <a:lnTo>
                  <a:pt x="61413" y="79791"/>
                </a:lnTo>
                <a:lnTo>
                  <a:pt x="71373" y="83184"/>
                </a:lnTo>
                <a:lnTo>
                  <a:pt x="84723" y="87187"/>
                </a:lnTo>
                <a:lnTo>
                  <a:pt x="96415" y="91696"/>
                </a:lnTo>
                <a:lnTo>
                  <a:pt x="104012" y="95376"/>
                </a:lnTo>
                <a:lnTo>
                  <a:pt x="111125" y="99059"/>
                </a:lnTo>
                <a:lnTo>
                  <a:pt x="116712" y="103250"/>
                </a:lnTo>
                <a:lnTo>
                  <a:pt x="120776" y="107950"/>
                </a:lnTo>
                <a:lnTo>
                  <a:pt x="124967" y="112775"/>
                </a:lnTo>
                <a:lnTo>
                  <a:pt x="128015" y="117475"/>
                </a:lnTo>
                <a:lnTo>
                  <a:pt x="129920" y="122174"/>
                </a:lnTo>
                <a:lnTo>
                  <a:pt x="131825" y="126873"/>
                </a:lnTo>
                <a:lnTo>
                  <a:pt x="132841" y="131699"/>
                </a:lnTo>
                <a:lnTo>
                  <a:pt x="132841" y="136651"/>
                </a:lnTo>
                <a:lnTo>
                  <a:pt x="130797" y="148860"/>
                </a:lnTo>
                <a:lnTo>
                  <a:pt x="124680" y="159977"/>
                </a:lnTo>
                <a:lnTo>
                  <a:pt x="114518" y="169974"/>
                </a:lnTo>
                <a:lnTo>
                  <a:pt x="102811" y="177460"/>
                </a:lnTo>
                <a:lnTo>
                  <a:pt x="91000" y="182174"/>
                </a:lnTo>
                <a:lnTo>
                  <a:pt x="78451" y="184576"/>
                </a:lnTo>
                <a:lnTo>
                  <a:pt x="71373" y="184912"/>
                </a:lnTo>
                <a:lnTo>
                  <a:pt x="59689" y="184912"/>
                </a:lnTo>
                <a:lnTo>
                  <a:pt x="44423" y="184494"/>
                </a:lnTo>
                <a:lnTo>
                  <a:pt x="32225" y="183240"/>
                </a:lnTo>
                <a:lnTo>
                  <a:pt x="25526" y="181863"/>
                </a:lnTo>
                <a:lnTo>
                  <a:pt x="12277" y="175924"/>
                </a:lnTo>
                <a:lnTo>
                  <a:pt x="4469" y="166573"/>
                </a:lnTo>
                <a:lnTo>
                  <a:pt x="3301" y="163449"/>
                </a:lnTo>
                <a:lnTo>
                  <a:pt x="7492" y="162178"/>
                </a:lnTo>
                <a:lnTo>
                  <a:pt x="11937" y="161670"/>
                </a:lnTo>
                <a:lnTo>
                  <a:pt x="16509" y="161670"/>
                </a:lnTo>
                <a:lnTo>
                  <a:pt x="22225" y="161670"/>
                </a:lnTo>
                <a:lnTo>
                  <a:pt x="28701" y="162432"/>
                </a:lnTo>
                <a:lnTo>
                  <a:pt x="35940" y="164211"/>
                </a:lnTo>
                <a:lnTo>
                  <a:pt x="52721" y="167870"/>
                </a:lnTo>
                <a:lnTo>
                  <a:pt x="64414" y="169806"/>
                </a:lnTo>
                <a:lnTo>
                  <a:pt x="69468" y="170180"/>
                </a:lnTo>
                <a:lnTo>
                  <a:pt x="70612" y="170180"/>
                </a:lnTo>
                <a:lnTo>
                  <a:pt x="71881" y="170180"/>
                </a:lnTo>
                <a:lnTo>
                  <a:pt x="73278" y="170180"/>
                </a:lnTo>
                <a:lnTo>
                  <a:pt x="75056" y="169925"/>
                </a:lnTo>
                <a:lnTo>
                  <a:pt x="76453" y="169671"/>
                </a:lnTo>
                <a:lnTo>
                  <a:pt x="77215" y="169671"/>
                </a:lnTo>
                <a:lnTo>
                  <a:pt x="89224" y="166326"/>
                </a:lnTo>
                <a:lnTo>
                  <a:pt x="100518" y="159669"/>
                </a:lnTo>
                <a:lnTo>
                  <a:pt x="110880" y="148624"/>
                </a:lnTo>
                <a:lnTo>
                  <a:pt x="114411" y="137235"/>
                </a:lnTo>
                <a:lnTo>
                  <a:pt x="114426" y="136398"/>
                </a:lnTo>
                <a:lnTo>
                  <a:pt x="114426" y="134619"/>
                </a:lnTo>
                <a:lnTo>
                  <a:pt x="114300" y="133350"/>
                </a:lnTo>
                <a:lnTo>
                  <a:pt x="114172" y="132587"/>
                </a:lnTo>
                <a:lnTo>
                  <a:pt x="113156" y="125856"/>
                </a:lnTo>
                <a:lnTo>
                  <a:pt x="108838" y="119252"/>
                </a:lnTo>
                <a:lnTo>
                  <a:pt x="101218" y="113030"/>
                </a:lnTo>
                <a:lnTo>
                  <a:pt x="94741" y="107442"/>
                </a:lnTo>
                <a:lnTo>
                  <a:pt x="87756" y="103758"/>
                </a:lnTo>
                <a:lnTo>
                  <a:pt x="80263" y="101726"/>
                </a:lnTo>
                <a:lnTo>
                  <a:pt x="65225" y="97152"/>
                </a:lnTo>
                <a:lnTo>
                  <a:pt x="53742" y="93392"/>
                </a:lnTo>
                <a:lnTo>
                  <a:pt x="48005" y="91312"/>
                </a:lnTo>
                <a:lnTo>
                  <a:pt x="34806" y="85571"/>
                </a:lnTo>
                <a:lnTo>
                  <a:pt x="23881" y="79444"/>
                </a:lnTo>
                <a:lnTo>
                  <a:pt x="16637" y="74168"/>
                </a:lnTo>
                <a:lnTo>
                  <a:pt x="7397" y="64162"/>
                </a:lnTo>
                <a:lnTo>
                  <a:pt x="1790" y="52940"/>
                </a:lnTo>
                <a:lnTo>
                  <a:pt x="253" y="46227"/>
                </a:lnTo>
                <a:lnTo>
                  <a:pt x="0" y="43306"/>
                </a:lnTo>
                <a:lnTo>
                  <a:pt x="0" y="41020"/>
                </a:lnTo>
                <a:lnTo>
                  <a:pt x="2337" y="28239"/>
                </a:lnTo>
                <a:lnTo>
                  <a:pt x="9348" y="17412"/>
                </a:lnTo>
                <a:lnTo>
                  <a:pt x="21615" y="8404"/>
                </a:lnTo>
                <a:lnTo>
                  <a:pt x="33822" y="4128"/>
                </a:lnTo>
                <a:lnTo>
                  <a:pt x="40512" y="3048"/>
                </a:lnTo>
                <a:lnTo>
                  <a:pt x="53557" y="1755"/>
                </a:lnTo>
                <a:lnTo>
                  <a:pt x="66391" y="816"/>
                </a:lnTo>
                <a:lnTo>
                  <a:pt x="78985" y="233"/>
                </a:lnTo>
                <a:lnTo>
                  <a:pt x="91305" y="3"/>
                </a:lnTo>
                <a:lnTo>
                  <a:pt x="9309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842006" y="4026916"/>
            <a:ext cx="163194" cy="185419"/>
          </a:xfrm>
          <a:custGeom>
            <a:avLst/>
            <a:gdLst/>
            <a:ahLst/>
            <a:cxnLst/>
            <a:rect l="l" t="t" r="r" b="b"/>
            <a:pathLst>
              <a:path w="163194" h="185420">
                <a:moveTo>
                  <a:pt x="154050" y="0"/>
                </a:moveTo>
                <a:lnTo>
                  <a:pt x="157861" y="0"/>
                </a:lnTo>
                <a:lnTo>
                  <a:pt x="160655" y="3174"/>
                </a:lnTo>
                <a:lnTo>
                  <a:pt x="162432" y="9651"/>
                </a:lnTo>
                <a:lnTo>
                  <a:pt x="162941" y="11429"/>
                </a:lnTo>
                <a:lnTo>
                  <a:pt x="163194" y="13334"/>
                </a:lnTo>
                <a:lnTo>
                  <a:pt x="163194" y="15366"/>
                </a:lnTo>
                <a:lnTo>
                  <a:pt x="163194" y="21208"/>
                </a:lnTo>
                <a:lnTo>
                  <a:pt x="161670" y="26796"/>
                </a:lnTo>
                <a:lnTo>
                  <a:pt x="158495" y="32257"/>
                </a:lnTo>
                <a:lnTo>
                  <a:pt x="158114" y="32892"/>
                </a:lnTo>
                <a:lnTo>
                  <a:pt x="155067" y="38099"/>
                </a:lnTo>
                <a:lnTo>
                  <a:pt x="151383" y="41655"/>
                </a:lnTo>
                <a:lnTo>
                  <a:pt x="147066" y="43687"/>
                </a:lnTo>
                <a:lnTo>
                  <a:pt x="142112" y="45973"/>
                </a:lnTo>
                <a:lnTo>
                  <a:pt x="138430" y="47497"/>
                </a:lnTo>
                <a:lnTo>
                  <a:pt x="136144" y="48513"/>
                </a:lnTo>
                <a:lnTo>
                  <a:pt x="135508" y="49021"/>
                </a:lnTo>
                <a:lnTo>
                  <a:pt x="135127" y="49783"/>
                </a:lnTo>
                <a:lnTo>
                  <a:pt x="134619" y="50545"/>
                </a:lnTo>
                <a:lnTo>
                  <a:pt x="133731" y="51942"/>
                </a:lnTo>
                <a:lnTo>
                  <a:pt x="131699" y="56768"/>
                </a:lnTo>
                <a:lnTo>
                  <a:pt x="128524" y="65277"/>
                </a:lnTo>
                <a:lnTo>
                  <a:pt x="124780" y="73439"/>
                </a:lnTo>
                <a:lnTo>
                  <a:pt x="118194" y="86323"/>
                </a:lnTo>
                <a:lnTo>
                  <a:pt x="115188" y="92074"/>
                </a:lnTo>
                <a:lnTo>
                  <a:pt x="111251" y="99186"/>
                </a:lnTo>
                <a:lnTo>
                  <a:pt x="108585" y="104647"/>
                </a:lnTo>
                <a:lnTo>
                  <a:pt x="107061" y="108584"/>
                </a:lnTo>
                <a:lnTo>
                  <a:pt x="102423" y="120427"/>
                </a:lnTo>
                <a:lnTo>
                  <a:pt x="97771" y="132254"/>
                </a:lnTo>
                <a:lnTo>
                  <a:pt x="93088" y="144051"/>
                </a:lnTo>
                <a:lnTo>
                  <a:pt x="89788" y="152272"/>
                </a:lnTo>
                <a:lnTo>
                  <a:pt x="81915" y="166819"/>
                </a:lnTo>
                <a:lnTo>
                  <a:pt x="73644" y="177320"/>
                </a:lnTo>
                <a:lnTo>
                  <a:pt x="64957" y="183777"/>
                </a:lnTo>
                <a:lnTo>
                  <a:pt x="60706" y="185419"/>
                </a:lnTo>
                <a:lnTo>
                  <a:pt x="56393" y="174976"/>
                </a:lnTo>
                <a:lnTo>
                  <a:pt x="51862" y="163629"/>
                </a:lnTo>
                <a:lnTo>
                  <a:pt x="47125" y="151390"/>
                </a:lnTo>
                <a:lnTo>
                  <a:pt x="42194" y="138270"/>
                </a:lnTo>
                <a:lnTo>
                  <a:pt x="38001" y="126893"/>
                </a:lnTo>
                <a:lnTo>
                  <a:pt x="33888" y="115589"/>
                </a:lnTo>
                <a:lnTo>
                  <a:pt x="29453" y="103238"/>
                </a:lnTo>
                <a:lnTo>
                  <a:pt x="24705" y="89829"/>
                </a:lnTo>
                <a:lnTo>
                  <a:pt x="23621" y="86740"/>
                </a:lnTo>
                <a:lnTo>
                  <a:pt x="20132" y="79568"/>
                </a:lnTo>
                <a:lnTo>
                  <a:pt x="12953" y="66231"/>
                </a:lnTo>
                <a:lnTo>
                  <a:pt x="9906" y="60705"/>
                </a:lnTo>
                <a:lnTo>
                  <a:pt x="2974" y="46651"/>
                </a:lnTo>
                <a:lnTo>
                  <a:pt x="91" y="36177"/>
                </a:lnTo>
                <a:lnTo>
                  <a:pt x="0" y="34416"/>
                </a:lnTo>
                <a:lnTo>
                  <a:pt x="0" y="30987"/>
                </a:lnTo>
                <a:lnTo>
                  <a:pt x="888" y="28066"/>
                </a:lnTo>
                <a:lnTo>
                  <a:pt x="2667" y="25399"/>
                </a:lnTo>
                <a:lnTo>
                  <a:pt x="4444" y="22732"/>
                </a:lnTo>
                <a:lnTo>
                  <a:pt x="7366" y="20700"/>
                </a:lnTo>
                <a:lnTo>
                  <a:pt x="11430" y="18922"/>
                </a:lnTo>
                <a:lnTo>
                  <a:pt x="15544" y="27975"/>
                </a:lnTo>
                <a:lnTo>
                  <a:pt x="20214" y="39121"/>
                </a:lnTo>
                <a:lnTo>
                  <a:pt x="25456" y="52361"/>
                </a:lnTo>
                <a:lnTo>
                  <a:pt x="28701" y="60832"/>
                </a:lnTo>
                <a:lnTo>
                  <a:pt x="34200" y="75101"/>
                </a:lnTo>
                <a:lnTo>
                  <a:pt x="39062" y="87507"/>
                </a:lnTo>
                <a:lnTo>
                  <a:pt x="43334" y="98064"/>
                </a:lnTo>
                <a:lnTo>
                  <a:pt x="45846" y="104012"/>
                </a:lnTo>
                <a:lnTo>
                  <a:pt x="51643" y="116939"/>
                </a:lnTo>
                <a:lnTo>
                  <a:pt x="57383" y="128672"/>
                </a:lnTo>
                <a:lnTo>
                  <a:pt x="63067" y="139213"/>
                </a:lnTo>
                <a:lnTo>
                  <a:pt x="66801" y="145541"/>
                </a:lnTo>
                <a:lnTo>
                  <a:pt x="73259" y="136181"/>
                </a:lnTo>
                <a:lnTo>
                  <a:pt x="79785" y="126197"/>
                </a:lnTo>
                <a:lnTo>
                  <a:pt x="86378" y="115596"/>
                </a:lnTo>
                <a:lnTo>
                  <a:pt x="93039" y="104388"/>
                </a:lnTo>
                <a:lnTo>
                  <a:pt x="99767" y="92578"/>
                </a:lnTo>
                <a:lnTo>
                  <a:pt x="105282" y="82549"/>
                </a:lnTo>
                <a:lnTo>
                  <a:pt x="110770" y="72169"/>
                </a:lnTo>
                <a:lnTo>
                  <a:pt x="116288" y="61366"/>
                </a:lnTo>
                <a:lnTo>
                  <a:pt x="121843" y="50138"/>
                </a:lnTo>
                <a:lnTo>
                  <a:pt x="127443" y="38487"/>
                </a:lnTo>
                <a:lnTo>
                  <a:pt x="133096" y="26412"/>
                </a:lnTo>
                <a:lnTo>
                  <a:pt x="137921" y="15874"/>
                </a:lnTo>
                <a:lnTo>
                  <a:pt x="139573" y="11937"/>
                </a:lnTo>
                <a:lnTo>
                  <a:pt x="141858" y="8381"/>
                </a:lnTo>
                <a:lnTo>
                  <a:pt x="144525" y="5587"/>
                </a:lnTo>
                <a:lnTo>
                  <a:pt x="147827" y="1777"/>
                </a:lnTo>
                <a:lnTo>
                  <a:pt x="151130" y="0"/>
                </a:lnTo>
                <a:lnTo>
                  <a:pt x="154050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996184" y="40172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70358" y="0"/>
                </a:moveTo>
                <a:lnTo>
                  <a:pt x="85531" y="617"/>
                </a:lnTo>
                <a:lnTo>
                  <a:pt x="97479" y="2440"/>
                </a:lnTo>
                <a:lnTo>
                  <a:pt x="102997" y="4063"/>
                </a:lnTo>
                <a:lnTo>
                  <a:pt x="113284" y="7747"/>
                </a:lnTo>
                <a:lnTo>
                  <a:pt x="118491" y="14478"/>
                </a:lnTo>
                <a:lnTo>
                  <a:pt x="118491" y="24003"/>
                </a:lnTo>
                <a:lnTo>
                  <a:pt x="118491" y="26543"/>
                </a:lnTo>
                <a:lnTo>
                  <a:pt x="118110" y="29083"/>
                </a:lnTo>
                <a:lnTo>
                  <a:pt x="117475" y="31623"/>
                </a:lnTo>
                <a:lnTo>
                  <a:pt x="105195" y="28141"/>
                </a:lnTo>
                <a:lnTo>
                  <a:pt x="93054" y="24521"/>
                </a:lnTo>
                <a:lnTo>
                  <a:pt x="88900" y="23241"/>
                </a:lnTo>
                <a:lnTo>
                  <a:pt x="75663" y="20601"/>
                </a:lnTo>
                <a:lnTo>
                  <a:pt x="63355" y="19397"/>
                </a:lnTo>
                <a:lnTo>
                  <a:pt x="59055" y="19304"/>
                </a:lnTo>
                <a:lnTo>
                  <a:pt x="45944" y="22080"/>
                </a:lnTo>
                <a:lnTo>
                  <a:pt x="36749" y="30421"/>
                </a:lnTo>
                <a:lnTo>
                  <a:pt x="31450" y="44346"/>
                </a:lnTo>
                <a:lnTo>
                  <a:pt x="30353" y="52197"/>
                </a:lnTo>
                <a:lnTo>
                  <a:pt x="29444" y="64815"/>
                </a:lnTo>
                <a:lnTo>
                  <a:pt x="28536" y="77506"/>
                </a:lnTo>
                <a:lnTo>
                  <a:pt x="28067" y="84074"/>
                </a:lnTo>
                <a:lnTo>
                  <a:pt x="40625" y="85703"/>
                </a:lnTo>
                <a:lnTo>
                  <a:pt x="53220" y="87295"/>
                </a:lnTo>
                <a:lnTo>
                  <a:pt x="65840" y="88863"/>
                </a:lnTo>
                <a:lnTo>
                  <a:pt x="77470" y="90297"/>
                </a:lnTo>
                <a:lnTo>
                  <a:pt x="83058" y="91821"/>
                </a:lnTo>
                <a:lnTo>
                  <a:pt x="86487" y="93725"/>
                </a:lnTo>
                <a:lnTo>
                  <a:pt x="87884" y="95758"/>
                </a:lnTo>
                <a:lnTo>
                  <a:pt x="89154" y="97917"/>
                </a:lnTo>
                <a:lnTo>
                  <a:pt x="89916" y="101854"/>
                </a:lnTo>
                <a:lnTo>
                  <a:pt x="89916" y="107568"/>
                </a:lnTo>
                <a:lnTo>
                  <a:pt x="89916" y="114935"/>
                </a:lnTo>
                <a:lnTo>
                  <a:pt x="83439" y="114935"/>
                </a:lnTo>
                <a:lnTo>
                  <a:pt x="77724" y="114681"/>
                </a:lnTo>
                <a:lnTo>
                  <a:pt x="72643" y="114427"/>
                </a:lnTo>
                <a:lnTo>
                  <a:pt x="53827" y="113141"/>
                </a:lnTo>
                <a:lnTo>
                  <a:pt x="45295" y="112661"/>
                </a:lnTo>
                <a:lnTo>
                  <a:pt x="44831" y="112649"/>
                </a:lnTo>
                <a:lnTo>
                  <a:pt x="39116" y="112649"/>
                </a:lnTo>
                <a:lnTo>
                  <a:pt x="35052" y="112775"/>
                </a:lnTo>
                <a:lnTo>
                  <a:pt x="32639" y="113030"/>
                </a:lnTo>
                <a:lnTo>
                  <a:pt x="30353" y="113284"/>
                </a:lnTo>
                <a:lnTo>
                  <a:pt x="26670" y="113918"/>
                </a:lnTo>
                <a:lnTo>
                  <a:pt x="21843" y="114935"/>
                </a:lnTo>
                <a:lnTo>
                  <a:pt x="22098" y="116840"/>
                </a:lnTo>
                <a:lnTo>
                  <a:pt x="22352" y="119506"/>
                </a:lnTo>
                <a:lnTo>
                  <a:pt x="22606" y="122555"/>
                </a:lnTo>
                <a:lnTo>
                  <a:pt x="22733" y="125730"/>
                </a:lnTo>
                <a:lnTo>
                  <a:pt x="22860" y="128778"/>
                </a:lnTo>
                <a:lnTo>
                  <a:pt x="22860" y="131825"/>
                </a:lnTo>
                <a:lnTo>
                  <a:pt x="22860" y="135000"/>
                </a:lnTo>
                <a:lnTo>
                  <a:pt x="22733" y="137922"/>
                </a:lnTo>
                <a:lnTo>
                  <a:pt x="22733" y="140462"/>
                </a:lnTo>
                <a:lnTo>
                  <a:pt x="22606" y="143002"/>
                </a:lnTo>
                <a:lnTo>
                  <a:pt x="22606" y="145287"/>
                </a:lnTo>
                <a:lnTo>
                  <a:pt x="22606" y="147319"/>
                </a:lnTo>
                <a:lnTo>
                  <a:pt x="22606" y="153797"/>
                </a:lnTo>
                <a:lnTo>
                  <a:pt x="22733" y="158496"/>
                </a:lnTo>
                <a:lnTo>
                  <a:pt x="22987" y="161417"/>
                </a:lnTo>
                <a:lnTo>
                  <a:pt x="23241" y="164337"/>
                </a:lnTo>
                <a:lnTo>
                  <a:pt x="23876" y="168402"/>
                </a:lnTo>
                <a:lnTo>
                  <a:pt x="24892" y="173609"/>
                </a:lnTo>
                <a:lnTo>
                  <a:pt x="29337" y="173100"/>
                </a:lnTo>
                <a:lnTo>
                  <a:pt x="33909" y="172847"/>
                </a:lnTo>
                <a:lnTo>
                  <a:pt x="38227" y="172847"/>
                </a:lnTo>
                <a:lnTo>
                  <a:pt x="42291" y="172847"/>
                </a:lnTo>
                <a:lnTo>
                  <a:pt x="47625" y="172974"/>
                </a:lnTo>
                <a:lnTo>
                  <a:pt x="54229" y="173228"/>
                </a:lnTo>
                <a:lnTo>
                  <a:pt x="60706" y="173481"/>
                </a:lnTo>
                <a:lnTo>
                  <a:pt x="64389" y="173609"/>
                </a:lnTo>
                <a:lnTo>
                  <a:pt x="65024" y="173609"/>
                </a:lnTo>
                <a:lnTo>
                  <a:pt x="65913" y="173355"/>
                </a:lnTo>
                <a:lnTo>
                  <a:pt x="70866" y="172338"/>
                </a:lnTo>
                <a:lnTo>
                  <a:pt x="80010" y="170306"/>
                </a:lnTo>
                <a:lnTo>
                  <a:pt x="83693" y="169418"/>
                </a:lnTo>
                <a:lnTo>
                  <a:pt x="86614" y="169037"/>
                </a:lnTo>
                <a:lnTo>
                  <a:pt x="88646" y="169037"/>
                </a:lnTo>
                <a:lnTo>
                  <a:pt x="91821" y="169037"/>
                </a:lnTo>
                <a:lnTo>
                  <a:pt x="94361" y="170053"/>
                </a:lnTo>
                <a:lnTo>
                  <a:pt x="96139" y="172212"/>
                </a:lnTo>
                <a:lnTo>
                  <a:pt x="98043" y="174244"/>
                </a:lnTo>
                <a:lnTo>
                  <a:pt x="98933" y="177927"/>
                </a:lnTo>
                <a:lnTo>
                  <a:pt x="98933" y="182880"/>
                </a:lnTo>
                <a:lnTo>
                  <a:pt x="98933" y="187325"/>
                </a:lnTo>
                <a:lnTo>
                  <a:pt x="97028" y="190373"/>
                </a:lnTo>
                <a:lnTo>
                  <a:pt x="93091" y="192024"/>
                </a:lnTo>
                <a:lnTo>
                  <a:pt x="89281" y="193675"/>
                </a:lnTo>
                <a:lnTo>
                  <a:pt x="83693" y="194563"/>
                </a:lnTo>
                <a:lnTo>
                  <a:pt x="76454" y="194563"/>
                </a:lnTo>
                <a:lnTo>
                  <a:pt x="71247" y="194563"/>
                </a:lnTo>
                <a:lnTo>
                  <a:pt x="65786" y="194310"/>
                </a:lnTo>
                <a:lnTo>
                  <a:pt x="60198" y="193802"/>
                </a:lnTo>
                <a:lnTo>
                  <a:pt x="41548" y="192097"/>
                </a:lnTo>
                <a:lnTo>
                  <a:pt x="34671" y="191516"/>
                </a:lnTo>
                <a:lnTo>
                  <a:pt x="33528" y="191516"/>
                </a:lnTo>
                <a:lnTo>
                  <a:pt x="32258" y="191643"/>
                </a:lnTo>
                <a:lnTo>
                  <a:pt x="30861" y="191769"/>
                </a:lnTo>
                <a:lnTo>
                  <a:pt x="29591" y="191897"/>
                </a:lnTo>
                <a:lnTo>
                  <a:pt x="28575" y="192024"/>
                </a:lnTo>
                <a:lnTo>
                  <a:pt x="28067" y="192024"/>
                </a:lnTo>
                <a:lnTo>
                  <a:pt x="22098" y="193929"/>
                </a:lnTo>
                <a:lnTo>
                  <a:pt x="16129" y="195706"/>
                </a:lnTo>
                <a:lnTo>
                  <a:pt x="10160" y="197358"/>
                </a:lnTo>
                <a:lnTo>
                  <a:pt x="7747" y="197358"/>
                </a:lnTo>
                <a:lnTo>
                  <a:pt x="5842" y="196469"/>
                </a:lnTo>
                <a:lnTo>
                  <a:pt x="4064" y="194818"/>
                </a:lnTo>
                <a:lnTo>
                  <a:pt x="2413" y="193167"/>
                </a:lnTo>
                <a:lnTo>
                  <a:pt x="1143" y="190119"/>
                </a:lnTo>
                <a:lnTo>
                  <a:pt x="254" y="185928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1" y="172466"/>
                </a:lnTo>
                <a:lnTo>
                  <a:pt x="1143" y="166243"/>
                </a:lnTo>
                <a:lnTo>
                  <a:pt x="1905" y="160019"/>
                </a:lnTo>
                <a:lnTo>
                  <a:pt x="2667" y="154305"/>
                </a:lnTo>
                <a:lnTo>
                  <a:pt x="3302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7874" y="108585"/>
                </a:lnTo>
                <a:lnTo>
                  <a:pt x="9717" y="92595"/>
                </a:lnTo>
                <a:lnTo>
                  <a:pt x="11310" y="79547"/>
                </a:lnTo>
                <a:lnTo>
                  <a:pt x="12611" y="69399"/>
                </a:lnTo>
                <a:lnTo>
                  <a:pt x="12954" y="66802"/>
                </a:lnTo>
                <a:lnTo>
                  <a:pt x="13810" y="60073"/>
                </a:lnTo>
                <a:lnTo>
                  <a:pt x="15467" y="48231"/>
                </a:lnTo>
                <a:lnTo>
                  <a:pt x="17944" y="31254"/>
                </a:lnTo>
                <a:lnTo>
                  <a:pt x="18796" y="25527"/>
                </a:lnTo>
                <a:lnTo>
                  <a:pt x="20066" y="16002"/>
                </a:lnTo>
                <a:lnTo>
                  <a:pt x="22352" y="9398"/>
                </a:lnTo>
                <a:lnTo>
                  <a:pt x="25527" y="5968"/>
                </a:lnTo>
                <a:lnTo>
                  <a:pt x="28575" y="2540"/>
                </a:lnTo>
                <a:lnTo>
                  <a:pt x="34671" y="762"/>
                </a:lnTo>
                <a:lnTo>
                  <a:pt x="43561" y="762"/>
                </a:lnTo>
                <a:lnTo>
                  <a:pt x="49149" y="762"/>
                </a:lnTo>
                <a:lnTo>
                  <a:pt x="53975" y="635"/>
                </a:lnTo>
                <a:lnTo>
                  <a:pt x="58293" y="508"/>
                </a:lnTo>
                <a:lnTo>
                  <a:pt x="62484" y="381"/>
                </a:lnTo>
                <a:lnTo>
                  <a:pt x="66548" y="127"/>
                </a:lnTo>
                <a:lnTo>
                  <a:pt x="703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700528" y="4017264"/>
            <a:ext cx="118491" cy="197358"/>
          </a:xfrm>
          <a:custGeom>
            <a:avLst/>
            <a:gdLst/>
            <a:ahLst/>
            <a:cxnLst/>
            <a:rect l="l" t="t" r="r" b="b"/>
            <a:pathLst>
              <a:path w="118491" h="197358">
                <a:moveTo>
                  <a:pt x="70358" y="0"/>
                </a:moveTo>
                <a:lnTo>
                  <a:pt x="85531" y="617"/>
                </a:lnTo>
                <a:lnTo>
                  <a:pt x="97479" y="2440"/>
                </a:lnTo>
                <a:lnTo>
                  <a:pt x="102997" y="4063"/>
                </a:lnTo>
                <a:lnTo>
                  <a:pt x="113284" y="7747"/>
                </a:lnTo>
                <a:lnTo>
                  <a:pt x="118491" y="14478"/>
                </a:lnTo>
                <a:lnTo>
                  <a:pt x="118491" y="24003"/>
                </a:lnTo>
                <a:lnTo>
                  <a:pt x="118491" y="26543"/>
                </a:lnTo>
                <a:lnTo>
                  <a:pt x="118110" y="29083"/>
                </a:lnTo>
                <a:lnTo>
                  <a:pt x="117475" y="31623"/>
                </a:lnTo>
                <a:lnTo>
                  <a:pt x="105195" y="28141"/>
                </a:lnTo>
                <a:lnTo>
                  <a:pt x="93054" y="24521"/>
                </a:lnTo>
                <a:lnTo>
                  <a:pt x="88900" y="23241"/>
                </a:lnTo>
                <a:lnTo>
                  <a:pt x="75663" y="20601"/>
                </a:lnTo>
                <a:lnTo>
                  <a:pt x="63355" y="19397"/>
                </a:lnTo>
                <a:lnTo>
                  <a:pt x="59055" y="19304"/>
                </a:lnTo>
                <a:lnTo>
                  <a:pt x="45944" y="22080"/>
                </a:lnTo>
                <a:lnTo>
                  <a:pt x="36749" y="30421"/>
                </a:lnTo>
                <a:lnTo>
                  <a:pt x="31450" y="44346"/>
                </a:lnTo>
                <a:lnTo>
                  <a:pt x="30353" y="52197"/>
                </a:lnTo>
                <a:lnTo>
                  <a:pt x="29444" y="64815"/>
                </a:lnTo>
                <a:lnTo>
                  <a:pt x="28536" y="77506"/>
                </a:lnTo>
                <a:lnTo>
                  <a:pt x="28067" y="84074"/>
                </a:lnTo>
                <a:lnTo>
                  <a:pt x="40625" y="85703"/>
                </a:lnTo>
                <a:lnTo>
                  <a:pt x="53220" y="87295"/>
                </a:lnTo>
                <a:lnTo>
                  <a:pt x="65840" y="88863"/>
                </a:lnTo>
                <a:lnTo>
                  <a:pt x="77470" y="90297"/>
                </a:lnTo>
                <a:lnTo>
                  <a:pt x="83058" y="91821"/>
                </a:lnTo>
                <a:lnTo>
                  <a:pt x="86487" y="93725"/>
                </a:lnTo>
                <a:lnTo>
                  <a:pt x="87884" y="95758"/>
                </a:lnTo>
                <a:lnTo>
                  <a:pt x="89154" y="97917"/>
                </a:lnTo>
                <a:lnTo>
                  <a:pt x="89916" y="101854"/>
                </a:lnTo>
                <a:lnTo>
                  <a:pt x="89916" y="107568"/>
                </a:lnTo>
                <a:lnTo>
                  <a:pt x="89916" y="114935"/>
                </a:lnTo>
                <a:lnTo>
                  <a:pt x="83439" y="114935"/>
                </a:lnTo>
                <a:lnTo>
                  <a:pt x="77724" y="114681"/>
                </a:lnTo>
                <a:lnTo>
                  <a:pt x="72644" y="114427"/>
                </a:lnTo>
                <a:lnTo>
                  <a:pt x="53827" y="113141"/>
                </a:lnTo>
                <a:lnTo>
                  <a:pt x="45295" y="112661"/>
                </a:lnTo>
                <a:lnTo>
                  <a:pt x="44831" y="112649"/>
                </a:lnTo>
                <a:lnTo>
                  <a:pt x="39116" y="112649"/>
                </a:lnTo>
                <a:lnTo>
                  <a:pt x="35052" y="112775"/>
                </a:lnTo>
                <a:lnTo>
                  <a:pt x="32639" y="113030"/>
                </a:lnTo>
                <a:lnTo>
                  <a:pt x="30353" y="113284"/>
                </a:lnTo>
                <a:lnTo>
                  <a:pt x="26670" y="113918"/>
                </a:lnTo>
                <a:lnTo>
                  <a:pt x="21844" y="114935"/>
                </a:lnTo>
                <a:lnTo>
                  <a:pt x="22098" y="116840"/>
                </a:lnTo>
                <a:lnTo>
                  <a:pt x="22352" y="119506"/>
                </a:lnTo>
                <a:lnTo>
                  <a:pt x="22606" y="122555"/>
                </a:lnTo>
                <a:lnTo>
                  <a:pt x="22733" y="125730"/>
                </a:lnTo>
                <a:lnTo>
                  <a:pt x="22860" y="128778"/>
                </a:lnTo>
                <a:lnTo>
                  <a:pt x="22860" y="131825"/>
                </a:lnTo>
                <a:lnTo>
                  <a:pt x="22860" y="135000"/>
                </a:lnTo>
                <a:lnTo>
                  <a:pt x="22733" y="137922"/>
                </a:lnTo>
                <a:lnTo>
                  <a:pt x="22733" y="140462"/>
                </a:lnTo>
                <a:lnTo>
                  <a:pt x="22606" y="143002"/>
                </a:lnTo>
                <a:lnTo>
                  <a:pt x="22606" y="145287"/>
                </a:lnTo>
                <a:lnTo>
                  <a:pt x="22606" y="147319"/>
                </a:lnTo>
                <a:lnTo>
                  <a:pt x="22606" y="153797"/>
                </a:lnTo>
                <a:lnTo>
                  <a:pt x="22733" y="158496"/>
                </a:lnTo>
                <a:lnTo>
                  <a:pt x="22987" y="161417"/>
                </a:lnTo>
                <a:lnTo>
                  <a:pt x="23241" y="164337"/>
                </a:lnTo>
                <a:lnTo>
                  <a:pt x="23876" y="168402"/>
                </a:lnTo>
                <a:lnTo>
                  <a:pt x="24892" y="173609"/>
                </a:lnTo>
                <a:lnTo>
                  <a:pt x="29337" y="173100"/>
                </a:lnTo>
                <a:lnTo>
                  <a:pt x="33909" y="172847"/>
                </a:lnTo>
                <a:lnTo>
                  <a:pt x="38227" y="172847"/>
                </a:lnTo>
                <a:lnTo>
                  <a:pt x="42291" y="172847"/>
                </a:lnTo>
                <a:lnTo>
                  <a:pt x="47625" y="172974"/>
                </a:lnTo>
                <a:lnTo>
                  <a:pt x="54229" y="173228"/>
                </a:lnTo>
                <a:lnTo>
                  <a:pt x="60706" y="173481"/>
                </a:lnTo>
                <a:lnTo>
                  <a:pt x="64389" y="173609"/>
                </a:lnTo>
                <a:lnTo>
                  <a:pt x="65024" y="173609"/>
                </a:lnTo>
                <a:lnTo>
                  <a:pt x="65913" y="173355"/>
                </a:lnTo>
                <a:lnTo>
                  <a:pt x="70866" y="172338"/>
                </a:lnTo>
                <a:lnTo>
                  <a:pt x="80010" y="170306"/>
                </a:lnTo>
                <a:lnTo>
                  <a:pt x="83693" y="169418"/>
                </a:lnTo>
                <a:lnTo>
                  <a:pt x="86614" y="169037"/>
                </a:lnTo>
                <a:lnTo>
                  <a:pt x="88646" y="169037"/>
                </a:lnTo>
                <a:lnTo>
                  <a:pt x="91821" y="169037"/>
                </a:lnTo>
                <a:lnTo>
                  <a:pt x="94361" y="170053"/>
                </a:lnTo>
                <a:lnTo>
                  <a:pt x="96139" y="172212"/>
                </a:lnTo>
                <a:lnTo>
                  <a:pt x="98044" y="174244"/>
                </a:lnTo>
                <a:lnTo>
                  <a:pt x="98933" y="177927"/>
                </a:lnTo>
                <a:lnTo>
                  <a:pt x="98933" y="182880"/>
                </a:lnTo>
                <a:lnTo>
                  <a:pt x="98933" y="187325"/>
                </a:lnTo>
                <a:lnTo>
                  <a:pt x="97028" y="190373"/>
                </a:lnTo>
                <a:lnTo>
                  <a:pt x="93091" y="192024"/>
                </a:lnTo>
                <a:lnTo>
                  <a:pt x="89281" y="193675"/>
                </a:lnTo>
                <a:lnTo>
                  <a:pt x="83693" y="194563"/>
                </a:lnTo>
                <a:lnTo>
                  <a:pt x="76454" y="194563"/>
                </a:lnTo>
                <a:lnTo>
                  <a:pt x="71247" y="194563"/>
                </a:lnTo>
                <a:lnTo>
                  <a:pt x="65786" y="194310"/>
                </a:lnTo>
                <a:lnTo>
                  <a:pt x="60198" y="193802"/>
                </a:lnTo>
                <a:lnTo>
                  <a:pt x="41548" y="192097"/>
                </a:lnTo>
                <a:lnTo>
                  <a:pt x="34671" y="191516"/>
                </a:lnTo>
                <a:lnTo>
                  <a:pt x="33528" y="191516"/>
                </a:lnTo>
                <a:lnTo>
                  <a:pt x="32258" y="191643"/>
                </a:lnTo>
                <a:lnTo>
                  <a:pt x="30861" y="191769"/>
                </a:lnTo>
                <a:lnTo>
                  <a:pt x="29591" y="191897"/>
                </a:lnTo>
                <a:lnTo>
                  <a:pt x="28575" y="192024"/>
                </a:lnTo>
                <a:lnTo>
                  <a:pt x="28067" y="192024"/>
                </a:lnTo>
                <a:lnTo>
                  <a:pt x="22098" y="193929"/>
                </a:lnTo>
                <a:lnTo>
                  <a:pt x="16129" y="195706"/>
                </a:lnTo>
                <a:lnTo>
                  <a:pt x="10160" y="197358"/>
                </a:lnTo>
                <a:lnTo>
                  <a:pt x="7747" y="197358"/>
                </a:lnTo>
                <a:lnTo>
                  <a:pt x="5842" y="196469"/>
                </a:lnTo>
                <a:lnTo>
                  <a:pt x="4064" y="194818"/>
                </a:lnTo>
                <a:lnTo>
                  <a:pt x="2413" y="193167"/>
                </a:lnTo>
                <a:lnTo>
                  <a:pt x="1143" y="190119"/>
                </a:lnTo>
                <a:lnTo>
                  <a:pt x="254" y="185928"/>
                </a:lnTo>
                <a:lnTo>
                  <a:pt x="0" y="183896"/>
                </a:lnTo>
                <a:lnTo>
                  <a:pt x="0" y="181610"/>
                </a:lnTo>
                <a:lnTo>
                  <a:pt x="0" y="177673"/>
                </a:lnTo>
                <a:lnTo>
                  <a:pt x="381" y="172466"/>
                </a:lnTo>
                <a:lnTo>
                  <a:pt x="1143" y="166243"/>
                </a:lnTo>
                <a:lnTo>
                  <a:pt x="1905" y="160019"/>
                </a:lnTo>
                <a:lnTo>
                  <a:pt x="2667" y="154305"/>
                </a:lnTo>
                <a:lnTo>
                  <a:pt x="3302" y="148971"/>
                </a:lnTo>
                <a:lnTo>
                  <a:pt x="4730" y="136351"/>
                </a:lnTo>
                <a:lnTo>
                  <a:pt x="6159" y="123732"/>
                </a:lnTo>
                <a:lnTo>
                  <a:pt x="7587" y="111112"/>
                </a:lnTo>
                <a:lnTo>
                  <a:pt x="7874" y="108585"/>
                </a:lnTo>
                <a:lnTo>
                  <a:pt x="9717" y="92595"/>
                </a:lnTo>
                <a:lnTo>
                  <a:pt x="11310" y="79547"/>
                </a:lnTo>
                <a:lnTo>
                  <a:pt x="12611" y="69399"/>
                </a:lnTo>
                <a:lnTo>
                  <a:pt x="12954" y="66802"/>
                </a:lnTo>
                <a:lnTo>
                  <a:pt x="13810" y="60073"/>
                </a:lnTo>
                <a:lnTo>
                  <a:pt x="15467" y="48231"/>
                </a:lnTo>
                <a:lnTo>
                  <a:pt x="17944" y="31254"/>
                </a:lnTo>
                <a:lnTo>
                  <a:pt x="18796" y="25527"/>
                </a:lnTo>
                <a:lnTo>
                  <a:pt x="20066" y="16002"/>
                </a:lnTo>
                <a:lnTo>
                  <a:pt x="22352" y="9398"/>
                </a:lnTo>
                <a:lnTo>
                  <a:pt x="25527" y="5968"/>
                </a:lnTo>
                <a:lnTo>
                  <a:pt x="28575" y="2540"/>
                </a:lnTo>
                <a:lnTo>
                  <a:pt x="34671" y="762"/>
                </a:lnTo>
                <a:lnTo>
                  <a:pt x="43561" y="762"/>
                </a:lnTo>
                <a:lnTo>
                  <a:pt x="49149" y="762"/>
                </a:lnTo>
                <a:lnTo>
                  <a:pt x="53975" y="635"/>
                </a:lnTo>
                <a:lnTo>
                  <a:pt x="58293" y="508"/>
                </a:lnTo>
                <a:lnTo>
                  <a:pt x="62484" y="381"/>
                </a:lnTo>
                <a:lnTo>
                  <a:pt x="66548" y="127"/>
                </a:lnTo>
                <a:lnTo>
                  <a:pt x="70358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734439" y="761999"/>
            <a:ext cx="5733161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8384" y="2564891"/>
            <a:ext cx="480060" cy="2002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528" y="3310128"/>
            <a:ext cx="8238744" cy="134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3343084"/>
            <a:ext cx="8153400" cy="0"/>
          </a:xfrm>
          <a:custGeom>
            <a:avLst/>
            <a:gdLst/>
            <a:ahLst/>
            <a:cxnLst/>
            <a:rect l="l" t="t" r="r" b="b"/>
            <a:pathLst>
              <a:path w="8153400">
                <a:moveTo>
                  <a:pt x="0" y="0"/>
                </a:moveTo>
                <a:lnTo>
                  <a:pt x="8153400" y="0"/>
                </a:lnTo>
              </a:path>
            </a:pathLst>
          </a:custGeom>
          <a:ln w="3035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3372230"/>
            <a:ext cx="8153400" cy="0"/>
          </a:xfrm>
          <a:custGeom>
            <a:avLst/>
            <a:gdLst/>
            <a:ahLst/>
            <a:cxnLst/>
            <a:rect l="l" t="t" r="r" b="b"/>
            <a:pathLst>
              <a:path w="8153400">
                <a:moveTo>
                  <a:pt x="0" y="0"/>
                </a:moveTo>
                <a:lnTo>
                  <a:pt x="8153400" y="0"/>
                </a:lnTo>
              </a:path>
            </a:pathLst>
          </a:custGeom>
          <a:ln w="1092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24144" y="2572512"/>
            <a:ext cx="134112" cy="1990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00915" y="25908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30353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1769" y="2590800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1092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98008" y="2426207"/>
            <a:ext cx="405384" cy="4053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0200" y="20574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381000"/>
                </a:moveTo>
                <a:lnTo>
                  <a:pt x="381000" y="190500"/>
                </a:lnTo>
                <a:lnTo>
                  <a:pt x="285750" y="190500"/>
                </a:lnTo>
                <a:lnTo>
                  <a:pt x="285750" y="0"/>
                </a:lnTo>
                <a:lnTo>
                  <a:pt x="95250" y="0"/>
                </a:lnTo>
                <a:lnTo>
                  <a:pt x="95250" y="190500"/>
                </a:lnTo>
                <a:lnTo>
                  <a:pt x="0" y="190500"/>
                </a:lnTo>
                <a:lnTo>
                  <a:pt x="190500" y="38100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90010" y="1621845"/>
            <a:ext cx="3584724" cy="3820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010"/>
              </a:lnSpc>
              <a:spcBef>
                <a:spcPts val="150"/>
              </a:spcBef>
            </a:pPr>
            <a:r>
              <a:rPr sz="4200" b="1" spc="-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ales</a:t>
            </a:r>
            <a:r>
              <a:rPr sz="4200" b="1" spc="-1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200" b="1" spc="-9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4200" b="1" spc="25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ble</a:t>
            </a:r>
            <a:r>
              <a:rPr sz="4200" b="1" spc="4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4200" b="1" spc="0" baseline="1688" dirty="0" smtClean="0">
                <a:solidFill>
                  <a:srgbClr val="FFFFFF"/>
                </a:solidFill>
                <a:latin typeface="Arial Black"/>
                <a:cs typeface="Arial Black"/>
              </a:rPr>
              <a:t>ent</a:t>
            </a:r>
            <a:endParaRPr sz="2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2590800"/>
            <a:ext cx="5334000" cy="762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3"/>
              </a:spcBef>
            </a:pPr>
            <a:endParaRPr sz="1000"/>
          </a:p>
          <a:p>
            <a:pPr marL="805891" marR="1372276" indent="-91744">
              <a:lnSpc>
                <a:spcPct val="100137"/>
              </a:lnSpc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-89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b="1" spc="5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hang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4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anage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t, B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ehin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-Th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e-S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enes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b="1" spc="-8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14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1200" y="2590800"/>
            <a:ext cx="2819400" cy="762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33"/>
              </a:spcBef>
            </a:pPr>
            <a:endParaRPr sz="1000"/>
          </a:p>
          <a:p>
            <a:pPr marL="636777" marR="404688" indent="6096">
              <a:lnSpc>
                <a:spcPct val="100137"/>
              </a:lnSpc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1800" b="1" spc="-10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-84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9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, So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Cho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ic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3352800"/>
            <a:ext cx="53340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8"/>
              </a:spcBef>
            </a:pPr>
            <a:endParaRPr sz="700"/>
          </a:p>
          <a:p>
            <a:pPr marL="320344">
              <a:lnSpc>
                <a:spcPct val="117513"/>
              </a:lnSpc>
              <a:spcBef>
                <a:spcPts val="1000"/>
              </a:spcBef>
            </a:pP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Bu</a:t>
            </a:r>
            <a:r>
              <a:rPr sz="2800" b="1" spc="-14" dirty="0" smtClean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ing</a:t>
            </a:r>
            <a:r>
              <a:rPr sz="2800" b="1" spc="-50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800" b="1" spc="-75" dirty="0" smtClean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acilit</a:t>
            </a:r>
            <a:r>
              <a:rPr sz="2800" b="1" spc="-54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tio</a:t>
            </a:r>
            <a:r>
              <a:rPr sz="2800" b="1" spc="4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14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®</a:t>
            </a:r>
            <a:endParaRPr sz="1400">
              <a:latin typeface="Arial Black"/>
              <a:cs typeface="Arial Black"/>
            </a:endParaRPr>
          </a:p>
          <a:p>
            <a:pPr marL="1616075">
              <a:lnSpc>
                <a:spcPct val="95825"/>
              </a:lnSpc>
              <a:spcBef>
                <a:spcPts val="783"/>
              </a:spcBef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800" b="1" spc="4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34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791200" y="3352800"/>
            <a:ext cx="2819400" cy="1143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8"/>
              </a:spcBef>
            </a:pPr>
            <a:endParaRPr sz="700"/>
          </a:p>
          <a:p>
            <a:pPr marL="816383" marR="855160" algn="ctr">
              <a:lnSpc>
                <a:spcPct val="117513"/>
              </a:lnSpc>
              <a:spcBef>
                <a:spcPts val="1000"/>
              </a:spcBef>
            </a:pPr>
            <a:r>
              <a:rPr sz="2800" b="1" spc="-14" dirty="0" smtClean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2800" b="1" spc="0" dirty="0" smtClean="0">
                <a:solidFill>
                  <a:srgbClr val="FFFFFF"/>
                </a:solidFill>
                <a:latin typeface="Arial Black"/>
                <a:cs typeface="Arial Black"/>
              </a:rPr>
              <a:t>ales</a:t>
            </a:r>
            <a:endParaRPr sz="2800">
              <a:latin typeface="Arial Black"/>
              <a:cs typeface="Arial Black"/>
            </a:endParaRPr>
          </a:p>
          <a:p>
            <a:pPr marL="978385" marR="1099600" algn="ctr">
              <a:lnSpc>
                <a:spcPct val="95825"/>
              </a:lnSpc>
              <a:spcBef>
                <a:spcPts val="783"/>
              </a:spcBef>
            </a:pP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0" dirty="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518</Words>
  <Application>Microsoft Office PowerPoint</Application>
  <PresentationFormat>On-screen Show (4:3)</PresentationFormat>
  <Paragraphs>135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</dc:creator>
  <cp:lastModifiedBy>Nathan Ives</cp:lastModifiedBy>
  <cp:revision>2</cp:revision>
  <dcterms:modified xsi:type="dcterms:W3CDTF">2014-04-01T16:44:30Z</dcterms:modified>
</cp:coreProperties>
</file>