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6" r:id="rId3"/>
    <p:sldId id="285" r:id="rId4"/>
    <p:sldId id="259" r:id="rId5"/>
    <p:sldId id="283" r:id="rId6"/>
    <p:sldId id="284" r:id="rId7"/>
    <p:sldId id="273" r:id="rId8"/>
    <p:sldId id="287" r:id="rId9"/>
    <p:sldId id="286" r:id="rId10"/>
    <p:sldId id="267" r:id="rId11"/>
    <p:sldId id="280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08" autoAdjust="0"/>
  </p:normalViewPr>
  <p:slideViewPr>
    <p:cSldViewPr>
      <p:cViewPr>
        <p:scale>
          <a:sx n="41" d="100"/>
          <a:sy n="41" d="100"/>
        </p:scale>
        <p:origin x="682" y="9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5B8B37-C002-4D6C-8228-26FBA3EE34BB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72DD17E6-B8FE-4D0F-AD7E-03D0C04CB8DE}">
      <dgm:prSet phldrT="[Text]"/>
      <dgm:spPr/>
      <dgm:t>
        <a:bodyPr/>
        <a:lstStyle/>
        <a:p>
          <a:r>
            <a:rPr lang="en-US" dirty="0" smtClean="0"/>
            <a:t>Enjoy</a:t>
          </a:r>
          <a:endParaRPr lang="en-US" dirty="0"/>
        </a:p>
      </dgm:t>
    </dgm:pt>
    <dgm:pt modelId="{07BE7B88-F0C6-4C5A-B796-CF595C8811BB}" type="parTrans" cxnId="{2C334C65-FA12-4F74-90A0-22AF56143945}">
      <dgm:prSet/>
      <dgm:spPr/>
      <dgm:t>
        <a:bodyPr/>
        <a:lstStyle/>
        <a:p>
          <a:endParaRPr lang="en-US"/>
        </a:p>
      </dgm:t>
    </dgm:pt>
    <dgm:pt modelId="{FC684EEA-F5EB-4A6D-9A3A-F9963BCAA82D}" type="sibTrans" cxnId="{2C334C65-FA12-4F74-90A0-22AF56143945}">
      <dgm:prSet/>
      <dgm:spPr/>
      <dgm:t>
        <a:bodyPr/>
        <a:lstStyle/>
        <a:p>
          <a:endParaRPr lang="en-US"/>
        </a:p>
      </dgm:t>
    </dgm:pt>
    <dgm:pt modelId="{DC45F109-42B4-4E34-A480-06CEE4FB2D55}">
      <dgm:prSet phldrT="[Text]"/>
      <dgm:spPr/>
      <dgm:t>
        <a:bodyPr/>
        <a:lstStyle/>
        <a:p>
          <a:r>
            <a:rPr lang="en-US" dirty="0" err="1" smtClean="0"/>
            <a:t>Oppor-tunities</a:t>
          </a:r>
          <a:endParaRPr lang="en-US" dirty="0"/>
        </a:p>
      </dgm:t>
    </dgm:pt>
    <dgm:pt modelId="{29518522-1983-4F2F-9371-0C9BDBDF5C7F}" type="parTrans" cxnId="{E3B1AE11-C43A-4FB5-9AF9-671B73D1C3D3}">
      <dgm:prSet/>
      <dgm:spPr/>
      <dgm:t>
        <a:bodyPr/>
        <a:lstStyle/>
        <a:p>
          <a:endParaRPr lang="en-US"/>
        </a:p>
      </dgm:t>
    </dgm:pt>
    <dgm:pt modelId="{BE1FBCD5-755C-44DB-97F0-FA79C1F6AB63}" type="sibTrans" cxnId="{E3B1AE11-C43A-4FB5-9AF9-671B73D1C3D3}">
      <dgm:prSet/>
      <dgm:spPr/>
      <dgm:t>
        <a:bodyPr/>
        <a:lstStyle/>
        <a:p>
          <a:endParaRPr lang="en-US"/>
        </a:p>
      </dgm:t>
    </dgm:pt>
    <dgm:pt modelId="{7AADF583-ECE9-4CC3-88D0-17ED4C1790CC}">
      <dgm:prSet phldrT="[Text]"/>
      <dgm:spPr/>
      <dgm:t>
        <a:bodyPr/>
        <a:lstStyle/>
        <a:p>
          <a:r>
            <a:rPr lang="en-US" dirty="0" smtClean="0"/>
            <a:t>Skills</a:t>
          </a:r>
          <a:endParaRPr lang="en-US" dirty="0"/>
        </a:p>
      </dgm:t>
    </dgm:pt>
    <dgm:pt modelId="{D06479AA-A2B4-4A6B-97FC-9AAE85991D90}" type="parTrans" cxnId="{3B4EF6B0-8F8F-4146-BB92-88D4E4C56120}">
      <dgm:prSet/>
      <dgm:spPr/>
      <dgm:t>
        <a:bodyPr/>
        <a:lstStyle/>
        <a:p>
          <a:endParaRPr lang="en-US"/>
        </a:p>
      </dgm:t>
    </dgm:pt>
    <dgm:pt modelId="{D7CEA74A-6A9F-4101-92B3-F08D7B4372DB}" type="sibTrans" cxnId="{3B4EF6B0-8F8F-4146-BB92-88D4E4C56120}">
      <dgm:prSet/>
      <dgm:spPr/>
      <dgm:t>
        <a:bodyPr/>
        <a:lstStyle/>
        <a:p>
          <a:endParaRPr lang="en-US"/>
        </a:p>
      </dgm:t>
    </dgm:pt>
    <dgm:pt modelId="{7F249B3B-BCC6-4339-9481-6C3353162AE3}" type="pres">
      <dgm:prSet presAssocID="{755B8B37-C002-4D6C-8228-26FBA3EE34BB}" presName="Name0" presStyleCnt="0">
        <dgm:presLayoutVars>
          <dgm:chMax val="7"/>
          <dgm:dir/>
          <dgm:resizeHandles val="exact"/>
        </dgm:presLayoutVars>
      </dgm:prSet>
      <dgm:spPr/>
    </dgm:pt>
    <dgm:pt modelId="{8D80B843-D88C-4DB0-8F2B-D9FD7D9A9DD7}" type="pres">
      <dgm:prSet presAssocID="{755B8B37-C002-4D6C-8228-26FBA3EE34BB}" presName="ellipse1" presStyleLbl="vennNode1" presStyleIdx="0" presStyleCnt="3" custLinFactNeighborX="17247" custLinFactNeighborY="28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CD285-9997-45EF-8839-331B0BE00E9C}" type="pres">
      <dgm:prSet presAssocID="{755B8B37-C002-4D6C-8228-26FBA3EE34BB}" presName="ellipse2" presStyleLbl="vennNode1" presStyleIdx="1" presStyleCnt="3">
        <dgm:presLayoutVars>
          <dgm:bulletEnabled val="1"/>
        </dgm:presLayoutVars>
      </dgm:prSet>
      <dgm:spPr/>
    </dgm:pt>
    <dgm:pt modelId="{B6E0FDF6-D32F-46AD-9B2A-4D84DF227B67}" type="pres">
      <dgm:prSet presAssocID="{755B8B37-C002-4D6C-8228-26FBA3EE34BB}" presName="ellipse3" presStyleLbl="vennNode1" presStyleIdx="2" presStyleCnt="3" custLinFactNeighborX="-9860" custLinFactNeighborY="5613">
        <dgm:presLayoutVars>
          <dgm:bulletEnabled val="1"/>
        </dgm:presLayoutVars>
      </dgm:prSet>
      <dgm:spPr/>
    </dgm:pt>
  </dgm:ptLst>
  <dgm:cxnLst>
    <dgm:cxn modelId="{E085A06D-D4F7-4438-9B60-C8597332B7F2}" type="presOf" srcId="{72DD17E6-B8FE-4D0F-AD7E-03D0C04CB8DE}" destId="{8D80B843-D88C-4DB0-8F2B-D9FD7D9A9DD7}" srcOrd="0" destOrd="0" presId="urn:microsoft.com/office/officeart/2005/8/layout/rings+Icon"/>
    <dgm:cxn modelId="{9553343A-051D-4FCE-9D37-42A6FAF5A696}" type="presOf" srcId="{755B8B37-C002-4D6C-8228-26FBA3EE34BB}" destId="{7F249B3B-BCC6-4339-9481-6C3353162AE3}" srcOrd="0" destOrd="0" presId="urn:microsoft.com/office/officeart/2005/8/layout/rings+Icon"/>
    <dgm:cxn modelId="{1CC400DB-F843-4F2C-B453-FFE5590B8DE9}" type="presOf" srcId="{7AADF583-ECE9-4CC3-88D0-17ED4C1790CC}" destId="{B6E0FDF6-D32F-46AD-9B2A-4D84DF227B67}" srcOrd="0" destOrd="0" presId="urn:microsoft.com/office/officeart/2005/8/layout/rings+Icon"/>
    <dgm:cxn modelId="{3B4EF6B0-8F8F-4146-BB92-88D4E4C56120}" srcId="{755B8B37-C002-4D6C-8228-26FBA3EE34BB}" destId="{7AADF583-ECE9-4CC3-88D0-17ED4C1790CC}" srcOrd="2" destOrd="0" parTransId="{D06479AA-A2B4-4A6B-97FC-9AAE85991D90}" sibTransId="{D7CEA74A-6A9F-4101-92B3-F08D7B4372DB}"/>
    <dgm:cxn modelId="{2C334C65-FA12-4F74-90A0-22AF56143945}" srcId="{755B8B37-C002-4D6C-8228-26FBA3EE34BB}" destId="{72DD17E6-B8FE-4D0F-AD7E-03D0C04CB8DE}" srcOrd="0" destOrd="0" parTransId="{07BE7B88-F0C6-4C5A-B796-CF595C8811BB}" sibTransId="{FC684EEA-F5EB-4A6D-9A3A-F9963BCAA82D}"/>
    <dgm:cxn modelId="{E3B1AE11-C43A-4FB5-9AF9-671B73D1C3D3}" srcId="{755B8B37-C002-4D6C-8228-26FBA3EE34BB}" destId="{DC45F109-42B4-4E34-A480-06CEE4FB2D55}" srcOrd="1" destOrd="0" parTransId="{29518522-1983-4F2F-9371-0C9BDBDF5C7F}" sibTransId="{BE1FBCD5-755C-44DB-97F0-FA79C1F6AB63}"/>
    <dgm:cxn modelId="{5DDC6887-9E05-4C7B-8245-E139FCEDE62A}" type="presOf" srcId="{DC45F109-42B4-4E34-A480-06CEE4FB2D55}" destId="{E9CCD285-9997-45EF-8839-331B0BE00E9C}" srcOrd="0" destOrd="0" presId="urn:microsoft.com/office/officeart/2005/8/layout/rings+Icon"/>
    <dgm:cxn modelId="{F411421A-63B6-4D6F-A83D-41C3F06B16D6}" type="presParOf" srcId="{7F249B3B-BCC6-4339-9481-6C3353162AE3}" destId="{8D80B843-D88C-4DB0-8F2B-D9FD7D9A9DD7}" srcOrd="0" destOrd="0" presId="urn:microsoft.com/office/officeart/2005/8/layout/rings+Icon"/>
    <dgm:cxn modelId="{2C1F5329-256A-4F7F-B670-97BFE656F767}" type="presParOf" srcId="{7F249B3B-BCC6-4339-9481-6C3353162AE3}" destId="{E9CCD285-9997-45EF-8839-331B0BE00E9C}" srcOrd="1" destOrd="0" presId="urn:microsoft.com/office/officeart/2005/8/layout/rings+Icon"/>
    <dgm:cxn modelId="{99690726-199F-4804-8B68-24B857CA399D}" type="presParOf" srcId="{7F249B3B-BCC6-4339-9481-6C3353162AE3}" destId="{B6E0FDF6-D32F-46AD-9B2A-4D84DF227B6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5B8B37-C002-4D6C-8228-26FBA3EE34BB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72DD17E6-B8FE-4D0F-AD7E-03D0C04CB8DE}">
      <dgm:prSet phldrT="[Text]"/>
      <dgm:spPr/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Enjoy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07BE7B88-F0C6-4C5A-B796-CF595C8811BB}" type="parTrans" cxnId="{2C334C65-FA12-4F74-90A0-22AF56143945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FC684EEA-F5EB-4A6D-9A3A-F9963BCAA82D}" type="sibTrans" cxnId="{2C334C65-FA12-4F74-90A0-22AF56143945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DC45F109-42B4-4E34-A480-06CEE4FB2D55}">
      <dgm:prSet phldrT="[Text]"/>
      <dgm:spPr/>
      <dgm:t>
        <a:bodyPr/>
        <a:lstStyle/>
        <a:p>
          <a:r>
            <a:rPr lang="en-US" dirty="0" err="1" smtClean="0">
              <a:solidFill>
                <a:schemeClr val="bg1">
                  <a:lumMod val="50000"/>
                </a:schemeClr>
              </a:solidFill>
            </a:rPr>
            <a:t>Oppor-tunities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29518522-1983-4F2F-9371-0C9BDBDF5C7F}" type="parTrans" cxnId="{E3B1AE11-C43A-4FB5-9AF9-671B73D1C3D3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BE1FBCD5-755C-44DB-97F0-FA79C1F6AB63}" type="sibTrans" cxnId="{E3B1AE11-C43A-4FB5-9AF9-671B73D1C3D3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7AADF583-ECE9-4CC3-88D0-17ED4C1790CC}">
      <dgm:prSet phldrT="[Text]"/>
      <dgm:spPr/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Skills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D06479AA-A2B4-4A6B-97FC-9AAE85991D90}" type="parTrans" cxnId="{3B4EF6B0-8F8F-4146-BB92-88D4E4C56120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D7CEA74A-6A9F-4101-92B3-F08D7B4372DB}" type="sibTrans" cxnId="{3B4EF6B0-8F8F-4146-BB92-88D4E4C56120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7F249B3B-BCC6-4339-9481-6C3353162AE3}" type="pres">
      <dgm:prSet presAssocID="{755B8B37-C002-4D6C-8228-26FBA3EE34BB}" presName="Name0" presStyleCnt="0">
        <dgm:presLayoutVars>
          <dgm:chMax val="7"/>
          <dgm:dir/>
          <dgm:resizeHandles val="exact"/>
        </dgm:presLayoutVars>
      </dgm:prSet>
      <dgm:spPr/>
    </dgm:pt>
    <dgm:pt modelId="{8D80B843-D88C-4DB0-8F2B-D9FD7D9A9DD7}" type="pres">
      <dgm:prSet presAssocID="{755B8B37-C002-4D6C-8228-26FBA3EE34BB}" presName="ellipse1" presStyleLbl="vennNode1" presStyleIdx="0" presStyleCnt="3" custLinFactNeighborX="17247" custLinFactNeighborY="28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CD285-9997-45EF-8839-331B0BE00E9C}" type="pres">
      <dgm:prSet presAssocID="{755B8B37-C002-4D6C-8228-26FBA3EE34BB}" presName="ellipse2" presStyleLbl="vennNode1" presStyleIdx="1" presStyleCnt="3">
        <dgm:presLayoutVars>
          <dgm:bulletEnabled val="1"/>
        </dgm:presLayoutVars>
      </dgm:prSet>
      <dgm:spPr/>
    </dgm:pt>
    <dgm:pt modelId="{B6E0FDF6-D32F-46AD-9B2A-4D84DF227B67}" type="pres">
      <dgm:prSet presAssocID="{755B8B37-C002-4D6C-8228-26FBA3EE34BB}" presName="ellipse3" presStyleLbl="vennNode1" presStyleIdx="2" presStyleCnt="3" custLinFactNeighborX="-9860" custLinFactNeighborY="5613">
        <dgm:presLayoutVars>
          <dgm:bulletEnabled val="1"/>
        </dgm:presLayoutVars>
      </dgm:prSet>
      <dgm:spPr/>
    </dgm:pt>
  </dgm:ptLst>
  <dgm:cxnLst>
    <dgm:cxn modelId="{4BCF0CEB-F2BF-4C5B-ABED-7DBE92CA944F}" type="presOf" srcId="{72DD17E6-B8FE-4D0F-AD7E-03D0C04CB8DE}" destId="{8D80B843-D88C-4DB0-8F2B-D9FD7D9A9DD7}" srcOrd="0" destOrd="0" presId="urn:microsoft.com/office/officeart/2005/8/layout/rings+Icon"/>
    <dgm:cxn modelId="{3B4EF6B0-8F8F-4146-BB92-88D4E4C56120}" srcId="{755B8B37-C002-4D6C-8228-26FBA3EE34BB}" destId="{7AADF583-ECE9-4CC3-88D0-17ED4C1790CC}" srcOrd="2" destOrd="0" parTransId="{D06479AA-A2B4-4A6B-97FC-9AAE85991D90}" sibTransId="{D7CEA74A-6A9F-4101-92B3-F08D7B4372DB}"/>
    <dgm:cxn modelId="{29AD515A-BB7E-4815-801A-743F727A8653}" type="presOf" srcId="{DC45F109-42B4-4E34-A480-06CEE4FB2D55}" destId="{E9CCD285-9997-45EF-8839-331B0BE00E9C}" srcOrd="0" destOrd="0" presId="urn:microsoft.com/office/officeart/2005/8/layout/rings+Icon"/>
    <dgm:cxn modelId="{F770D10D-1177-4074-AB7F-28263F6D81F9}" type="presOf" srcId="{7AADF583-ECE9-4CC3-88D0-17ED4C1790CC}" destId="{B6E0FDF6-D32F-46AD-9B2A-4D84DF227B67}" srcOrd="0" destOrd="0" presId="urn:microsoft.com/office/officeart/2005/8/layout/rings+Icon"/>
    <dgm:cxn modelId="{2C334C65-FA12-4F74-90A0-22AF56143945}" srcId="{755B8B37-C002-4D6C-8228-26FBA3EE34BB}" destId="{72DD17E6-B8FE-4D0F-AD7E-03D0C04CB8DE}" srcOrd="0" destOrd="0" parTransId="{07BE7B88-F0C6-4C5A-B796-CF595C8811BB}" sibTransId="{FC684EEA-F5EB-4A6D-9A3A-F9963BCAA82D}"/>
    <dgm:cxn modelId="{E3B1AE11-C43A-4FB5-9AF9-671B73D1C3D3}" srcId="{755B8B37-C002-4D6C-8228-26FBA3EE34BB}" destId="{DC45F109-42B4-4E34-A480-06CEE4FB2D55}" srcOrd="1" destOrd="0" parTransId="{29518522-1983-4F2F-9371-0C9BDBDF5C7F}" sibTransId="{BE1FBCD5-755C-44DB-97F0-FA79C1F6AB63}"/>
    <dgm:cxn modelId="{60F40A05-C550-4424-8732-19457968189B}" type="presOf" srcId="{755B8B37-C002-4D6C-8228-26FBA3EE34BB}" destId="{7F249B3B-BCC6-4339-9481-6C3353162AE3}" srcOrd="0" destOrd="0" presId="urn:microsoft.com/office/officeart/2005/8/layout/rings+Icon"/>
    <dgm:cxn modelId="{A5D5EF20-0F3E-4F3D-85C2-44A67860095E}" type="presParOf" srcId="{7F249B3B-BCC6-4339-9481-6C3353162AE3}" destId="{8D80B843-D88C-4DB0-8F2B-D9FD7D9A9DD7}" srcOrd="0" destOrd="0" presId="urn:microsoft.com/office/officeart/2005/8/layout/rings+Icon"/>
    <dgm:cxn modelId="{9E7E2547-3D5D-4EB0-B5A7-1AF599366EF4}" type="presParOf" srcId="{7F249B3B-BCC6-4339-9481-6C3353162AE3}" destId="{E9CCD285-9997-45EF-8839-331B0BE00E9C}" srcOrd="1" destOrd="0" presId="urn:microsoft.com/office/officeart/2005/8/layout/rings+Icon"/>
    <dgm:cxn modelId="{310C8C63-9ECB-4E7A-A095-C8EE271DF566}" type="presParOf" srcId="{7F249B3B-BCC6-4339-9481-6C3353162AE3}" destId="{B6E0FDF6-D32F-46AD-9B2A-4D84DF227B6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5B8B37-C002-4D6C-8228-26FBA3EE34BB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72DD17E6-B8FE-4D0F-AD7E-03D0C04CB8DE}">
      <dgm:prSet phldrT="[Text]"/>
      <dgm:spPr/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Enjoy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07BE7B88-F0C6-4C5A-B796-CF595C8811BB}" type="parTrans" cxnId="{2C334C65-FA12-4F74-90A0-22AF56143945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FC684EEA-F5EB-4A6D-9A3A-F9963BCAA82D}" type="sibTrans" cxnId="{2C334C65-FA12-4F74-90A0-22AF56143945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DC45F109-42B4-4E34-A480-06CEE4FB2D55}">
      <dgm:prSet phldrT="[Text]"/>
      <dgm:spPr/>
      <dgm:t>
        <a:bodyPr/>
        <a:lstStyle/>
        <a:p>
          <a:r>
            <a:rPr lang="en-US" dirty="0" err="1" smtClean="0">
              <a:solidFill>
                <a:schemeClr val="bg1">
                  <a:lumMod val="50000"/>
                </a:schemeClr>
              </a:solidFill>
            </a:rPr>
            <a:t>Oppor-tunities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29518522-1983-4F2F-9371-0C9BDBDF5C7F}" type="parTrans" cxnId="{E3B1AE11-C43A-4FB5-9AF9-671B73D1C3D3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BE1FBCD5-755C-44DB-97F0-FA79C1F6AB63}" type="sibTrans" cxnId="{E3B1AE11-C43A-4FB5-9AF9-671B73D1C3D3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7AADF583-ECE9-4CC3-88D0-17ED4C1790CC}">
      <dgm:prSet phldrT="[Text]"/>
      <dgm:spPr/>
      <dgm:t>
        <a:bodyPr/>
        <a:lstStyle/>
        <a:p>
          <a:r>
            <a:rPr lang="en-US" dirty="0" smtClean="0">
              <a:solidFill>
                <a:schemeClr val="bg1">
                  <a:lumMod val="50000"/>
                </a:schemeClr>
              </a:solidFill>
            </a:rPr>
            <a:t>Skills</a:t>
          </a:r>
          <a:endParaRPr lang="en-US" dirty="0">
            <a:solidFill>
              <a:schemeClr val="bg1">
                <a:lumMod val="50000"/>
              </a:schemeClr>
            </a:solidFill>
          </a:endParaRPr>
        </a:p>
      </dgm:t>
    </dgm:pt>
    <dgm:pt modelId="{D06479AA-A2B4-4A6B-97FC-9AAE85991D90}" type="parTrans" cxnId="{3B4EF6B0-8F8F-4146-BB92-88D4E4C56120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D7CEA74A-6A9F-4101-92B3-F08D7B4372DB}" type="sibTrans" cxnId="{3B4EF6B0-8F8F-4146-BB92-88D4E4C56120}">
      <dgm:prSet/>
      <dgm:spPr/>
      <dgm:t>
        <a:bodyPr/>
        <a:lstStyle/>
        <a:p>
          <a:endParaRPr lang="en-US">
            <a:solidFill>
              <a:schemeClr val="bg1">
                <a:lumMod val="50000"/>
              </a:schemeClr>
            </a:solidFill>
          </a:endParaRPr>
        </a:p>
      </dgm:t>
    </dgm:pt>
    <dgm:pt modelId="{7F249B3B-BCC6-4339-9481-6C3353162AE3}" type="pres">
      <dgm:prSet presAssocID="{755B8B37-C002-4D6C-8228-26FBA3EE34BB}" presName="Name0" presStyleCnt="0">
        <dgm:presLayoutVars>
          <dgm:chMax val="7"/>
          <dgm:dir/>
          <dgm:resizeHandles val="exact"/>
        </dgm:presLayoutVars>
      </dgm:prSet>
      <dgm:spPr/>
    </dgm:pt>
    <dgm:pt modelId="{8D80B843-D88C-4DB0-8F2B-D9FD7D9A9DD7}" type="pres">
      <dgm:prSet presAssocID="{755B8B37-C002-4D6C-8228-26FBA3EE34BB}" presName="ellipse1" presStyleLbl="vennNode1" presStyleIdx="0" presStyleCnt="3" custLinFactNeighborX="17247" custLinFactNeighborY="28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CD285-9997-45EF-8839-331B0BE00E9C}" type="pres">
      <dgm:prSet presAssocID="{755B8B37-C002-4D6C-8228-26FBA3EE34BB}" presName="ellipse2" presStyleLbl="vennNode1" presStyleIdx="1" presStyleCnt="3">
        <dgm:presLayoutVars>
          <dgm:bulletEnabled val="1"/>
        </dgm:presLayoutVars>
      </dgm:prSet>
      <dgm:spPr/>
    </dgm:pt>
    <dgm:pt modelId="{B6E0FDF6-D32F-46AD-9B2A-4D84DF227B67}" type="pres">
      <dgm:prSet presAssocID="{755B8B37-C002-4D6C-8228-26FBA3EE34BB}" presName="ellipse3" presStyleLbl="vennNode1" presStyleIdx="2" presStyleCnt="3" custLinFactNeighborX="-9860" custLinFactNeighborY="5613">
        <dgm:presLayoutVars>
          <dgm:bulletEnabled val="1"/>
        </dgm:presLayoutVars>
      </dgm:prSet>
      <dgm:spPr/>
    </dgm:pt>
  </dgm:ptLst>
  <dgm:cxnLst>
    <dgm:cxn modelId="{3B4EF6B0-8F8F-4146-BB92-88D4E4C56120}" srcId="{755B8B37-C002-4D6C-8228-26FBA3EE34BB}" destId="{7AADF583-ECE9-4CC3-88D0-17ED4C1790CC}" srcOrd="2" destOrd="0" parTransId="{D06479AA-A2B4-4A6B-97FC-9AAE85991D90}" sibTransId="{D7CEA74A-6A9F-4101-92B3-F08D7B4372DB}"/>
    <dgm:cxn modelId="{CC5CEEDA-B678-40A0-AD8C-76DD6D39FCA5}" type="presOf" srcId="{DC45F109-42B4-4E34-A480-06CEE4FB2D55}" destId="{E9CCD285-9997-45EF-8839-331B0BE00E9C}" srcOrd="0" destOrd="0" presId="urn:microsoft.com/office/officeart/2005/8/layout/rings+Icon"/>
    <dgm:cxn modelId="{2C334C65-FA12-4F74-90A0-22AF56143945}" srcId="{755B8B37-C002-4D6C-8228-26FBA3EE34BB}" destId="{72DD17E6-B8FE-4D0F-AD7E-03D0C04CB8DE}" srcOrd="0" destOrd="0" parTransId="{07BE7B88-F0C6-4C5A-B796-CF595C8811BB}" sibTransId="{FC684EEA-F5EB-4A6D-9A3A-F9963BCAA82D}"/>
    <dgm:cxn modelId="{0785EDD4-A733-4DD6-AC3D-D4E3D58B66BA}" type="presOf" srcId="{72DD17E6-B8FE-4D0F-AD7E-03D0C04CB8DE}" destId="{8D80B843-D88C-4DB0-8F2B-D9FD7D9A9DD7}" srcOrd="0" destOrd="0" presId="urn:microsoft.com/office/officeart/2005/8/layout/rings+Icon"/>
    <dgm:cxn modelId="{E3B1AE11-C43A-4FB5-9AF9-671B73D1C3D3}" srcId="{755B8B37-C002-4D6C-8228-26FBA3EE34BB}" destId="{DC45F109-42B4-4E34-A480-06CEE4FB2D55}" srcOrd="1" destOrd="0" parTransId="{29518522-1983-4F2F-9371-0C9BDBDF5C7F}" sibTransId="{BE1FBCD5-755C-44DB-97F0-FA79C1F6AB63}"/>
    <dgm:cxn modelId="{024834CD-2CA9-452B-80B3-16BB2DC3896A}" type="presOf" srcId="{755B8B37-C002-4D6C-8228-26FBA3EE34BB}" destId="{7F249B3B-BCC6-4339-9481-6C3353162AE3}" srcOrd="0" destOrd="0" presId="urn:microsoft.com/office/officeart/2005/8/layout/rings+Icon"/>
    <dgm:cxn modelId="{72A7F013-BB56-4A10-85B2-C821EB5F6EEE}" type="presOf" srcId="{7AADF583-ECE9-4CC3-88D0-17ED4C1790CC}" destId="{B6E0FDF6-D32F-46AD-9B2A-4D84DF227B67}" srcOrd="0" destOrd="0" presId="urn:microsoft.com/office/officeart/2005/8/layout/rings+Icon"/>
    <dgm:cxn modelId="{7DCDD658-FF87-48D1-B2AC-2E1665FDCD5F}" type="presParOf" srcId="{7F249B3B-BCC6-4339-9481-6C3353162AE3}" destId="{8D80B843-D88C-4DB0-8F2B-D9FD7D9A9DD7}" srcOrd="0" destOrd="0" presId="urn:microsoft.com/office/officeart/2005/8/layout/rings+Icon"/>
    <dgm:cxn modelId="{610487C5-29A6-49B3-99CB-E82856BC8C44}" type="presParOf" srcId="{7F249B3B-BCC6-4339-9481-6C3353162AE3}" destId="{E9CCD285-9997-45EF-8839-331B0BE00E9C}" srcOrd="1" destOrd="0" presId="urn:microsoft.com/office/officeart/2005/8/layout/rings+Icon"/>
    <dgm:cxn modelId="{B359540B-EDE0-41A9-8E71-5E2015F04B78}" type="presParOf" srcId="{7F249B3B-BCC6-4339-9481-6C3353162AE3}" destId="{B6E0FDF6-D32F-46AD-9B2A-4D84DF227B6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0B843-D88C-4DB0-8F2B-D9FD7D9A9DD7}">
      <dsp:nvSpPr>
        <dsp:cNvPr id="0" name=""/>
        <dsp:cNvSpPr/>
      </dsp:nvSpPr>
      <dsp:spPr>
        <a:xfrm>
          <a:off x="1522867" y="98027"/>
          <a:ext cx="3492285" cy="349223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Enjoy</a:t>
          </a:r>
          <a:endParaRPr lang="en-US" sz="5300" kern="1200" dirty="0"/>
        </a:p>
      </dsp:txBody>
      <dsp:txXfrm>
        <a:off x="2034300" y="609453"/>
        <a:ext cx="2469419" cy="2469383"/>
      </dsp:txXfrm>
    </dsp:sp>
    <dsp:sp modelId="{E9CCD285-9997-45EF-8839-331B0BE00E9C}">
      <dsp:nvSpPr>
        <dsp:cNvPr id="0" name=""/>
        <dsp:cNvSpPr/>
      </dsp:nvSpPr>
      <dsp:spPr>
        <a:xfrm>
          <a:off x="2718062" y="2329127"/>
          <a:ext cx="3492285" cy="34922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/>
            <a:t>Oppor-tunities</a:t>
          </a:r>
          <a:endParaRPr lang="en-US" sz="5300" kern="1200" dirty="0"/>
        </a:p>
      </dsp:txBody>
      <dsp:txXfrm>
        <a:off x="3229495" y="2840553"/>
        <a:ext cx="2469419" cy="2469383"/>
      </dsp:txXfrm>
    </dsp:sp>
    <dsp:sp modelId="{B6E0FDF6-D32F-46AD-9B2A-4D84DF227B67}">
      <dsp:nvSpPr>
        <dsp:cNvPr id="0" name=""/>
        <dsp:cNvSpPr/>
      </dsp:nvSpPr>
      <dsp:spPr>
        <a:xfrm>
          <a:off x="4169108" y="196019"/>
          <a:ext cx="3492285" cy="349223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Skills</a:t>
          </a:r>
          <a:endParaRPr lang="en-US" sz="5300" kern="1200" dirty="0"/>
        </a:p>
      </dsp:txBody>
      <dsp:txXfrm>
        <a:off x="4680541" y="707445"/>
        <a:ext cx="2469419" cy="2469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0B843-D88C-4DB0-8F2B-D9FD7D9A9DD7}">
      <dsp:nvSpPr>
        <dsp:cNvPr id="0" name=""/>
        <dsp:cNvSpPr/>
      </dsp:nvSpPr>
      <dsp:spPr>
        <a:xfrm>
          <a:off x="1522867" y="98027"/>
          <a:ext cx="3492285" cy="349223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chemeClr val="bg1">
                  <a:lumMod val="50000"/>
                </a:schemeClr>
              </a:solidFill>
            </a:rPr>
            <a:t>Enjoy</a:t>
          </a:r>
          <a:endParaRPr lang="en-US" sz="5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034300" y="609453"/>
        <a:ext cx="2469419" cy="2469383"/>
      </dsp:txXfrm>
    </dsp:sp>
    <dsp:sp modelId="{E9CCD285-9997-45EF-8839-331B0BE00E9C}">
      <dsp:nvSpPr>
        <dsp:cNvPr id="0" name=""/>
        <dsp:cNvSpPr/>
      </dsp:nvSpPr>
      <dsp:spPr>
        <a:xfrm>
          <a:off x="2718062" y="2329127"/>
          <a:ext cx="3492285" cy="34922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>
              <a:solidFill>
                <a:schemeClr val="bg1">
                  <a:lumMod val="50000"/>
                </a:schemeClr>
              </a:solidFill>
            </a:rPr>
            <a:t>Oppor-tunities</a:t>
          </a:r>
          <a:endParaRPr lang="en-US" sz="5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229495" y="2840553"/>
        <a:ext cx="2469419" cy="2469383"/>
      </dsp:txXfrm>
    </dsp:sp>
    <dsp:sp modelId="{B6E0FDF6-D32F-46AD-9B2A-4D84DF227B67}">
      <dsp:nvSpPr>
        <dsp:cNvPr id="0" name=""/>
        <dsp:cNvSpPr/>
      </dsp:nvSpPr>
      <dsp:spPr>
        <a:xfrm>
          <a:off x="4169108" y="196019"/>
          <a:ext cx="3492285" cy="349223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chemeClr val="bg1">
                  <a:lumMod val="50000"/>
                </a:schemeClr>
              </a:solidFill>
            </a:rPr>
            <a:t>Skills</a:t>
          </a:r>
          <a:endParaRPr lang="en-US" sz="5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4680541" y="707445"/>
        <a:ext cx="2469419" cy="24693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0B843-D88C-4DB0-8F2B-D9FD7D9A9DD7}">
      <dsp:nvSpPr>
        <dsp:cNvPr id="0" name=""/>
        <dsp:cNvSpPr/>
      </dsp:nvSpPr>
      <dsp:spPr>
        <a:xfrm>
          <a:off x="1522867" y="98027"/>
          <a:ext cx="3492285" cy="349223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chemeClr val="bg1">
                  <a:lumMod val="50000"/>
                </a:schemeClr>
              </a:solidFill>
            </a:rPr>
            <a:t>Enjoy</a:t>
          </a:r>
          <a:endParaRPr lang="en-US" sz="5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2034300" y="609453"/>
        <a:ext cx="2469419" cy="2469383"/>
      </dsp:txXfrm>
    </dsp:sp>
    <dsp:sp modelId="{E9CCD285-9997-45EF-8839-331B0BE00E9C}">
      <dsp:nvSpPr>
        <dsp:cNvPr id="0" name=""/>
        <dsp:cNvSpPr/>
      </dsp:nvSpPr>
      <dsp:spPr>
        <a:xfrm>
          <a:off x="2718062" y="2329127"/>
          <a:ext cx="3492285" cy="34922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err="1" smtClean="0">
              <a:solidFill>
                <a:schemeClr val="bg1">
                  <a:lumMod val="50000"/>
                </a:schemeClr>
              </a:solidFill>
            </a:rPr>
            <a:t>Oppor-tunities</a:t>
          </a:r>
          <a:endParaRPr lang="en-US" sz="5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229495" y="2840553"/>
        <a:ext cx="2469419" cy="2469383"/>
      </dsp:txXfrm>
    </dsp:sp>
    <dsp:sp modelId="{B6E0FDF6-D32F-46AD-9B2A-4D84DF227B67}">
      <dsp:nvSpPr>
        <dsp:cNvPr id="0" name=""/>
        <dsp:cNvSpPr/>
      </dsp:nvSpPr>
      <dsp:spPr>
        <a:xfrm>
          <a:off x="4169108" y="196019"/>
          <a:ext cx="3492285" cy="3492235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>
              <a:solidFill>
                <a:schemeClr val="bg1">
                  <a:lumMod val="50000"/>
                </a:schemeClr>
              </a:solidFill>
            </a:rPr>
            <a:t>Skills</a:t>
          </a:r>
          <a:endParaRPr lang="en-US" sz="5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4680541" y="707445"/>
        <a:ext cx="2469419" cy="2469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6AF3-6B10-419D-92EB-950EB5546667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24B4-134D-455D-8E8D-BFDEE7C72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51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Van</a:t>
            </a:r>
            <a:r>
              <a:rPr lang="en-US" baseline="0" dirty="0" smtClean="0"/>
              <a:t> Gogh, edge of a wheat field with poppies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80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Self-maintenance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Practice gratitude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self-care, nutrition, exercise, hydration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Reach out for help, support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 steps toward incremental change and acknowledge progress along the way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whole self. What impact will your career choices have on other roles in your life.  Don’t neglect your loved ones. (Don’t neglect the back garden.)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a great attitude! Accept that changes are usually come incrementally, don’t expect overnight success.  Build on accomplishments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 go it alone—look for mentors, mentees, peers for perspective, advice, friendship, or a professional career coach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Never stop learning and changing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46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Passion Flower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 your passions --maybe multiple passions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makes you feel energized, engaged, alive?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lists of things you love doing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 energy gains and drains—bring more energy-inducing activities into your work, avoid the energy-draining activities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1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them do this’</a:t>
            </a:r>
          </a:p>
          <a:p>
            <a:r>
              <a:rPr lang="en-US" dirty="0" smtClean="0"/>
              <a:t>Tell</a:t>
            </a:r>
            <a:r>
              <a:rPr lang="en-US" baseline="0" dirty="0" smtClean="0"/>
              <a:t> them to do this with boss, employees, colleagues, spouse etc.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IEEE USA Careers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O*NET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onetonline.org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94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94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Plan for formal garden</a:t>
            </a:r>
          </a:p>
          <a:p>
            <a:r>
              <a:rPr lang="en-US" dirty="0" smtClean="0"/>
              <a:t>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Plan, work at cultivating (growing garden metaphor)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 at your VIPS (values, interests, personality, skills)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Break it into small steps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opportunities as opportunities to grow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31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them do this’</a:t>
            </a:r>
          </a:p>
          <a:p>
            <a:r>
              <a:rPr lang="en-US" dirty="0" smtClean="0"/>
              <a:t>Tell</a:t>
            </a:r>
            <a:r>
              <a:rPr lang="en-US" baseline="0" dirty="0" smtClean="0"/>
              <a:t> them to do this with boss, employees, colleagues, spouse etc.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1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them do this’</a:t>
            </a:r>
          </a:p>
          <a:p>
            <a:r>
              <a:rPr lang="en-US" dirty="0" smtClean="0"/>
              <a:t>Tell</a:t>
            </a:r>
            <a:r>
              <a:rPr lang="en-US" baseline="0" dirty="0" smtClean="0"/>
              <a:t> them to do this with boss, employees, colleagues, spouse etc.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Planting, Pieter the Younger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Network, get involved,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engagement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professional association for whatever career field interest you. 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meetings and conferences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olunteer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your hands dirty (gardening)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hands on experience (internship, apprenticeship, job in that field)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E24B4-134D-455D-8E8D-BFDEE7C72F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5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1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7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0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6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6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7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4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8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D048-B2DF-4E68-BEDC-28442F6D8032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B5437-FDA5-42C5-A5A6-6847D7199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7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7800"/>
            <a:ext cx="9448800" cy="9448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90600" y="32875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Focus Your </a:t>
            </a:r>
            <a:r>
              <a:rPr lang="en-US" sz="5400" b="1" dirty="0" smtClean="0"/>
              <a:t>Career</a:t>
            </a:r>
            <a:endParaRPr lang="en-US" sz="5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824850"/>
            <a:ext cx="7772400" cy="1752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2"/>
                </a:solidFill>
              </a:rPr>
              <a:t>Leslie Martinich</a:t>
            </a:r>
          </a:p>
          <a:p>
            <a:r>
              <a:rPr lang="en-US" b="1" dirty="0" smtClean="0">
                <a:solidFill>
                  <a:schemeClr val="bg2"/>
                </a:solidFill>
              </a:rPr>
              <a:t>2012 IEEE Congressional Fellow</a:t>
            </a:r>
          </a:p>
          <a:p>
            <a:r>
              <a:rPr lang="en-US" b="1" dirty="0" smtClean="0">
                <a:solidFill>
                  <a:schemeClr val="bg2"/>
                </a:solidFill>
              </a:rPr>
              <a:t>Principal, Competitive </a:t>
            </a:r>
            <a:r>
              <a:rPr lang="en-US" b="1" dirty="0" smtClean="0">
                <a:solidFill>
                  <a:schemeClr val="bg2"/>
                </a:solidFill>
              </a:rPr>
              <a:t>Focus</a:t>
            </a:r>
          </a:p>
          <a:p>
            <a:r>
              <a:rPr lang="en-US" b="1" dirty="0" smtClean="0">
                <a:solidFill>
                  <a:schemeClr val="bg2"/>
                </a:solidFill>
              </a:rPr>
              <a:t>IEEE Central Texas Section, Vice-Chair, Austin</a:t>
            </a:r>
            <a:endParaRPr lang="en-US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39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26711" cy="723205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Network and </a:t>
            </a: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</a:rPr>
              <a:t>Get Your Hands Dirty</a:t>
            </a:r>
            <a:endParaRPr lang="en-US" sz="6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8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0600" y="-685800"/>
            <a:ext cx="11125200" cy="834978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2"/>
                </a:solidFill>
              </a:rPr>
              <a:t>Tend the Garden</a:t>
            </a:r>
            <a:endParaRPr lang="en-US" sz="6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0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657" y="-2133600"/>
            <a:ext cx="9677400" cy="1074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19200" y="1244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What Will You Use?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04800" y="975518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Know yourself: Venn Diagram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Research ieeeusa.org/careers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Plan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Network</a:t>
            </a:r>
          </a:p>
          <a:p>
            <a:r>
              <a:rPr lang="en-US" dirty="0" smtClean="0"/>
              <a:t>Self care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(education, health, attitude)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7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0"/>
            <a:ext cx="9144000" cy="9144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Know Your </a:t>
            </a:r>
            <a:r>
              <a:rPr lang="en-US" sz="6000" b="1" dirty="0" smtClean="0"/>
              <a:t>Passions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8484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798638"/>
          </a:xfrm>
        </p:spPr>
        <p:txBody>
          <a:bodyPr/>
          <a:lstStyle/>
          <a:p>
            <a:r>
              <a:rPr lang="en-US" dirty="0" smtClean="0"/>
              <a:t>Your Personal Venn Diagram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671096"/>
              </p:ext>
            </p:extLst>
          </p:nvPr>
        </p:nvGraphicFramePr>
        <p:xfrm>
          <a:off x="-228600" y="685800"/>
          <a:ext cx="8926286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0469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6801" y="1"/>
            <a:ext cx="11708781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Research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4619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0"/>
            <a:ext cx="9336466" cy="794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65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083" y="0"/>
            <a:ext cx="9280165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3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26" y="381000"/>
            <a:ext cx="8560571" cy="6437549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26536" y="2177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/>
              <a:t>Plan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275641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798638"/>
          </a:xfrm>
        </p:spPr>
        <p:txBody>
          <a:bodyPr/>
          <a:lstStyle/>
          <a:p>
            <a:r>
              <a:rPr lang="en-US" dirty="0" smtClean="0"/>
              <a:t>Your Personal Venn Diagram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28600" y="685800"/>
          <a:ext cx="8926286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2695109"/>
            <a:ext cx="2449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Being Outdoors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922157" y="3614196"/>
            <a:ext cx="4253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Life Guard at Barton Springs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2695109"/>
            <a:ext cx="1698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Swimming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876800"/>
            <a:ext cx="8229600" cy="1798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What do you need?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Lifeguard certification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CPR training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Apply for the job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Pass the lifeguard test at Barton Springs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97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accel="16000" decel="16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798638"/>
          </a:xfrm>
        </p:spPr>
        <p:txBody>
          <a:bodyPr/>
          <a:lstStyle/>
          <a:p>
            <a:r>
              <a:rPr lang="en-US" dirty="0" smtClean="0"/>
              <a:t>Your Personal Venn Diagram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741194"/>
              </p:ext>
            </p:extLst>
          </p:nvPr>
        </p:nvGraphicFramePr>
        <p:xfrm>
          <a:off x="-228600" y="685800"/>
          <a:ext cx="8926286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2695109"/>
            <a:ext cx="2756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Solving Problems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826062" y="4137416"/>
            <a:ext cx="3278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ARM Circuit Designer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922157" y="3614196"/>
            <a:ext cx="3299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Intel Circuit Designer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2695109"/>
            <a:ext cx="2181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Circuit Design</a:t>
            </a:r>
            <a:endParaRPr lang="en-US" sz="2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4876800"/>
            <a:ext cx="8229600" cy="1798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What do you need?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Certification?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Training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Network, meet people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 smtClean="0"/>
              <a:t>Apply for the job</a:t>
            </a:r>
          </a:p>
        </p:txBody>
      </p:sp>
    </p:spTree>
    <p:extLst>
      <p:ext uri="{BB962C8B-B14F-4D97-AF65-F5344CB8AC3E}">
        <p14:creationId xmlns:p14="http://schemas.microsoft.com/office/powerpoint/2010/main" val="57062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accel="16000" decel="16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456</Words>
  <Application>Microsoft Office PowerPoint</Application>
  <PresentationFormat>On-screen Show (4:3)</PresentationFormat>
  <Paragraphs>94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Focus Your Career</vt:lpstr>
      <vt:lpstr>Know Your Passions</vt:lpstr>
      <vt:lpstr>Your Personal Venn Diagram</vt:lpstr>
      <vt:lpstr>Research</vt:lpstr>
      <vt:lpstr>PowerPoint Presentation</vt:lpstr>
      <vt:lpstr>PowerPoint Presentation</vt:lpstr>
      <vt:lpstr>PowerPoint Presentation</vt:lpstr>
      <vt:lpstr>Your Personal Venn Diagram</vt:lpstr>
      <vt:lpstr>Your Personal Venn Diagram</vt:lpstr>
      <vt:lpstr>Network and Get Your Hands Dirty</vt:lpstr>
      <vt:lpstr>PowerPoint Presentation</vt:lpstr>
      <vt:lpstr>What Will You Use?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Martinich</dc:creator>
  <cp:lastModifiedBy>Leslie Martinich</cp:lastModifiedBy>
  <cp:revision>65</cp:revision>
  <dcterms:created xsi:type="dcterms:W3CDTF">2013-12-09T22:38:13Z</dcterms:created>
  <dcterms:modified xsi:type="dcterms:W3CDTF">2014-09-11T22:38:11Z</dcterms:modified>
</cp:coreProperties>
</file>