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6"/>
  </p:notesMasterIdLst>
  <p:handoutMasterIdLst>
    <p:handoutMasterId r:id="rId27"/>
  </p:handoutMasterIdLst>
  <p:sldIdLst>
    <p:sldId id="297" r:id="rId2"/>
    <p:sldId id="327" r:id="rId3"/>
    <p:sldId id="392" r:id="rId4"/>
    <p:sldId id="401" r:id="rId5"/>
    <p:sldId id="335" r:id="rId6"/>
    <p:sldId id="393" r:id="rId7"/>
    <p:sldId id="394" r:id="rId8"/>
    <p:sldId id="395" r:id="rId9"/>
    <p:sldId id="396" r:id="rId10"/>
    <p:sldId id="337" r:id="rId11"/>
    <p:sldId id="397" r:id="rId12"/>
    <p:sldId id="398" r:id="rId13"/>
    <p:sldId id="399" r:id="rId14"/>
    <p:sldId id="340" r:id="rId15"/>
    <p:sldId id="341" r:id="rId16"/>
    <p:sldId id="342" r:id="rId17"/>
    <p:sldId id="343" r:id="rId18"/>
    <p:sldId id="306" r:id="rId19"/>
    <p:sldId id="293" r:id="rId20"/>
    <p:sldId id="292" r:id="rId21"/>
    <p:sldId id="400" r:id="rId22"/>
    <p:sldId id="319" r:id="rId23"/>
    <p:sldId id="390" r:id="rId24"/>
    <p:sldId id="391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880" y="-952"/>
      </p:cViewPr>
      <p:guideLst>
        <p:guide orient="horz" pos="1448"/>
        <p:guide pos="5759"/>
        <p:guide pos="30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206E7-8378-944A-8320-3AC02759713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83A6-6AF6-FE46-9DCB-8A96379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D63F6-4F1E-3148-9533-949F5D2CF28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8FAF-0BDE-E44E-AC06-36137B1C0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2BF4105-9415-6F41-9EA8-6BBA2B37B5F7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_moving_32051443_small.psd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1"/>
          <a:stretch/>
        </p:blipFill>
        <p:spPr>
          <a:xfrm>
            <a:off x="264458" y="997992"/>
            <a:ext cx="8652088" cy="3971045"/>
          </a:xfrm>
          <a:prstGeom prst="rect">
            <a:avLst/>
          </a:prstGeom>
          <a:effectLst>
            <a:reflection stA="67000" endPos="43000" dir="5400000" sy="-100000" algn="bl" rotWithShape="0"/>
            <a:softEdge rad="43180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46" y="4145457"/>
            <a:ext cx="8416925" cy="1470025"/>
          </a:xfrm>
        </p:spPr>
        <p:txBody>
          <a:bodyPr/>
          <a:lstStyle>
            <a:lvl1pPr>
              <a:defRPr sz="4000" b="1" i="0"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6" y="563186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12" name="Picture 11" descr="careerpivo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96" y="262083"/>
            <a:ext cx="2893408" cy="995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6" y="611873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6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3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3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6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1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9" y="3299015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7FCFB3E-144E-B64E-B975-ABF077DB9150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4EC86175-125A-A24B-8A08-50D2B52B0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83" y="2403145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83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66" y="6275668"/>
            <a:ext cx="4840941" cy="365125"/>
          </a:xfrm>
        </p:spPr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/>
          </a:p>
        </p:txBody>
      </p:sp>
      <p:pic>
        <p:nvPicPr>
          <p:cNvPr id="8" name="Picture 7" descr="careerpivo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7" y="864693"/>
            <a:ext cx="3878764" cy="1334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9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9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30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21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30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21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3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3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9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6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www.CareerPivot.com</a:t>
            </a:r>
            <a:endParaRPr lang="en-US" dirty="0" smtClean="0"/>
          </a:p>
        </p:txBody>
      </p:sp>
      <p:pic>
        <p:nvPicPr>
          <p:cNvPr id="6" name="Picture 5" descr="careerpivot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9" y="6209953"/>
            <a:ext cx="1531029" cy="526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2"/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0988700506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arc@careerpivo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at Your Career from a Turkey’s Perspective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What to do Instead!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3" y="192440"/>
            <a:ext cx="15113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23" y="300016"/>
            <a:ext cx="24765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05" y="1824017"/>
            <a:ext cx="1617434" cy="1606579"/>
          </a:xfrm>
          <a:prstGeom prst="rect">
            <a:avLst/>
          </a:prstGeom>
        </p:spPr>
      </p:pic>
      <p:pic>
        <p:nvPicPr>
          <p:cNvPr id="2" name="Picture 1" descr="Career Sherpa Best Job Search Website 2016 logo ver 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57" y="1716445"/>
            <a:ext cx="1585206" cy="15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6212"/>
            <a:ext cx="8042276" cy="674781"/>
          </a:xfrm>
        </p:spPr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6969"/>
            <a:ext cx="9144000" cy="2046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07" y="866672"/>
            <a:ext cx="9144000" cy="38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#5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LinkedIn Company Pages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745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#6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Public Databases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990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31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972" y="5633540"/>
            <a:ext cx="851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Available at All of the Local Libraries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06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19907"/>
          </a:xfrm>
        </p:spPr>
        <p:txBody>
          <a:bodyPr/>
          <a:lstStyle/>
          <a:p>
            <a:r>
              <a:rPr lang="en-US" dirty="0" smtClean="0"/>
              <a:t>Connect and Follow Recruiters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0" y="698500"/>
            <a:ext cx="82931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96212"/>
            <a:ext cx="9143999" cy="674781"/>
          </a:xfrm>
        </p:spPr>
        <p:txBody>
          <a:bodyPr/>
          <a:lstStyle/>
          <a:p>
            <a:r>
              <a:rPr lang="en-US" dirty="0"/>
              <a:t>Connect and Follow Recruiters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8883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0121" y="4961463"/>
            <a:ext cx="66225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HR OR human resources OR Recruiter OR Talent</a:t>
            </a:r>
          </a:p>
        </p:txBody>
      </p:sp>
    </p:spTree>
    <p:extLst>
      <p:ext uri="{BB962C8B-B14F-4D97-AF65-F5344CB8AC3E}">
        <p14:creationId xmlns:p14="http://schemas.microsoft.com/office/powerpoint/2010/main" val="36861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 Recruiters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9623" y="1305348"/>
            <a:ext cx="78219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b="1" dirty="0" smtClean="0"/>
              <a:t>Dear </a:t>
            </a:r>
            <a:r>
              <a:rPr lang="en-US" sz="2400" b="1" i="1" dirty="0"/>
              <a:t>insert recruiters name</a:t>
            </a:r>
            <a:r>
              <a:rPr lang="en-US" sz="2400" b="1" dirty="0"/>
              <a:t>,</a:t>
            </a:r>
          </a:p>
          <a:p>
            <a:endParaRPr lang="en-US" sz="2400" b="1" dirty="0"/>
          </a:p>
          <a:p>
            <a:r>
              <a:rPr lang="en-US" sz="2400" b="1" dirty="0" smtClean="0"/>
              <a:t>I </a:t>
            </a:r>
            <a:r>
              <a:rPr lang="en-US" sz="2400" b="1" dirty="0"/>
              <a:t>am very interested in a marketing position at xyz company (if there is a current position open mention it). Are you the recruiter who handles these kinds of positions? If not, will you direct me to the recruiter who does? Could we set up a time to talk about your organization? In the mean time, please accept this invitation to connect.</a:t>
            </a:r>
          </a:p>
          <a:p>
            <a:endParaRPr lang="en-US" sz="2400" b="1" dirty="0"/>
          </a:p>
          <a:p>
            <a:r>
              <a:rPr lang="en-US" sz="2400" b="1" dirty="0"/>
              <a:t>   </a:t>
            </a:r>
            <a:r>
              <a:rPr lang="en-US" sz="2400" b="1" i="1" dirty="0"/>
              <a:t> Your name</a:t>
            </a:r>
          </a:p>
        </p:txBody>
      </p:sp>
    </p:spTree>
    <p:extLst>
      <p:ext uri="{BB962C8B-B14F-4D97-AF65-F5344CB8AC3E}">
        <p14:creationId xmlns:p14="http://schemas.microsoft.com/office/powerpoint/2010/main" val="22178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 to the Recruiter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9275" y="2489609"/>
            <a:ext cx="8224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@</a:t>
            </a:r>
            <a:r>
              <a:rPr lang="en-US" sz="2400" i="1" dirty="0" smtClean="0"/>
              <a:t>recruiter</a:t>
            </a:r>
            <a:r>
              <a:rPr lang="en-US" sz="2400" dirty="0" smtClean="0"/>
              <a:t> thx for accepting my LinkedIn request. I would love to chat!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1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Networking Strategically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3048003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/>
              <a:t>Target Company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57800" y="1587505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/>
              <a:t>Current Employee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4038605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/>
              <a:t>Former Employee</a:t>
            </a: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4114800" y="2362205"/>
            <a:ext cx="1752600" cy="1285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4114800" y="3648168"/>
            <a:ext cx="1828800" cy="1076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1751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Networking Strategically</a:t>
            </a:r>
          </a:p>
        </p:txBody>
      </p:sp>
      <p:pic>
        <p:nvPicPr>
          <p:cNvPr id="10242" name="Picture 5" descr="MC90044199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80" y="1600206"/>
            <a:ext cx="4191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08880" y="4038605"/>
            <a:ext cx="2603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Arial" charset="0"/>
              </a:rPr>
              <a:t>Ask for AIR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837280" y="4800600"/>
            <a:ext cx="58951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i="1">
                <a:cs typeface="Arial" charset="0"/>
              </a:rPr>
              <a:t>Advice, Insights and </a:t>
            </a:r>
          </a:p>
          <a:p>
            <a:pPr>
              <a:defRPr/>
            </a:pPr>
            <a:r>
              <a:rPr lang="en-US" sz="4800" i="1">
                <a:cs typeface="Arial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072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king at Your Career from a Turkey's Perspec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8" y="0"/>
            <a:ext cx="496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Saying Thank You</a:t>
            </a:r>
          </a:p>
        </p:txBody>
      </p:sp>
      <p:pic>
        <p:nvPicPr>
          <p:cNvPr id="9218" name="Picture 7" descr="MC9000013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4" y="1395937"/>
            <a:ext cx="4603750" cy="46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809243" y="3275536"/>
            <a:ext cx="34577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atin typeface="Script MT Bold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259152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Friends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Weak 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Austin Business Journal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LinkedIn Advanced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LinkedIn Company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 Databases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Hired 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 Month</a:t>
            </a:r>
          </a:p>
          <a:p>
            <a:pPr lvl="1"/>
            <a:r>
              <a:rPr lang="en-US" dirty="0" smtClean="0"/>
              <a:t>6 Month Goals</a:t>
            </a:r>
          </a:p>
          <a:p>
            <a:r>
              <a:rPr lang="en-US" dirty="0" smtClean="0"/>
              <a:t>6 Months</a:t>
            </a:r>
          </a:p>
          <a:p>
            <a:pPr lvl="1"/>
            <a:r>
              <a:rPr lang="en-US" dirty="0" smtClean="0"/>
              <a:t>Review and Update Goals</a:t>
            </a:r>
          </a:p>
          <a:p>
            <a:pPr lvl="1"/>
            <a:r>
              <a:rPr lang="en-US" dirty="0" smtClean="0"/>
              <a:t>Update LinkedIn Profile and Resume</a:t>
            </a:r>
          </a:p>
          <a:p>
            <a:r>
              <a:rPr lang="en-US" dirty="0" smtClean="0"/>
              <a:t>12 Months</a:t>
            </a:r>
          </a:p>
          <a:p>
            <a:pPr lvl="1"/>
            <a:r>
              <a:rPr lang="en-US" dirty="0" smtClean="0"/>
              <a:t>Review and Update Goals</a:t>
            </a:r>
          </a:p>
          <a:p>
            <a:pPr lvl="1"/>
            <a:r>
              <a:rPr lang="en-US" dirty="0"/>
              <a:t>Update LinkedIn Profile and Resume</a:t>
            </a:r>
          </a:p>
          <a:p>
            <a:pPr lvl="1"/>
            <a:r>
              <a:rPr lang="en-US" dirty="0" smtClean="0"/>
              <a:t>Update Target List</a:t>
            </a:r>
            <a:endParaRPr lang="en-US" dirty="0"/>
          </a:p>
          <a:p>
            <a:r>
              <a:rPr lang="en-US" dirty="0" smtClean="0"/>
              <a:t>18 Months</a:t>
            </a:r>
          </a:p>
          <a:p>
            <a:pPr lvl="1"/>
            <a:r>
              <a:rPr lang="en-US" dirty="0"/>
              <a:t>Review and Update </a:t>
            </a:r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Update LinkedIn Profile and Resume</a:t>
            </a:r>
          </a:p>
          <a:p>
            <a:pPr lvl="1"/>
            <a:r>
              <a:rPr lang="en-US" dirty="0"/>
              <a:t>Update Target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Start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549276" y="107951"/>
            <a:ext cx="8042275" cy="793749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Repurpose Your Career Book</a:t>
            </a:r>
          </a:p>
        </p:txBody>
      </p:sp>
      <p:pic>
        <p:nvPicPr>
          <p:cNvPr id="115714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514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5029200" y="3886200"/>
            <a:ext cx="276366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Available on Kindle</a:t>
            </a:r>
          </a:p>
        </p:txBody>
      </p:sp>
      <p:pic>
        <p:nvPicPr>
          <p:cNvPr id="115716" name="Picture 1" descr="MM_cover-fro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9" y="1380067"/>
            <a:ext cx="2592387" cy="51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Career Pivot Contact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549276" y="1257300"/>
            <a:ext cx="8042275" cy="43434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hlinkClick r:id="rId2"/>
              </a:rPr>
              <a:t>Marc@careerpivot.com</a:t>
            </a:r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@CareerPivot – Twitter</a:t>
            </a:r>
          </a:p>
          <a:p>
            <a:r>
              <a:rPr lang="en-US">
                <a:latin typeface="Arial" charset="0"/>
                <a:ea typeface="MS PGothic" charset="0"/>
              </a:rPr>
              <a:t>Facebook.com/careerpivot</a:t>
            </a:r>
          </a:p>
          <a:p>
            <a:r>
              <a:rPr lang="en-US">
                <a:latin typeface="Arial" charset="0"/>
                <a:ea typeface="MS PGothic" charset="0"/>
              </a:rPr>
              <a:t>LinkedIn.com/in/MrMiller</a:t>
            </a:r>
          </a:p>
          <a:p>
            <a:r>
              <a:rPr lang="en-US">
                <a:latin typeface="Arial" charset="0"/>
                <a:ea typeface="MS PGothic" charset="0"/>
              </a:rPr>
              <a:t>CareerPivot.com</a:t>
            </a:r>
          </a:p>
          <a:p>
            <a:r>
              <a:rPr lang="en-US">
                <a:latin typeface="Arial" charset="0"/>
                <a:ea typeface="MS PGothic" charset="0"/>
              </a:rPr>
              <a:t>CareerPivot.com/Podcast</a:t>
            </a:r>
          </a:p>
        </p:txBody>
      </p:sp>
    </p:spTree>
    <p:extLst>
      <p:ext uri="{BB962C8B-B14F-4D97-AF65-F5344CB8AC3E}">
        <p14:creationId xmlns:p14="http://schemas.microsoft.com/office/powerpoint/2010/main" val="31547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vs. Employee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44535"/>
            <a:ext cx="9142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Having to shoot your dinner </a:t>
            </a:r>
            <a:r>
              <a:rPr lang="en-US" sz="5400" dirty="0">
                <a:solidFill>
                  <a:srgbClr val="FF0000"/>
                </a:solidFill>
                <a:latin typeface="Apple Casual"/>
                <a:cs typeface="Apple Casual"/>
              </a:rPr>
              <a:t>v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ersus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pple Casual"/>
                <a:cs typeface="Apple Casual"/>
              </a:rPr>
              <a:t>g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oing to the grocery store and buying a steak!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-- </a:t>
            </a:r>
            <a:r>
              <a:rPr lang="en-US" sz="5400" dirty="0" smtClean="0">
                <a:solidFill>
                  <a:srgbClr val="000090"/>
                </a:solidFill>
                <a:latin typeface="Apple Casual"/>
                <a:cs typeface="Apple Casual"/>
              </a:rPr>
              <a:t>Stan </a:t>
            </a:r>
            <a:r>
              <a:rPr lang="en-US" sz="5400" dirty="0" err="1" smtClean="0">
                <a:solidFill>
                  <a:srgbClr val="000090"/>
                </a:solidFill>
                <a:latin typeface="Apple Casual"/>
                <a:cs typeface="Apple Casual"/>
              </a:rPr>
              <a:t>Siranovich</a:t>
            </a:r>
            <a:endParaRPr lang="en-US" sz="5400" dirty="0">
              <a:solidFill>
                <a:srgbClr val="00009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534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vs. Employee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357683"/>
            <a:ext cx="9142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Who 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are the current consultants or contractors in the room?</a:t>
            </a:r>
            <a:endParaRPr lang="en-US" sz="5400" dirty="0">
              <a:solidFill>
                <a:srgbClr val="00009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857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Networking and Your Next Gig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Target the 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Company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6516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#1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Your Friends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2925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#2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Weak Ties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6064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#3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Austin Business Journal 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5230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Build Your Target List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817" y="2946406"/>
            <a:ext cx="83237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#4 </a:t>
            </a:r>
            <a:r>
              <a:rPr lang="mr-IN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–</a:t>
            </a:r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 LinkedIn Advanced Search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357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eerPivot">
  <a:themeElements>
    <a:clrScheme name="CareerPivot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3878AA"/>
      </a:accent1>
      <a:accent2>
        <a:srgbClr val="011858"/>
      </a:accent2>
      <a:accent3>
        <a:srgbClr val="C46519"/>
      </a:accent3>
      <a:accent4>
        <a:srgbClr val="DBB927"/>
      </a:accent4>
      <a:accent5>
        <a:srgbClr val="608C79"/>
      </a:accent5>
      <a:accent6>
        <a:srgbClr val="860E0F"/>
      </a:accent6>
      <a:hlink>
        <a:srgbClr val="52007F"/>
      </a:hlink>
      <a:folHlink>
        <a:srgbClr val="BF78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CareerPivot.thmx</Template>
  <TotalTime>29493</TotalTime>
  <Words>368</Words>
  <Application>Microsoft Macintosh PowerPoint</Application>
  <PresentationFormat>On-screen Show (4:3)</PresentationFormat>
  <Paragraphs>82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CareerPivot</vt:lpstr>
      <vt:lpstr>Looking at Your Career from a Turkey’s Perspective</vt:lpstr>
      <vt:lpstr>PowerPoint Presentation</vt:lpstr>
      <vt:lpstr>Consultant vs. Employee</vt:lpstr>
      <vt:lpstr>Consultant vs. Employee</vt:lpstr>
      <vt:lpstr>Networking and Your Next Gig</vt:lpstr>
      <vt:lpstr>Build Your Target List</vt:lpstr>
      <vt:lpstr>Build Your Target List</vt:lpstr>
      <vt:lpstr>Build Your Target List</vt:lpstr>
      <vt:lpstr>Build Your Target List</vt:lpstr>
      <vt:lpstr>Target List</vt:lpstr>
      <vt:lpstr>Build Your Target List</vt:lpstr>
      <vt:lpstr>Build Your Target List</vt:lpstr>
      <vt:lpstr>Build Your Target List</vt:lpstr>
      <vt:lpstr>Connect and Follow Recruiters</vt:lpstr>
      <vt:lpstr>Connect and Follow Recruiters</vt:lpstr>
      <vt:lpstr>Connecting with Recruiters</vt:lpstr>
      <vt:lpstr>Tweet to the Recruiter</vt:lpstr>
      <vt:lpstr>Networking Strategically</vt:lpstr>
      <vt:lpstr>Networking Strategically</vt:lpstr>
      <vt:lpstr>Saying Thank You</vt:lpstr>
      <vt:lpstr>Target List</vt:lpstr>
      <vt:lpstr>You’re Hired Now What</vt:lpstr>
      <vt:lpstr>Repurpose Your Career Book</vt:lpstr>
      <vt:lpstr>Career Pivot Contact</vt:lpstr>
    </vt:vector>
  </TitlesOfParts>
  <Company>Advantage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Murphy</dc:creator>
  <cp:lastModifiedBy>Marc Miller</cp:lastModifiedBy>
  <cp:revision>162</cp:revision>
  <cp:lastPrinted>2017-08-17T21:14:08Z</cp:lastPrinted>
  <dcterms:created xsi:type="dcterms:W3CDTF">2011-11-28T16:40:30Z</dcterms:created>
  <dcterms:modified xsi:type="dcterms:W3CDTF">2017-09-22T22:41:59Z</dcterms:modified>
</cp:coreProperties>
</file>