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5" r:id="rId2"/>
  </p:sldMasterIdLst>
  <p:notesMasterIdLst>
    <p:notesMasterId r:id="rId59"/>
  </p:notesMasterIdLst>
  <p:sldIdLst>
    <p:sldId id="256" r:id="rId3"/>
    <p:sldId id="266" r:id="rId4"/>
    <p:sldId id="415" r:id="rId5"/>
    <p:sldId id="440" r:id="rId6"/>
    <p:sldId id="428" r:id="rId7"/>
    <p:sldId id="379" r:id="rId8"/>
    <p:sldId id="439" r:id="rId9"/>
    <p:sldId id="442" r:id="rId10"/>
    <p:sldId id="443" r:id="rId11"/>
    <p:sldId id="452" r:id="rId12"/>
    <p:sldId id="410" r:id="rId13"/>
    <p:sldId id="261" r:id="rId14"/>
    <p:sldId id="283" r:id="rId15"/>
    <p:sldId id="380" r:id="rId16"/>
    <p:sldId id="453" r:id="rId17"/>
    <p:sldId id="411" r:id="rId18"/>
    <p:sldId id="451" r:id="rId19"/>
    <p:sldId id="454" r:id="rId20"/>
    <p:sldId id="447" r:id="rId21"/>
    <p:sldId id="459" r:id="rId22"/>
    <p:sldId id="361" r:id="rId23"/>
    <p:sldId id="327" r:id="rId24"/>
    <p:sldId id="339" r:id="rId25"/>
    <p:sldId id="340" r:id="rId26"/>
    <p:sldId id="390" r:id="rId27"/>
    <p:sldId id="299" r:id="rId28"/>
    <p:sldId id="300" r:id="rId29"/>
    <p:sldId id="301" r:id="rId30"/>
    <p:sldId id="302" r:id="rId31"/>
    <p:sldId id="303" r:id="rId32"/>
    <p:sldId id="331" r:id="rId33"/>
    <p:sldId id="329" r:id="rId34"/>
    <p:sldId id="417" r:id="rId35"/>
    <p:sldId id="445" r:id="rId36"/>
    <p:sldId id="324" r:id="rId37"/>
    <p:sldId id="322" r:id="rId38"/>
    <p:sldId id="336" r:id="rId39"/>
    <p:sldId id="448" r:id="rId40"/>
    <p:sldId id="311" r:id="rId41"/>
    <p:sldId id="325" r:id="rId42"/>
    <p:sldId id="320" r:id="rId43"/>
    <p:sldId id="432" r:id="rId44"/>
    <p:sldId id="319" r:id="rId45"/>
    <p:sldId id="391" r:id="rId46"/>
    <p:sldId id="364" r:id="rId47"/>
    <p:sldId id="342" r:id="rId48"/>
    <p:sldId id="394" r:id="rId49"/>
    <p:sldId id="395" r:id="rId50"/>
    <p:sldId id="397" r:id="rId51"/>
    <p:sldId id="396" r:id="rId52"/>
    <p:sldId id="402" r:id="rId53"/>
    <p:sldId id="455" r:id="rId54"/>
    <p:sldId id="456" r:id="rId55"/>
    <p:sldId id="403" r:id="rId56"/>
    <p:sldId id="398" r:id="rId57"/>
    <p:sldId id="45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66FFFF"/>
    <a:srgbClr val="133F4B"/>
    <a:srgbClr val="123E4A"/>
    <a:srgbClr val="15424D"/>
    <a:srgbClr val="25585A"/>
    <a:srgbClr val="1C4C53"/>
    <a:srgbClr val="205257"/>
    <a:srgbClr val="123E4B"/>
    <a:srgbClr val="C66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77" autoAdjust="0"/>
    <p:restoredTop sz="83312" autoAdjust="0"/>
  </p:normalViewPr>
  <p:slideViewPr>
    <p:cSldViewPr snapToGrid="0" showGuides="1">
      <p:cViewPr varScale="1">
        <p:scale>
          <a:sx n="42" d="100"/>
          <a:sy n="42" d="100"/>
        </p:scale>
        <p:origin x="820" y="260"/>
      </p:cViewPr>
      <p:guideLst>
        <p:guide orient="horz" pos="2184"/>
        <p:guide pos="3840"/>
      </p:guideLst>
    </p:cSldViewPr>
  </p:slideViewPr>
  <p:outlineViewPr>
    <p:cViewPr>
      <p:scale>
        <a:sx n="33" d="100"/>
        <a:sy n="33" d="100"/>
      </p:scale>
      <p:origin x="0" y="-26126"/>
    </p:cViewPr>
  </p:outlineViewPr>
  <p:notesTextViewPr>
    <p:cViewPr>
      <p:scale>
        <a:sx n="3" d="2"/>
        <a:sy n="3" d="2"/>
      </p:scale>
      <p:origin x="0" y="0"/>
    </p:cViewPr>
  </p:notesTextViewPr>
  <p:sorterViewPr>
    <p:cViewPr>
      <p:scale>
        <a:sx n="1" d="1"/>
        <a:sy n="1" d="1"/>
      </p:scale>
      <p:origin x="0" y="0"/>
    </p:cViewPr>
  </p:sorter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4CB37E11C060D60C/Documents/Panama%20Tid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b="1">
                <a:solidFill>
                  <a:schemeClr val="bg1"/>
                </a:solidFill>
              </a:rPr>
              <a:t>Times and Heights of High and Low Waters, October 9, 2025</a:t>
            </a:r>
          </a:p>
          <a:p>
            <a:pPr>
              <a:defRPr sz="2000">
                <a:solidFill>
                  <a:schemeClr val="bg1"/>
                </a:solidFill>
              </a:defRPr>
            </a:pPr>
            <a:r>
              <a:rPr lang="en-US" sz="2000" b="1">
                <a:solidFill>
                  <a:schemeClr val="bg1"/>
                </a:solidFill>
              </a:rPr>
              <a:t>(Time Zone: UTC -5h / Datum: MLWS)</a:t>
            </a:r>
          </a:p>
        </c:rich>
      </c:tx>
      <c:overlay val="0"/>
      <c:spPr>
        <a:noFill/>
        <a:ln cmpd="sng">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4203663199507466"/>
          <c:y val="0.18643452230755461"/>
          <c:w val="0.78730004183396529"/>
          <c:h val="0.62303674666445319"/>
        </c:manualLayout>
      </c:layout>
      <c:scatterChart>
        <c:scatterStyle val="smoothMarker"/>
        <c:varyColors val="0"/>
        <c:ser>
          <c:idx val="0"/>
          <c:order val="0"/>
          <c:tx>
            <c:strRef>
              <c:f>Sheet1!$C$27</c:f>
              <c:strCache>
                <c:ptCount val="1"/>
                <c:pt idx="0">
                  <c:v>Pacific</c:v>
                </c:pt>
              </c:strCache>
            </c:strRef>
          </c:tx>
          <c:spPr>
            <a:ln w="38100" cap="rnd">
              <a:solidFill>
                <a:schemeClr val="accent1"/>
              </a:solidFill>
              <a:round/>
            </a:ln>
            <a:effectLst/>
          </c:spPr>
          <c:marker>
            <c:symbol val="circle"/>
            <c:size val="9"/>
            <c:spPr>
              <a:solidFill>
                <a:srgbClr val="FFFF00"/>
              </a:solidFill>
              <a:ln w="25400">
                <a:solidFill>
                  <a:schemeClr val="accent1"/>
                </a:solidFill>
              </a:ln>
              <a:effectLst/>
            </c:spPr>
          </c:marker>
          <c:xVal>
            <c:numRef>
              <c:f>Sheet1!$B$28:$B$39</c:f>
              <c:numCache>
                <c:formatCode>General</c:formatCode>
                <c:ptCount val="12"/>
                <c:pt idx="0">
                  <c:v>-1.2333333333333334</c:v>
                </c:pt>
                <c:pt idx="1">
                  <c:v>4.9333333333333336</c:v>
                </c:pt>
                <c:pt idx="2">
                  <c:v>11.216666666666667</c:v>
                </c:pt>
                <c:pt idx="3">
                  <c:v>17.399999999999999</c:v>
                </c:pt>
                <c:pt idx="4">
                  <c:v>23.483333333333334</c:v>
                </c:pt>
                <c:pt idx="5">
                  <c:v>29.683333333333334</c:v>
                </c:pt>
                <c:pt idx="6">
                  <c:v>-3.8166666666666664</c:v>
                </c:pt>
                <c:pt idx="7">
                  <c:v>0.66666666666666663</c:v>
                </c:pt>
                <c:pt idx="8">
                  <c:v>8.5666666666666664</c:v>
                </c:pt>
                <c:pt idx="9">
                  <c:v>16.333333333333332</c:v>
                </c:pt>
                <c:pt idx="10">
                  <c:v>21.283333333333335</c:v>
                </c:pt>
                <c:pt idx="11">
                  <c:v>25.283333333333335</c:v>
                </c:pt>
              </c:numCache>
            </c:numRef>
          </c:xVal>
          <c:yVal>
            <c:numRef>
              <c:f>Sheet1!$C$28:$C$39</c:f>
              <c:numCache>
                <c:formatCode>General</c:formatCode>
                <c:ptCount val="12"/>
                <c:pt idx="0">
                  <c:v>-0.5</c:v>
                </c:pt>
                <c:pt idx="1">
                  <c:v>17.899999999999999</c:v>
                </c:pt>
                <c:pt idx="2">
                  <c:v>-1.6</c:v>
                </c:pt>
                <c:pt idx="3">
                  <c:v>17</c:v>
                </c:pt>
                <c:pt idx="4">
                  <c:v>-0.4</c:v>
                </c:pt>
                <c:pt idx="5">
                  <c:v>17.7</c:v>
                </c:pt>
              </c:numCache>
            </c:numRef>
          </c:yVal>
          <c:smooth val="1"/>
          <c:extLst>
            <c:ext xmlns:c16="http://schemas.microsoft.com/office/drawing/2014/chart" uri="{C3380CC4-5D6E-409C-BE32-E72D297353CC}">
              <c16:uniqueId val="{00000000-A844-4985-9AE2-8B776ED98D33}"/>
            </c:ext>
          </c:extLst>
        </c:ser>
        <c:ser>
          <c:idx val="1"/>
          <c:order val="1"/>
          <c:tx>
            <c:strRef>
              <c:f>Sheet1!$D$27</c:f>
              <c:strCache>
                <c:ptCount val="1"/>
                <c:pt idx="0">
                  <c:v>Atlantic</c:v>
                </c:pt>
              </c:strCache>
            </c:strRef>
          </c:tx>
          <c:spPr>
            <a:ln w="38100" cap="rnd">
              <a:solidFill>
                <a:schemeClr val="accent2"/>
              </a:solidFill>
              <a:round/>
            </a:ln>
            <a:effectLst/>
          </c:spPr>
          <c:marker>
            <c:symbol val="triangle"/>
            <c:size val="9"/>
            <c:spPr>
              <a:solidFill>
                <a:schemeClr val="accent2">
                  <a:lumMod val="40000"/>
                  <a:lumOff val="60000"/>
                </a:schemeClr>
              </a:solidFill>
              <a:ln w="28575">
                <a:solidFill>
                  <a:schemeClr val="accent1"/>
                </a:solidFill>
              </a:ln>
              <a:effectLst/>
            </c:spPr>
          </c:marker>
          <c:xVal>
            <c:numRef>
              <c:f>Sheet1!$B$28:$B$39</c:f>
              <c:numCache>
                <c:formatCode>General</c:formatCode>
                <c:ptCount val="12"/>
                <c:pt idx="0">
                  <c:v>-1.2333333333333334</c:v>
                </c:pt>
                <c:pt idx="1">
                  <c:v>4.9333333333333336</c:v>
                </c:pt>
                <c:pt idx="2">
                  <c:v>11.216666666666667</c:v>
                </c:pt>
                <c:pt idx="3">
                  <c:v>17.399999999999999</c:v>
                </c:pt>
                <c:pt idx="4">
                  <c:v>23.483333333333334</c:v>
                </c:pt>
                <c:pt idx="5">
                  <c:v>29.683333333333334</c:v>
                </c:pt>
                <c:pt idx="6">
                  <c:v>-3.8166666666666664</c:v>
                </c:pt>
                <c:pt idx="7">
                  <c:v>0.66666666666666663</c:v>
                </c:pt>
                <c:pt idx="8">
                  <c:v>8.5666666666666664</c:v>
                </c:pt>
                <c:pt idx="9">
                  <c:v>16.333333333333332</c:v>
                </c:pt>
                <c:pt idx="10">
                  <c:v>21.283333333333335</c:v>
                </c:pt>
                <c:pt idx="11">
                  <c:v>25.283333333333335</c:v>
                </c:pt>
              </c:numCache>
            </c:numRef>
          </c:xVal>
          <c:yVal>
            <c:numRef>
              <c:f>Sheet1!$D$28:$D$39</c:f>
              <c:numCache>
                <c:formatCode>General</c:formatCode>
                <c:ptCount val="12"/>
                <c:pt idx="6">
                  <c:v>0.4</c:v>
                </c:pt>
                <c:pt idx="7">
                  <c:v>0.1</c:v>
                </c:pt>
                <c:pt idx="8">
                  <c:v>1.5</c:v>
                </c:pt>
                <c:pt idx="9">
                  <c:v>0.1</c:v>
                </c:pt>
                <c:pt idx="10">
                  <c:v>0.3</c:v>
                </c:pt>
                <c:pt idx="11">
                  <c:v>0.1</c:v>
                </c:pt>
              </c:numCache>
            </c:numRef>
          </c:yVal>
          <c:smooth val="1"/>
          <c:extLst>
            <c:ext xmlns:c16="http://schemas.microsoft.com/office/drawing/2014/chart" uri="{C3380CC4-5D6E-409C-BE32-E72D297353CC}">
              <c16:uniqueId val="{00000001-A844-4985-9AE2-8B776ED98D33}"/>
            </c:ext>
          </c:extLst>
        </c:ser>
        <c:dLbls>
          <c:showLegendKey val="0"/>
          <c:showVal val="0"/>
          <c:showCatName val="0"/>
          <c:showSerName val="0"/>
          <c:showPercent val="0"/>
          <c:showBubbleSize val="0"/>
        </c:dLbls>
        <c:axId val="833649000"/>
        <c:axId val="833646480"/>
      </c:scatterChart>
      <c:valAx>
        <c:axId val="833649000"/>
        <c:scaling>
          <c:orientation val="minMax"/>
          <c:max val="24"/>
          <c:min val="0"/>
        </c:scaling>
        <c:delete val="0"/>
        <c:axPos val="b"/>
        <c:majorGridlines>
          <c:spPr>
            <a:ln w="9525" cap="flat" cmpd="sng" algn="ctr">
              <a:solidFill>
                <a:srgbClr val="00B050"/>
              </a:solidFill>
              <a:prstDash val="solid"/>
              <a:round/>
            </a:ln>
            <a:effectLst/>
          </c:spPr>
        </c:majorGridlines>
        <c:title>
          <c:tx>
            <c:rich>
              <a:bodyPr rot="0" spcFirstLastPara="1" vertOverflow="ellipsis" vert="horz" wrap="square" anchor="ctr" anchorCtr="1"/>
              <a:lstStyle/>
              <a:p>
                <a:pPr algn="ctr">
                  <a:defRPr sz="2000" b="1" i="0" u="none" strike="noStrike" kern="1200" baseline="0">
                    <a:solidFill>
                      <a:schemeClr val="bg1"/>
                    </a:solidFill>
                    <a:latin typeface="+mn-lt"/>
                    <a:ea typeface="+mn-ea"/>
                    <a:cs typeface="+mn-cs"/>
                  </a:defRPr>
                </a:pPr>
                <a:r>
                  <a:rPr lang="en-US" sz="2000" b="1">
                    <a:solidFill>
                      <a:schemeClr val="bg1"/>
                    </a:solidFill>
                  </a:rPr>
                  <a:t>Time, Hours</a:t>
                </a:r>
              </a:p>
            </c:rich>
          </c:tx>
          <c:layout>
            <c:manualLayout>
              <c:xMode val="edge"/>
              <c:yMode val="edge"/>
              <c:x val="0.42907472214121384"/>
              <c:y val="0.91030135201875439"/>
            </c:manualLayout>
          </c:layout>
          <c:overlay val="0"/>
          <c:spPr>
            <a:noFill/>
            <a:ln>
              <a:noFill/>
            </a:ln>
            <a:effectLst/>
          </c:spPr>
          <c:txPr>
            <a:bodyPr rot="0" spcFirstLastPara="1" vertOverflow="ellipsis" vert="horz" wrap="square" anchor="ctr" anchorCtr="1"/>
            <a:lstStyle/>
            <a:p>
              <a:pPr algn="ctr">
                <a:defRPr sz="2000" b="1" i="0" u="none" strike="noStrike" kern="1200" baseline="0">
                  <a:solidFill>
                    <a:schemeClr val="bg1"/>
                  </a:solidFill>
                  <a:latin typeface="+mn-lt"/>
                  <a:ea typeface="+mn-ea"/>
                  <a:cs typeface="+mn-cs"/>
                </a:defRPr>
              </a:pPr>
              <a:endParaRPr lang="en-US"/>
            </a:p>
          </c:txPr>
        </c:title>
        <c:numFmt formatCode="General" sourceLinked="1"/>
        <c:majorTickMark val="none"/>
        <c:minorTickMark val="in"/>
        <c:tickLblPos val="nextTo"/>
        <c:spPr>
          <a:noFill/>
          <a:ln w="2857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833646480"/>
        <c:crossesAt val="-5"/>
        <c:crossBetween val="midCat"/>
        <c:majorUnit val="2"/>
        <c:minorUnit val="1"/>
      </c:valAx>
      <c:valAx>
        <c:axId val="833646480"/>
        <c:scaling>
          <c:orientation val="minMax"/>
          <c:max val="25"/>
        </c:scaling>
        <c:delete val="0"/>
        <c:axPos val="l"/>
        <c:majorGridlines>
          <c:spPr>
            <a:ln w="9525" cap="flat" cmpd="sng" algn="ctr">
              <a:solidFill>
                <a:srgbClr val="00B050"/>
              </a:solidFill>
              <a:prstDash val="solid"/>
              <a:round/>
            </a:ln>
            <a:effectLst/>
          </c:spPr>
        </c:majorGridlines>
        <c:title>
          <c:tx>
            <c:rich>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sz="2000" b="1">
                    <a:solidFill>
                      <a:schemeClr val="bg1"/>
                    </a:solidFill>
                  </a:rPr>
                  <a:t>Tide, Feet</a:t>
                </a:r>
              </a:p>
            </c:rich>
          </c:tx>
          <c:layout>
            <c:manualLayout>
              <c:xMode val="edge"/>
              <c:yMode val="edge"/>
              <c:x val="7.8700625384789877E-2"/>
              <c:y val="0.4265385890034082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title>
        <c:numFmt formatCode="General" sourceLinked="1"/>
        <c:majorTickMark val="in"/>
        <c:minorTickMark val="in"/>
        <c:tickLblPos val="nextTo"/>
        <c:spPr>
          <a:noFill/>
          <a:ln w="2857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833649000"/>
        <c:crossesAt val="0"/>
        <c:crossBetween val="midCat"/>
        <c:majorUnit val="5"/>
        <c:minorUnit val="1"/>
      </c:valAx>
      <c:spPr>
        <a:solidFill>
          <a:schemeClr val="tx1"/>
        </a:solidFill>
        <a:ln w="34925" cmpd="sng">
          <a:solidFill>
            <a:schemeClr val="bg1"/>
          </a:solidFill>
        </a:ln>
        <a:effectLst/>
      </c:spPr>
    </c:plotArea>
    <c:legend>
      <c:legendPos val="b"/>
      <c:layout>
        <c:manualLayout>
          <c:xMode val="edge"/>
          <c:yMode val="edge"/>
          <c:x val="0.73020300703152863"/>
          <c:y val="0.24914714337782548"/>
          <c:w val="0.13420336346845532"/>
          <c:h val="8.5502623593579158E-2"/>
        </c:manualLayout>
      </c:layout>
      <c:overlay val="0"/>
      <c:spPr>
        <a:solidFill>
          <a:schemeClr val="tx1"/>
        </a:solidFill>
        <a:ln w="22225">
          <a:solidFill>
            <a:schemeClr val="bg1"/>
          </a:solid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w="9525" cap="flat" cmpd="dbl" algn="ctr">
      <a:noFill/>
      <a:round/>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26A32-8ED3-4EC6-8B5A-2067282404F6}"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91D55-7C4A-4776-A838-2557EC2EA110}" type="slidenum">
              <a:rPr lang="en-US" smtClean="0"/>
              <a:t>‹#›</a:t>
            </a:fld>
            <a:endParaRPr lang="en-US"/>
          </a:p>
        </p:txBody>
      </p:sp>
    </p:spTree>
    <p:extLst>
      <p:ext uri="{BB962C8B-B14F-4D97-AF65-F5344CB8AC3E}">
        <p14:creationId xmlns:p14="http://schemas.microsoft.com/office/powerpoint/2010/main" val="383256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4</a:t>
            </a:fld>
            <a:endParaRPr lang="en-US"/>
          </a:p>
        </p:txBody>
      </p:sp>
    </p:spTree>
    <p:extLst>
      <p:ext uri="{BB962C8B-B14F-4D97-AF65-F5344CB8AC3E}">
        <p14:creationId xmlns:p14="http://schemas.microsoft.com/office/powerpoint/2010/main" val="31206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29</a:t>
            </a:fld>
            <a:endParaRPr lang="en-US"/>
          </a:p>
        </p:txBody>
      </p:sp>
    </p:spTree>
    <p:extLst>
      <p:ext uri="{BB962C8B-B14F-4D97-AF65-F5344CB8AC3E}">
        <p14:creationId xmlns:p14="http://schemas.microsoft.com/office/powerpoint/2010/main" val="279888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25 Gold Hill in Culebra Cut</a:t>
            </a:r>
          </a:p>
        </p:txBody>
      </p:sp>
      <p:sp>
        <p:nvSpPr>
          <p:cNvPr id="4" name="Slide Number Placeholder 3"/>
          <p:cNvSpPr>
            <a:spLocks noGrp="1"/>
          </p:cNvSpPr>
          <p:nvPr>
            <p:ph type="sldNum" sz="quarter" idx="5"/>
          </p:nvPr>
        </p:nvSpPr>
        <p:spPr/>
        <p:txBody>
          <a:bodyPr/>
          <a:lstStyle/>
          <a:p>
            <a:fld id="{0F691D55-7C4A-4776-A838-2557EC2EA110}" type="slidenum">
              <a:rPr lang="en-US" smtClean="0"/>
              <a:t>35</a:t>
            </a:fld>
            <a:endParaRPr lang="en-US"/>
          </a:p>
        </p:txBody>
      </p:sp>
    </p:spTree>
    <p:extLst>
      <p:ext uri="{BB962C8B-B14F-4D97-AF65-F5344CB8AC3E}">
        <p14:creationId xmlns:p14="http://schemas.microsoft.com/office/powerpoint/2010/main" val="273679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23 northern Culebra Cut</a:t>
            </a:r>
          </a:p>
        </p:txBody>
      </p:sp>
      <p:sp>
        <p:nvSpPr>
          <p:cNvPr id="4" name="Slide Number Placeholder 3"/>
          <p:cNvSpPr>
            <a:spLocks noGrp="1"/>
          </p:cNvSpPr>
          <p:nvPr>
            <p:ph type="sldNum" sz="quarter" idx="5"/>
          </p:nvPr>
        </p:nvSpPr>
        <p:spPr/>
        <p:txBody>
          <a:bodyPr/>
          <a:lstStyle/>
          <a:p>
            <a:fld id="{0F691D55-7C4A-4776-A838-2557EC2EA110}" type="slidenum">
              <a:rPr lang="en-US" smtClean="0"/>
              <a:t>36</a:t>
            </a:fld>
            <a:endParaRPr lang="en-US"/>
          </a:p>
        </p:txBody>
      </p:sp>
    </p:spTree>
    <p:extLst>
      <p:ext uri="{BB962C8B-B14F-4D97-AF65-F5344CB8AC3E}">
        <p14:creationId xmlns:p14="http://schemas.microsoft.com/office/powerpoint/2010/main" val="3008104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14</a:t>
            </a:r>
          </a:p>
        </p:txBody>
      </p:sp>
      <p:sp>
        <p:nvSpPr>
          <p:cNvPr id="4" name="Slide Number Placeholder 3"/>
          <p:cNvSpPr>
            <a:spLocks noGrp="1"/>
          </p:cNvSpPr>
          <p:nvPr>
            <p:ph type="sldNum" sz="quarter" idx="5"/>
          </p:nvPr>
        </p:nvSpPr>
        <p:spPr/>
        <p:txBody>
          <a:bodyPr/>
          <a:lstStyle/>
          <a:p>
            <a:fld id="{0F691D55-7C4A-4776-A838-2557EC2EA110}" type="slidenum">
              <a:rPr lang="en-US" smtClean="0"/>
              <a:t>39</a:t>
            </a:fld>
            <a:endParaRPr lang="en-US"/>
          </a:p>
        </p:txBody>
      </p:sp>
    </p:spTree>
    <p:extLst>
      <p:ext uri="{BB962C8B-B14F-4D97-AF65-F5344CB8AC3E}">
        <p14:creationId xmlns:p14="http://schemas.microsoft.com/office/powerpoint/2010/main" val="14656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26 Gaun Lake</a:t>
            </a:r>
          </a:p>
        </p:txBody>
      </p:sp>
      <p:sp>
        <p:nvSpPr>
          <p:cNvPr id="4" name="Slide Number Placeholder 3"/>
          <p:cNvSpPr>
            <a:spLocks noGrp="1"/>
          </p:cNvSpPr>
          <p:nvPr>
            <p:ph type="sldNum" sz="quarter" idx="5"/>
          </p:nvPr>
        </p:nvSpPr>
        <p:spPr/>
        <p:txBody>
          <a:bodyPr/>
          <a:lstStyle/>
          <a:p>
            <a:fld id="{0F691D55-7C4A-4776-A838-2557EC2EA110}" type="slidenum">
              <a:rPr lang="en-US" smtClean="0"/>
              <a:t>40</a:t>
            </a:fld>
            <a:endParaRPr lang="en-US"/>
          </a:p>
        </p:txBody>
      </p:sp>
    </p:spTree>
    <p:extLst>
      <p:ext uri="{BB962C8B-B14F-4D97-AF65-F5344CB8AC3E}">
        <p14:creationId xmlns:p14="http://schemas.microsoft.com/office/powerpoint/2010/main" val="285422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the dam was built, it was the largest earth and rock fill dam in the world and Lake Gatun was the largest man-made lake. Gatun Lake is the #2 largest man-made Lake Kariba, located on the border of Zambia and Zimbabwe, by both volume and surface area.</a:t>
            </a:r>
          </a:p>
        </p:txBody>
      </p:sp>
      <p:sp>
        <p:nvSpPr>
          <p:cNvPr id="4" name="Slide Number Placeholder 3"/>
          <p:cNvSpPr>
            <a:spLocks noGrp="1"/>
          </p:cNvSpPr>
          <p:nvPr>
            <p:ph type="sldNum" sz="quarter" idx="5"/>
          </p:nvPr>
        </p:nvSpPr>
        <p:spPr/>
        <p:txBody>
          <a:bodyPr/>
          <a:lstStyle/>
          <a:p>
            <a:fld id="{0F691D55-7C4A-4776-A838-2557EC2EA110}" type="slidenum">
              <a:rPr lang="en-US" smtClean="0"/>
              <a:t>41</a:t>
            </a:fld>
            <a:endParaRPr lang="en-US"/>
          </a:p>
        </p:txBody>
      </p:sp>
    </p:spTree>
    <p:extLst>
      <p:ext uri="{BB962C8B-B14F-4D97-AF65-F5344CB8AC3E}">
        <p14:creationId xmlns:p14="http://schemas.microsoft.com/office/powerpoint/2010/main" val="141552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E723-BC57-9551-60EC-53BA17401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9038D-62C0-B6EC-4240-8E99AEB60F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2BC4FD-78FF-E8E3-E11E-42776BACA8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EC437E-9443-336D-29E7-37777EDCED32}"/>
              </a:ext>
            </a:extLst>
          </p:cNvPr>
          <p:cNvSpPr>
            <a:spLocks noGrp="1"/>
          </p:cNvSpPr>
          <p:nvPr>
            <p:ph type="sldNum" sz="quarter" idx="5"/>
          </p:nvPr>
        </p:nvSpPr>
        <p:spPr/>
        <p:txBody>
          <a:bodyPr/>
          <a:lstStyle/>
          <a:p>
            <a:fld id="{0F691D55-7C4A-4776-A838-2557EC2EA110}" type="slidenum">
              <a:rPr lang="en-US" smtClean="0"/>
              <a:t>42</a:t>
            </a:fld>
            <a:endParaRPr lang="en-US"/>
          </a:p>
        </p:txBody>
      </p:sp>
    </p:spTree>
    <p:extLst>
      <p:ext uri="{BB962C8B-B14F-4D97-AF65-F5344CB8AC3E}">
        <p14:creationId xmlns:p14="http://schemas.microsoft.com/office/powerpoint/2010/main" val="152126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20 San Lorenzo</a:t>
            </a:r>
          </a:p>
        </p:txBody>
      </p:sp>
      <p:sp>
        <p:nvSpPr>
          <p:cNvPr id="4" name="Slide Number Placeholder 3"/>
          <p:cNvSpPr>
            <a:spLocks noGrp="1"/>
          </p:cNvSpPr>
          <p:nvPr>
            <p:ph type="sldNum" sz="quarter" idx="5"/>
          </p:nvPr>
        </p:nvSpPr>
        <p:spPr/>
        <p:txBody>
          <a:bodyPr/>
          <a:lstStyle/>
          <a:p>
            <a:fld id="{0F691D55-7C4A-4776-A838-2557EC2EA110}" type="slidenum">
              <a:rPr lang="en-US" smtClean="0"/>
              <a:t>43</a:t>
            </a:fld>
            <a:endParaRPr lang="en-US"/>
          </a:p>
        </p:txBody>
      </p:sp>
    </p:spTree>
    <p:extLst>
      <p:ext uri="{BB962C8B-B14F-4D97-AF65-F5344CB8AC3E}">
        <p14:creationId xmlns:p14="http://schemas.microsoft.com/office/powerpoint/2010/main" val="556206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President Johnson's Reaction: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Immediate Response (Measured and Diplomatic):</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Although the events began under President </a:t>
            </a:r>
            <a:r>
              <a:rPr lang="en-US" sz="1200" b="1" kern="1200" dirty="0">
                <a:solidFill>
                  <a:schemeClr val="tx1"/>
                </a:solidFill>
                <a:effectLst/>
                <a:latin typeface="+mn-lt"/>
                <a:ea typeface="+mn-ea"/>
                <a:cs typeface="+mn-cs"/>
              </a:rPr>
              <a:t>John F. Kennedy’s policy framework</a:t>
            </a:r>
            <a:r>
              <a:rPr lang="en-US" sz="1200" kern="1200" dirty="0">
                <a:solidFill>
                  <a:schemeClr val="tx1"/>
                </a:solidFill>
                <a:effectLst/>
                <a:latin typeface="+mn-lt"/>
                <a:ea typeface="+mn-ea"/>
                <a:cs typeface="+mn-cs"/>
              </a:rPr>
              <a:t>, it was President </a:t>
            </a:r>
            <a:r>
              <a:rPr lang="en-US" sz="1200" b="1" kern="1200" dirty="0">
                <a:solidFill>
                  <a:schemeClr val="tx1"/>
                </a:solidFill>
                <a:effectLst/>
                <a:latin typeface="+mn-lt"/>
                <a:ea typeface="+mn-ea"/>
                <a:cs typeface="+mn-cs"/>
              </a:rPr>
              <a:t>Johnson</a:t>
            </a:r>
            <a:r>
              <a:rPr lang="en-US" sz="1200" kern="1200" dirty="0">
                <a:solidFill>
                  <a:schemeClr val="tx1"/>
                </a:solidFill>
                <a:effectLst/>
                <a:latin typeface="+mn-lt"/>
                <a:ea typeface="+mn-ea"/>
                <a:cs typeface="+mn-cs"/>
              </a:rPr>
              <a:t> who had to deal with the fallout.</a:t>
            </a:r>
          </a:p>
          <a:p>
            <a:pPr lvl="1"/>
            <a:r>
              <a:rPr lang="en-US" sz="1200" kern="1200" dirty="0">
                <a:solidFill>
                  <a:schemeClr val="tx1"/>
                </a:solidFill>
                <a:effectLst/>
                <a:latin typeface="+mn-lt"/>
                <a:ea typeface="+mn-ea"/>
                <a:cs typeface="+mn-cs"/>
              </a:rPr>
              <a:t>Johnson expressed </a:t>
            </a:r>
            <a:r>
              <a:rPr lang="en-US" sz="1200" b="1" kern="1200" dirty="0">
                <a:solidFill>
                  <a:schemeClr val="tx1"/>
                </a:solidFill>
                <a:effectLst/>
                <a:latin typeface="+mn-lt"/>
                <a:ea typeface="+mn-ea"/>
                <a:cs typeface="+mn-cs"/>
              </a:rPr>
              <a:t>regret over the loss of life</a:t>
            </a:r>
            <a:r>
              <a:rPr lang="en-US" sz="1200" kern="1200" dirty="0">
                <a:solidFill>
                  <a:schemeClr val="tx1"/>
                </a:solidFill>
                <a:effectLst/>
                <a:latin typeface="+mn-lt"/>
                <a:ea typeface="+mn-ea"/>
                <a:cs typeface="+mn-cs"/>
              </a:rPr>
              <a:t> and emphasized the need for a peaceful and diplomatic solution.</a:t>
            </a:r>
          </a:p>
          <a:p>
            <a:pPr lvl="1"/>
            <a:r>
              <a:rPr lang="en-US" sz="1200" kern="1200" dirty="0">
                <a:solidFill>
                  <a:schemeClr val="tx1"/>
                </a:solidFill>
                <a:effectLst/>
                <a:latin typeface="+mn-lt"/>
                <a:ea typeface="+mn-ea"/>
                <a:cs typeface="+mn-cs"/>
              </a:rPr>
              <a:t>He </a:t>
            </a:r>
            <a:r>
              <a:rPr lang="en-US" sz="1200" b="1" kern="1200" dirty="0">
                <a:solidFill>
                  <a:schemeClr val="tx1"/>
                </a:solidFill>
                <a:effectLst/>
                <a:latin typeface="+mn-lt"/>
                <a:ea typeface="+mn-ea"/>
                <a:cs typeface="+mn-cs"/>
              </a:rPr>
              <a:t>ordered U.S. forces to avoid escalating violence</a:t>
            </a:r>
            <a:r>
              <a:rPr lang="en-US" sz="1200" kern="1200" dirty="0">
                <a:solidFill>
                  <a:schemeClr val="tx1"/>
                </a:solidFill>
                <a:effectLst/>
                <a:latin typeface="+mn-lt"/>
                <a:ea typeface="+mn-ea"/>
                <a:cs typeface="+mn-cs"/>
              </a:rPr>
              <a:t> and instructed officials to </a:t>
            </a:r>
            <a:r>
              <a:rPr lang="en-US" sz="1200" b="1" kern="1200" dirty="0">
                <a:solidFill>
                  <a:schemeClr val="tx1"/>
                </a:solidFill>
                <a:effectLst/>
                <a:latin typeface="+mn-lt"/>
                <a:ea typeface="+mn-ea"/>
                <a:cs typeface="+mn-cs"/>
              </a:rPr>
              <a:t>avoid inflammatory rhetoric</a:t>
            </a:r>
            <a:r>
              <a:rPr lang="en-US" sz="1200" kern="1200" dirty="0">
                <a:solidFill>
                  <a:schemeClr val="tx1"/>
                </a:solidFill>
                <a:effectLst/>
                <a:latin typeface="+mn-lt"/>
                <a:ea typeface="+mn-ea"/>
                <a:cs typeface="+mn-cs"/>
              </a:rPr>
              <a:t>.</a:t>
            </a:r>
          </a:p>
          <a:p>
            <a:pPr lvl="0"/>
            <a:r>
              <a:rPr lang="en-US" sz="1200" b="1" kern="1200" dirty="0">
                <a:solidFill>
                  <a:schemeClr val="tx1"/>
                </a:solidFill>
                <a:effectLst/>
                <a:latin typeface="+mn-lt"/>
                <a:ea typeface="+mn-ea"/>
                <a:cs typeface="+mn-cs"/>
              </a:rPr>
              <a:t>Diplomatic Action:</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Johnson agreed to </a:t>
            </a:r>
            <a:r>
              <a:rPr lang="en-US" sz="1200" b="1" kern="1200" dirty="0">
                <a:solidFill>
                  <a:schemeClr val="tx1"/>
                </a:solidFill>
                <a:effectLst/>
                <a:latin typeface="+mn-lt"/>
                <a:ea typeface="+mn-ea"/>
                <a:cs typeface="+mn-cs"/>
              </a:rPr>
              <a:t>send envoys to negotiate</a:t>
            </a:r>
            <a:r>
              <a:rPr lang="en-US" sz="1200" kern="1200" dirty="0">
                <a:solidFill>
                  <a:schemeClr val="tx1"/>
                </a:solidFill>
                <a:effectLst/>
                <a:latin typeface="+mn-lt"/>
                <a:ea typeface="+mn-ea"/>
                <a:cs typeface="+mn-cs"/>
              </a:rPr>
              <a:t> with Panamanian leaders.</a:t>
            </a:r>
          </a:p>
          <a:p>
            <a:pPr lvl="1"/>
            <a:r>
              <a:rPr lang="en-US" sz="1200" kern="1200" dirty="0">
                <a:solidFill>
                  <a:schemeClr val="tx1"/>
                </a:solidFill>
                <a:effectLst/>
                <a:latin typeface="+mn-lt"/>
                <a:ea typeface="+mn-ea"/>
                <a:cs typeface="+mn-cs"/>
              </a:rPr>
              <a:t>Under his administration, the U.S. </a:t>
            </a:r>
            <a:r>
              <a:rPr lang="en-US" sz="1200" b="1" kern="1200" dirty="0">
                <a:solidFill>
                  <a:schemeClr val="tx1"/>
                </a:solidFill>
                <a:effectLst/>
                <a:latin typeface="+mn-lt"/>
                <a:ea typeface="+mn-ea"/>
                <a:cs typeface="+mn-cs"/>
              </a:rPr>
              <a:t>eventually agreed to talks</a:t>
            </a:r>
            <a:r>
              <a:rPr lang="en-US" sz="1200" kern="1200" dirty="0">
                <a:solidFill>
                  <a:schemeClr val="tx1"/>
                </a:solidFill>
                <a:effectLst/>
                <a:latin typeface="+mn-lt"/>
                <a:ea typeface="+mn-ea"/>
                <a:cs typeface="+mn-cs"/>
              </a:rPr>
              <a:t> about revising the Panama Canal treaties—a significant policy shift.</a:t>
            </a:r>
          </a:p>
          <a:p>
            <a:pPr lvl="1"/>
            <a:r>
              <a:rPr lang="en-US" sz="1200" kern="1200" dirty="0">
                <a:solidFill>
                  <a:schemeClr val="tx1"/>
                </a:solidFill>
                <a:effectLst/>
                <a:latin typeface="+mn-lt"/>
                <a:ea typeface="+mn-ea"/>
                <a:cs typeface="+mn-cs"/>
              </a:rPr>
              <a:t>His administration </a:t>
            </a:r>
            <a:r>
              <a:rPr lang="en-US" sz="1200" b="1" kern="1200" dirty="0">
                <a:solidFill>
                  <a:schemeClr val="tx1"/>
                </a:solidFill>
                <a:effectLst/>
                <a:latin typeface="+mn-lt"/>
                <a:ea typeface="+mn-ea"/>
                <a:cs typeface="+mn-cs"/>
              </a:rPr>
              <a:t>acknowledged that Panamanians had legitimate grievances</a:t>
            </a:r>
            <a:r>
              <a:rPr lang="en-US" sz="1200" kern="1200" dirty="0">
                <a:solidFill>
                  <a:schemeClr val="tx1"/>
                </a:solidFill>
                <a:effectLst/>
                <a:latin typeface="+mn-lt"/>
                <a:ea typeface="+mn-ea"/>
                <a:cs typeface="+mn-cs"/>
              </a:rPr>
              <a:t>, including the symbolic issue of sovereignty over the Canal Zone.</a:t>
            </a:r>
          </a:p>
          <a:p>
            <a:pPr lvl="0"/>
            <a:r>
              <a:rPr lang="en-US" sz="1200" b="1" kern="1200" dirty="0">
                <a:solidFill>
                  <a:schemeClr val="tx1"/>
                </a:solidFill>
                <a:effectLst/>
                <a:latin typeface="+mn-lt"/>
                <a:ea typeface="+mn-ea"/>
                <a:cs typeface="+mn-cs"/>
              </a:rPr>
              <a:t>Strategic Goal:</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Johnson sought to </a:t>
            </a:r>
            <a:r>
              <a:rPr lang="en-US" sz="1200" b="1" kern="1200" dirty="0">
                <a:solidFill>
                  <a:schemeClr val="tx1"/>
                </a:solidFill>
                <a:effectLst/>
                <a:latin typeface="+mn-lt"/>
                <a:ea typeface="+mn-ea"/>
                <a:cs typeface="+mn-cs"/>
              </a:rPr>
              <a:t>preserve U.S. control of the canal</a:t>
            </a:r>
            <a:r>
              <a:rPr lang="en-US" sz="1200" kern="1200" dirty="0">
                <a:solidFill>
                  <a:schemeClr val="tx1"/>
                </a:solidFill>
                <a:effectLst/>
                <a:latin typeface="+mn-lt"/>
                <a:ea typeface="+mn-ea"/>
                <a:cs typeface="+mn-cs"/>
              </a:rPr>
              <a:t> while </a:t>
            </a:r>
            <a:r>
              <a:rPr lang="en-US" sz="1200" b="1" kern="1200" dirty="0">
                <a:solidFill>
                  <a:schemeClr val="tx1"/>
                </a:solidFill>
                <a:effectLst/>
                <a:latin typeface="+mn-lt"/>
                <a:ea typeface="+mn-ea"/>
                <a:cs typeface="+mn-cs"/>
              </a:rPr>
              <a:t>preventing further diplomatic isolation in Latin America</a:t>
            </a:r>
            <a:r>
              <a:rPr lang="en-US" sz="1200" kern="1200" dirty="0">
                <a:solidFill>
                  <a:schemeClr val="tx1"/>
                </a:solidFill>
                <a:effectLst/>
                <a:latin typeface="+mn-lt"/>
                <a:ea typeface="+mn-ea"/>
                <a:cs typeface="+mn-cs"/>
              </a:rPr>
              <a:t>, where anti-American sentiment was growing.</a:t>
            </a:r>
          </a:p>
          <a:p>
            <a:r>
              <a:rPr lang="en-US" sz="1200" b="1" kern="1200" dirty="0">
                <a:solidFill>
                  <a:schemeClr val="tx1"/>
                </a:solidFill>
                <a:effectLst/>
                <a:latin typeface="+mn-lt"/>
                <a:ea typeface="+mn-ea"/>
                <a:cs typeface="+mn-cs"/>
              </a:rPr>
              <a:t>Long-Term Outcome: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new treaties were not signed until President </a:t>
            </a:r>
            <a:r>
              <a:rPr lang="en-US" sz="1200" b="1" kern="1200" dirty="0">
                <a:solidFill>
                  <a:schemeClr val="tx1"/>
                </a:solidFill>
                <a:effectLst/>
                <a:latin typeface="+mn-lt"/>
                <a:ea typeface="+mn-ea"/>
                <a:cs typeface="+mn-cs"/>
              </a:rPr>
              <a:t>Jimmy Carter</a:t>
            </a:r>
            <a:r>
              <a:rPr lang="en-US" sz="1200" kern="1200" dirty="0">
                <a:solidFill>
                  <a:schemeClr val="tx1"/>
                </a:solidFill>
                <a:effectLst/>
                <a:latin typeface="+mn-lt"/>
                <a:ea typeface="+mn-ea"/>
                <a:cs typeface="+mn-cs"/>
              </a:rPr>
              <a:t>'s term in the late 1970s (the </a:t>
            </a:r>
            <a:r>
              <a:rPr lang="en-US" sz="1200" b="1" kern="1200" dirty="0">
                <a:solidFill>
                  <a:schemeClr val="tx1"/>
                </a:solidFill>
                <a:effectLst/>
                <a:latin typeface="+mn-lt"/>
                <a:ea typeface="+mn-ea"/>
                <a:cs typeface="+mn-cs"/>
              </a:rPr>
              <a:t>Torrijos–Carter Treaties</a:t>
            </a:r>
            <a:r>
              <a:rPr lang="en-US" sz="1200" kern="1200" dirty="0">
                <a:solidFill>
                  <a:schemeClr val="tx1"/>
                </a:solidFill>
                <a:effectLst/>
                <a:latin typeface="+mn-lt"/>
                <a:ea typeface="+mn-ea"/>
                <a:cs typeface="+mn-cs"/>
              </a:rPr>
              <a:t> of 1977), Johnson’s willingness to open negotiations laid the </a:t>
            </a:r>
            <a:r>
              <a:rPr lang="en-US" sz="1200" b="1" kern="1200" dirty="0">
                <a:solidFill>
                  <a:schemeClr val="tx1"/>
                </a:solidFill>
                <a:effectLst/>
                <a:latin typeface="+mn-lt"/>
                <a:ea typeface="+mn-ea"/>
                <a:cs typeface="+mn-cs"/>
              </a:rPr>
              <a:t>foundation</a:t>
            </a:r>
            <a:r>
              <a:rPr lang="en-US" sz="1200" kern="1200" dirty="0">
                <a:solidFill>
                  <a:schemeClr val="tx1"/>
                </a:solidFill>
                <a:effectLst/>
                <a:latin typeface="+mn-lt"/>
                <a:ea typeface="+mn-ea"/>
                <a:cs typeface="+mn-cs"/>
              </a:rPr>
              <a:t> for the eventual transfer of the Canal to Panama.</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President Johnson reacted to the January 9, 1964 events with </a:t>
            </a:r>
            <a:r>
              <a:rPr lang="en-US" sz="1200" b="1" kern="1200" dirty="0">
                <a:solidFill>
                  <a:schemeClr val="tx1"/>
                </a:solidFill>
                <a:effectLst/>
                <a:latin typeface="+mn-lt"/>
                <a:ea typeface="+mn-ea"/>
                <a:cs typeface="+mn-cs"/>
              </a:rPr>
              <a:t>cautious diplomacy</a:t>
            </a:r>
            <a:r>
              <a:rPr lang="en-US" sz="1200" kern="1200" dirty="0">
                <a:solidFill>
                  <a:schemeClr val="tx1"/>
                </a:solidFill>
                <a:effectLst/>
                <a:latin typeface="+mn-lt"/>
                <a:ea typeface="+mn-ea"/>
                <a:cs typeface="+mn-cs"/>
              </a:rPr>
              <a:t>, aiming to de-escalate violence, restore relations, and begin a long-term process of negotiation that acknowledged Panamanian sovereignty concerns—marking a shift in U.S. policy toward the Canal Zone.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48</a:t>
            </a:fld>
            <a:endParaRPr lang="en-US"/>
          </a:p>
        </p:txBody>
      </p:sp>
    </p:spTree>
    <p:extLst>
      <p:ext uri="{BB962C8B-B14F-4D97-AF65-F5344CB8AC3E}">
        <p14:creationId xmlns:p14="http://schemas.microsoft.com/office/powerpoint/2010/main" val="128651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Long-Term Outcome: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new treaties were not signed until President </a:t>
            </a:r>
            <a:r>
              <a:rPr lang="en-US" sz="1200" b="1" kern="1200" dirty="0">
                <a:solidFill>
                  <a:schemeClr val="tx1"/>
                </a:solidFill>
                <a:effectLst/>
                <a:latin typeface="+mn-lt"/>
                <a:ea typeface="+mn-ea"/>
                <a:cs typeface="+mn-cs"/>
              </a:rPr>
              <a:t>Jimmy Carter</a:t>
            </a:r>
            <a:r>
              <a:rPr lang="en-US" sz="1200" kern="1200" dirty="0">
                <a:solidFill>
                  <a:schemeClr val="tx1"/>
                </a:solidFill>
                <a:effectLst/>
                <a:latin typeface="+mn-lt"/>
                <a:ea typeface="+mn-ea"/>
                <a:cs typeface="+mn-cs"/>
              </a:rPr>
              <a:t>'s term in the late 1970s (the </a:t>
            </a:r>
            <a:r>
              <a:rPr lang="en-US" sz="1200" b="1" kern="1200" dirty="0">
                <a:solidFill>
                  <a:schemeClr val="tx1"/>
                </a:solidFill>
                <a:effectLst/>
                <a:latin typeface="+mn-lt"/>
                <a:ea typeface="+mn-ea"/>
                <a:cs typeface="+mn-cs"/>
              </a:rPr>
              <a:t>Torrijos–Carter Treaties</a:t>
            </a:r>
            <a:r>
              <a:rPr lang="en-US" sz="1200" kern="1200" dirty="0">
                <a:solidFill>
                  <a:schemeClr val="tx1"/>
                </a:solidFill>
                <a:effectLst/>
                <a:latin typeface="+mn-lt"/>
                <a:ea typeface="+mn-ea"/>
                <a:cs typeface="+mn-cs"/>
              </a:rPr>
              <a:t> of 1977), Johnson’s willingness to open negotiations laid the </a:t>
            </a:r>
            <a:r>
              <a:rPr lang="en-US" sz="1200" b="1" kern="1200" dirty="0">
                <a:solidFill>
                  <a:schemeClr val="tx1"/>
                </a:solidFill>
                <a:effectLst/>
                <a:latin typeface="+mn-lt"/>
                <a:ea typeface="+mn-ea"/>
                <a:cs typeface="+mn-cs"/>
              </a:rPr>
              <a:t>foundation</a:t>
            </a:r>
            <a:r>
              <a:rPr lang="en-US" sz="1200" kern="1200" dirty="0">
                <a:solidFill>
                  <a:schemeClr val="tx1"/>
                </a:solidFill>
                <a:effectLst/>
                <a:latin typeface="+mn-lt"/>
                <a:ea typeface="+mn-ea"/>
                <a:cs typeface="+mn-cs"/>
              </a:rPr>
              <a:t> for the eventual transfer of the Canal to Panama.</a:t>
            </a:r>
          </a:p>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50</a:t>
            </a:fld>
            <a:endParaRPr lang="en-US"/>
          </a:p>
        </p:txBody>
      </p:sp>
    </p:spTree>
    <p:extLst>
      <p:ext uri="{BB962C8B-B14F-4D97-AF65-F5344CB8AC3E}">
        <p14:creationId xmlns:p14="http://schemas.microsoft.com/office/powerpoint/2010/main" val="212726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slide illustrates the general plan chosen for the Panama Canal. Concept, A sea-level cannot succeed in Panama, because of the difference in tidal elevations in the </a:t>
            </a:r>
            <a:r>
              <a:rPr lang="en-US" dirty="0" err="1"/>
              <a:t>Carribean</a:t>
            </a:r>
            <a:r>
              <a:rPr lang="en-US" dirty="0"/>
              <a:t> Sea (1,5 ft) and Pacific Ocean (15 ft) would make the canal unnavigable at times. So, a canal using locks is required When locks are used, there must be a source of water upstream because water will be lost downstream each time a ship transits a lock. For the Panama Canal, the source of water is a large man-made lake, Gatun Lake, which was created by building a dam on the Chagres River. In this plan, ships are lifted by the locks from sea level to the elevation of Gatun Lake (+85 ft). So, in Panama, ship crosses the isthmus by using the locks and a large man-made lake to travel over Panama, not through it.</a:t>
            </a:r>
          </a:p>
          <a:p>
            <a:endParaRPr lang="en-US" dirty="0"/>
          </a:p>
          <a:p>
            <a:r>
              <a:rPr lang="en-US" dirty="0"/>
              <a:t>This plan for a canal with locks in Panama was first proposed by Baron Adolphe Godin de L</a:t>
            </a:r>
            <a:r>
              <a:rPr lang="en-US" dirty="0">
                <a:latin typeface="Calibri" panose="020F0502020204030204" pitchFamily="34" charset="0"/>
                <a:ea typeface="Calibri" panose="020F0502020204030204" pitchFamily="34" charset="0"/>
                <a:cs typeface="Calibri" panose="020F0502020204030204" pitchFamily="34" charset="0"/>
              </a:rPr>
              <a:t>é</a:t>
            </a:r>
            <a:r>
              <a:rPr lang="en-US" dirty="0"/>
              <a:t>pinay, Chief Engineer of the Corps des Ponts et Chauss</a:t>
            </a:r>
            <a:r>
              <a:rPr lang="en-US" dirty="0">
                <a:latin typeface="Calibri" panose="020F0502020204030204" pitchFamily="34" charset="0"/>
                <a:ea typeface="Calibri" panose="020F0502020204030204" pitchFamily="34" charset="0"/>
                <a:cs typeface="Calibri" panose="020F0502020204030204" pitchFamily="34" charset="0"/>
              </a:rPr>
              <a:t>é</a:t>
            </a:r>
            <a:r>
              <a:rPr lang="en-US" dirty="0"/>
              <a:t>es in 1879. de L</a:t>
            </a:r>
            <a:r>
              <a:rPr lang="en-US" dirty="0">
                <a:latin typeface="Calibri" panose="020F0502020204030204" pitchFamily="34" charset="0"/>
                <a:ea typeface="Calibri" panose="020F0502020204030204" pitchFamily="34" charset="0"/>
                <a:cs typeface="Calibri" panose="020F0502020204030204" pitchFamily="34" charset="0"/>
              </a:rPr>
              <a:t>é</a:t>
            </a:r>
            <a:r>
              <a:rPr lang="en-US" dirty="0"/>
              <a:t>pinay first proposed this plan in opposition to the plan promoted by Count Ferdinand de Lesseps for a sea-level canal. </a:t>
            </a:r>
          </a:p>
          <a:p>
            <a:endParaRPr lang="en-US" dirty="0"/>
          </a:p>
          <a:p>
            <a:r>
              <a:rPr lang="en-US" dirty="0"/>
              <a:t>John Stevens believed a sea-level canal in Panama  to be "an entirely untenable proposition“ because of the difference in tides between the Caribbean and Pacific coasts. Stevens convinced Theodore Roosevelt of the necessity and feasibility of selecting this plan in 1906. The US planned the design of the locks on the largest locks in use in the US at that time, 1200 ft long, 110 ft wide. The lock with the largest lift in the </a:t>
            </a:r>
            <a:r>
              <a:rPr lang="en-US" dirty="0" err="1"/>
              <a:t>uS</a:t>
            </a:r>
            <a:r>
              <a:rPr lang="en-US" dirty="0"/>
              <a:t> is the Wilson Lock on The Tennessee River at 103 ft. The oldest locks in the US were built in 1840, 185 years old.</a:t>
            </a:r>
          </a:p>
          <a:p>
            <a:r>
              <a:rPr lang="en-US" dirty="0"/>
              <a:t> </a:t>
            </a:r>
          </a:p>
        </p:txBody>
      </p:sp>
      <p:sp>
        <p:nvSpPr>
          <p:cNvPr id="4" name="Slide Number Placeholder 3"/>
          <p:cNvSpPr>
            <a:spLocks noGrp="1"/>
          </p:cNvSpPr>
          <p:nvPr>
            <p:ph type="sldNum" sz="quarter" idx="5"/>
          </p:nvPr>
        </p:nvSpPr>
        <p:spPr/>
        <p:txBody>
          <a:bodyPr/>
          <a:lstStyle/>
          <a:p>
            <a:fld id="{0F691D55-7C4A-4776-A838-2557EC2EA110}" type="slidenum">
              <a:rPr lang="en-US" smtClean="0"/>
              <a:t>6</a:t>
            </a:fld>
            <a:endParaRPr lang="en-US"/>
          </a:p>
        </p:txBody>
      </p:sp>
    </p:spTree>
    <p:extLst>
      <p:ext uri="{BB962C8B-B14F-4D97-AF65-F5344CB8AC3E}">
        <p14:creationId xmlns:p14="http://schemas.microsoft.com/office/powerpoint/2010/main" val="4233436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Timeline: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Before 1977</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There were Panamanians employed by the </a:t>
            </a:r>
            <a:r>
              <a:rPr lang="en-US" sz="1200" b="1" kern="1200" dirty="0">
                <a:solidFill>
                  <a:schemeClr val="tx1"/>
                </a:solidFill>
                <a:effectLst/>
                <a:latin typeface="+mn-lt"/>
                <a:ea typeface="+mn-ea"/>
                <a:cs typeface="+mn-cs"/>
              </a:rPr>
              <a:t>Panama Canal Company</a:t>
            </a:r>
            <a:r>
              <a:rPr lang="en-US" sz="1200" kern="1200" dirty="0">
                <a:solidFill>
                  <a:schemeClr val="tx1"/>
                </a:solidFill>
                <a:effectLst/>
                <a:latin typeface="+mn-lt"/>
                <a:ea typeface="+mn-ea"/>
                <a:cs typeface="+mn-cs"/>
              </a:rPr>
              <a:t> (a U.S. government agency) and the </a:t>
            </a:r>
            <a:r>
              <a:rPr lang="en-US" sz="1200" b="1" kern="1200" dirty="0">
                <a:solidFill>
                  <a:schemeClr val="tx1"/>
                </a:solidFill>
                <a:effectLst/>
                <a:latin typeface="+mn-lt"/>
                <a:ea typeface="+mn-ea"/>
                <a:cs typeface="+mn-cs"/>
              </a:rPr>
              <a:t>Corps of Engineers</a:t>
            </a:r>
            <a:r>
              <a:rPr lang="en-US" sz="1200" kern="1200" dirty="0">
                <a:solidFill>
                  <a:schemeClr val="tx1"/>
                </a:solidFill>
                <a:effectLst/>
                <a:latin typeface="+mn-lt"/>
                <a:ea typeface="+mn-ea"/>
                <a:cs typeface="+mn-cs"/>
              </a:rPr>
              <a:t>, but most were in subordinate roles, and there was </a:t>
            </a:r>
            <a:r>
              <a:rPr lang="en-US" sz="1200" b="1" kern="1200" dirty="0">
                <a:solidFill>
                  <a:schemeClr val="tx1"/>
                </a:solidFill>
                <a:effectLst/>
                <a:latin typeface="+mn-lt"/>
                <a:ea typeface="+mn-ea"/>
                <a:cs typeface="+mn-cs"/>
              </a:rPr>
              <a:t>no formalized program</a:t>
            </a:r>
            <a:r>
              <a:rPr lang="en-US" sz="1200" kern="1200" dirty="0">
                <a:solidFill>
                  <a:schemeClr val="tx1"/>
                </a:solidFill>
                <a:effectLst/>
                <a:latin typeface="+mn-lt"/>
                <a:ea typeface="+mn-ea"/>
                <a:cs typeface="+mn-cs"/>
              </a:rPr>
              <a:t> aimed at preparing them for full operational control of the canal.</a:t>
            </a:r>
          </a:p>
          <a:p>
            <a:pPr lvl="0"/>
            <a:r>
              <a:rPr lang="en-US" sz="1200" b="1" kern="1200" dirty="0">
                <a:solidFill>
                  <a:schemeClr val="tx1"/>
                </a:solidFill>
                <a:effectLst/>
                <a:latin typeface="+mn-lt"/>
                <a:ea typeface="+mn-ea"/>
                <a:cs typeface="+mn-cs"/>
              </a:rPr>
              <a:t>1977 – Torrijos–Carter Treaties</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These treaties, signed on </a:t>
            </a:r>
            <a:r>
              <a:rPr lang="en-US" sz="1200" b="1" kern="1200" dirty="0">
                <a:solidFill>
                  <a:schemeClr val="tx1"/>
                </a:solidFill>
                <a:effectLst/>
                <a:latin typeface="+mn-lt"/>
                <a:ea typeface="+mn-ea"/>
                <a:cs typeface="+mn-cs"/>
              </a:rPr>
              <a:t>September 7, 1977</a:t>
            </a:r>
            <a:r>
              <a:rPr lang="en-US" sz="1200" kern="1200" dirty="0">
                <a:solidFill>
                  <a:schemeClr val="tx1"/>
                </a:solidFill>
                <a:effectLst/>
                <a:latin typeface="+mn-lt"/>
                <a:ea typeface="+mn-ea"/>
                <a:cs typeface="+mn-cs"/>
              </a:rPr>
              <a:t>, outlined the process of gradually transferring control of the Panama Canal to Panama by </a:t>
            </a:r>
            <a:r>
              <a:rPr lang="en-US" sz="1200" b="1" kern="1200" dirty="0">
                <a:solidFill>
                  <a:schemeClr val="tx1"/>
                </a:solidFill>
                <a:effectLst/>
                <a:latin typeface="+mn-lt"/>
                <a:ea typeface="+mn-ea"/>
                <a:cs typeface="+mn-cs"/>
              </a:rPr>
              <a:t>December 31, 1999</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The treaties called for a </a:t>
            </a:r>
            <a:r>
              <a:rPr lang="en-US" sz="1200" b="1" kern="1200" dirty="0">
                <a:solidFill>
                  <a:schemeClr val="tx1"/>
                </a:solidFill>
                <a:effectLst/>
                <a:latin typeface="+mn-lt"/>
                <a:ea typeface="+mn-ea"/>
                <a:cs typeface="+mn-cs"/>
              </a:rPr>
              <a:t>progressive "</a:t>
            </a:r>
            <a:r>
              <a:rPr lang="en-US" sz="1200" b="1" kern="1200" dirty="0" err="1">
                <a:solidFill>
                  <a:schemeClr val="tx1"/>
                </a:solidFill>
                <a:effectLst/>
                <a:latin typeface="+mn-lt"/>
                <a:ea typeface="+mn-ea"/>
                <a:cs typeface="+mn-cs"/>
              </a:rPr>
              <a:t>Panamanianization</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of the Canal workforce and administration.</a:t>
            </a:r>
          </a:p>
          <a:p>
            <a:pPr lvl="0"/>
            <a:r>
              <a:rPr lang="en-US" sz="1200" b="1" kern="1200" dirty="0">
                <a:solidFill>
                  <a:schemeClr val="tx1"/>
                </a:solidFill>
                <a:effectLst/>
                <a:latin typeface="+mn-lt"/>
                <a:ea typeface="+mn-ea"/>
                <a:cs typeface="+mn-cs"/>
              </a:rPr>
              <a:t>Late 1970s to 1980s</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After the treaties, the </a:t>
            </a:r>
            <a:r>
              <a:rPr lang="en-US" sz="1200" b="1" kern="1200" dirty="0">
                <a:solidFill>
                  <a:schemeClr val="tx1"/>
                </a:solidFill>
                <a:effectLst/>
                <a:latin typeface="+mn-lt"/>
                <a:ea typeface="+mn-ea"/>
                <a:cs typeface="+mn-cs"/>
              </a:rPr>
              <a:t>U.S. Army Corps of Engineers</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Panama Canal Commission</a:t>
            </a:r>
            <a:r>
              <a:rPr lang="en-US" sz="1200" kern="1200" dirty="0">
                <a:solidFill>
                  <a:schemeClr val="tx1"/>
                </a:solidFill>
                <a:effectLst/>
                <a:latin typeface="+mn-lt"/>
                <a:ea typeface="+mn-ea"/>
                <a:cs typeface="+mn-cs"/>
              </a:rPr>
              <a:t> (created to replace the Panama Canal Company) began </a:t>
            </a:r>
            <a:r>
              <a:rPr lang="en-US" sz="1200" b="1" kern="1200" dirty="0">
                <a:solidFill>
                  <a:schemeClr val="tx1"/>
                </a:solidFill>
                <a:effectLst/>
                <a:latin typeface="+mn-lt"/>
                <a:ea typeface="+mn-ea"/>
                <a:cs typeface="+mn-cs"/>
              </a:rPr>
              <a:t>deliberate efforts to hire, train, and promote Panamanians</a:t>
            </a:r>
            <a:r>
              <a:rPr lang="en-US" sz="1200" kern="1200" dirty="0">
                <a:solidFill>
                  <a:schemeClr val="tx1"/>
                </a:solidFill>
                <a:effectLst/>
                <a:latin typeface="+mn-lt"/>
                <a:ea typeface="+mn-ea"/>
                <a:cs typeface="+mn-cs"/>
              </a:rPr>
              <a:t> into technical, managerial, and leadership roles.</a:t>
            </a:r>
          </a:p>
          <a:p>
            <a:pPr lvl="1"/>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Training and Development Division</a:t>
            </a:r>
            <a:r>
              <a:rPr lang="en-US" sz="1200" kern="1200" dirty="0">
                <a:solidFill>
                  <a:schemeClr val="tx1"/>
                </a:solidFill>
                <a:effectLst/>
                <a:latin typeface="+mn-lt"/>
                <a:ea typeface="+mn-ea"/>
                <a:cs typeface="+mn-cs"/>
              </a:rPr>
              <a:t> was expanded, and many Panamanians were sent abroad, including to the U.S., for education in engineering, canal operations, and infrastructure maintenance.</a:t>
            </a:r>
          </a:p>
          <a:p>
            <a:pPr lvl="0"/>
            <a:r>
              <a:rPr lang="en-US" sz="1200" b="1" kern="1200" dirty="0">
                <a:solidFill>
                  <a:schemeClr val="tx1"/>
                </a:solidFill>
                <a:effectLst/>
                <a:latin typeface="+mn-lt"/>
                <a:ea typeface="+mn-ea"/>
                <a:cs typeface="+mn-cs"/>
              </a:rPr>
              <a:t>1990s</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By the early 1990s, Panamanians held a </a:t>
            </a:r>
            <a:r>
              <a:rPr lang="en-US" sz="1200" b="1" kern="1200" dirty="0">
                <a:solidFill>
                  <a:schemeClr val="tx1"/>
                </a:solidFill>
                <a:effectLst/>
                <a:latin typeface="+mn-lt"/>
                <a:ea typeface="+mn-ea"/>
                <a:cs typeface="+mn-cs"/>
              </a:rPr>
              <a:t>majority of the positions</a:t>
            </a:r>
            <a:r>
              <a:rPr lang="en-US" sz="1200" kern="1200" dirty="0">
                <a:solidFill>
                  <a:schemeClr val="tx1"/>
                </a:solidFill>
                <a:effectLst/>
                <a:latin typeface="+mn-lt"/>
                <a:ea typeface="+mn-ea"/>
                <a:cs typeface="+mn-cs"/>
              </a:rPr>
              <a:t>, including high-level technical and executive posts.</a:t>
            </a:r>
          </a:p>
          <a:p>
            <a:pPr lvl="1"/>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Corps of Engineers</a:t>
            </a:r>
            <a:r>
              <a:rPr lang="en-US" sz="1200" kern="1200" dirty="0">
                <a:solidFill>
                  <a:schemeClr val="tx1"/>
                </a:solidFill>
                <a:effectLst/>
                <a:latin typeface="+mn-lt"/>
                <a:ea typeface="+mn-ea"/>
                <a:cs typeface="+mn-cs"/>
              </a:rPr>
              <a:t> had largely transitioned out of operational roles by the late 1990s while the </a:t>
            </a:r>
            <a:r>
              <a:rPr lang="en-US" sz="1200" b="1" kern="1200" dirty="0">
                <a:solidFill>
                  <a:schemeClr val="tx1"/>
                </a:solidFill>
                <a:effectLst/>
                <a:latin typeface="+mn-lt"/>
                <a:ea typeface="+mn-ea"/>
                <a:cs typeface="+mn-cs"/>
              </a:rPr>
              <a:t>Panama Canal Authority (</a:t>
            </a:r>
            <a:r>
              <a:rPr lang="en-US" sz="1200" b="1" kern="1200" dirty="0" err="1">
                <a:solidFill>
                  <a:schemeClr val="tx1"/>
                </a:solidFill>
                <a:effectLst/>
                <a:latin typeface="+mn-lt"/>
                <a:ea typeface="+mn-ea"/>
                <a:cs typeface="+mn-cs"/>
              </a:rPr>
              <a:t>Autoridad</a:t>
            </a:r>
            <a:r>
              <a:rPr lang="en-US" sz="1200" b="1" kern="1200" dirty="0">
                <a:solidFill>
                  <a:schemeClr val="tx1"/>
                </a:solidFill>
                <a:effectLst/>
                <a:latin typeface="+mn-lt"/>
                <a:ea typeface="+mn-ea"/>
                <a:cs typeface="+mn-cs"/>
              </a:rPr>
              <a:t> del Canal de Panamá)</a:t>
            </a:r>
            <a:r>
              <a:rPr lang="en-US" sz="1200" kern="1200" dirty="0">
                <a:solidFill>
                  <a:schemeClr val="tx1"/>
                </a:solidFill>
                <a:effectLst/>
                <a:latin typeface="+mn-lt"/>
                <a:ea typeface="+mn-ea"/>
                <a:cs typeface="+mn-cs"/>
              </a:rPr>
              <a:t>—a Panamanian entity—prepared to take full control.</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 Army Corps of Engineers began </a:t>
            </a:r>
            <a:r>
              <a:rPr lang="en-US" sz="1200" b="1" kern="1200" dirty="0">
                <a:solidFill>
                  <a:schemeClr val="tx1"/>
                </a:solidFill>
                <a:effectLst/>
                <a:latin typeface="+mn-lt"/>
                <a:ea typeface="+mn-ea"/>
                <a:cs typeface="+mn-cs"/>
              </a:rPr>
              <a:t>formally hiring and training Panamanians in earnest after the 1977 Torrijos–Carter Treaties</a:t>
            </a:r>
            <a:r>
              <a:rPr lang="en-US" sz="1200" kern="1200" dirty="0">
                <a:solidFill>
                  <a:schemeClr val="tx1"/>
                </a:solidFill>
                <a:effectLst/>
                <a:latin typeface="+mn-lt"/>
                <a:ea typeface="+mn-ea"/>
                <a:cs typeface="+mn-cs"/>
              </a:rPr>
              <a:t>, with the process ramping up through the </a:t>
            </a:r>
            <a:r>
              <a:rPr lang="en-US" sz="1200" b="1" kern="1200" dirty="0">
                <a:solidFill>
                  <a:schemeClr val="tx1"/>
                </a:solidFill>
                <a:effectLst/>
                <a:latin typeface="+mn-lt"/>
                <a:ea typeface="+mn-ea"/>
                <a:cs typeface="+mn-cs"/>
              </a:rPr>
              <a:t>1980s and 1990s</a:t>
            </a:r>
            <a:r>
              <a:rPr lang="en-US" sz="1200" kern="1200" dirty="0">
                <a:solidFill>
                  <a:schemeClr val="tx1"/>
                </a:solidFill>
                <a:effectLst/>
                <a:latin typeface="+mn-lt"/>
                <a:ea typeface="+mn-ea"/>
                <a:cs typeface="+mn-cs"/>
              </a:rPr>
              <a:t> to ensure a smooth transition to Panamanian control by </a:t>
            </a:r>
            <a:r>
              <a:rPr lang="en-US" sz="1200" b="1" kern="1200" dirty="0">
                <a:solidFill>
                  <a:schemeClr val="tx1"/>
                </a:solidFill>
                <a:effectLst/>
                <a:latin typeface="+mn-lt"/>
                <a:ea typeface="+mn-ea"/>
                <a:cs typeface="+mn-cs"/>
              </a:rPr>
              <a:t>1999</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Prior to 1977, while Panamanians worked in the Canal Zone, there was </a:t>
            </a:r>
            <a:r>
              <a:rPr lang="en-US" sz="1200" b="1" kern="1200" dirty="0">
                <a:solidFill>
                  <a:schemeClr val="tx1"/>
                </a:solidFill>
                <a:effectLst/>
                <a:latin typeface="+mn-lt"/>
                <a:ea typeface="+mn-ea"/>
                <a:cs typeface="+mn-cs"/>
              </a:rPr>
              <a:t>no strategic training program</a:t>
            </a:r>
            <a:r>
              <a:rPr lang="en-US" sz="1200" kern="1200" dirty="0">
                <a:solidFill>
                  <a:schemeClr val="tx1"/>
                </a:solidFill>
                <a:effectLst/>
                <a:latin typeface="+mn-lt"/>
                <a:ea typeface="+mn-ea"/>
                <a:cs typeface="+mn-cs"/>
              </a:rPr>
              <a:t> geared to preparing for a full transfer of authority in 1999</a:t>
            </a:r>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55</a:t>
            </a:fld>
            <a:endParaRPr lang="en-US"/>
          </a:p>
        </p:txBody>
      </p:sp>
    </p:spTree>
    <p:extLst>
      <p:ext uri="{BB962C8B-B14F-4D97-AF65-F5344CB8AC3E}">
        <p14:creationId xmlns:p14="http://schemas.microsoft.com/office/powerpoint/2010/main" val="305868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A6C42-F748-47C5-5559-F4C455820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0939F-71C1-8E21-339C-3B1191B49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3BBF5-AEA4-3F7B-F84B-2C958FD5AA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190805-C432-FCCB-8AFD-F80190903343}"/>
              </a:ext>
            </a:extLst>
          </p:cNvPr>
          <p:cNvSpPr>
            <a:spLocks noGrp="1"/>
          </p:cNvSpPr>
          <p:nvPr>
            <p:ph type="sldNum" sz="quarter" idx="5"/>
          </p:nvPr>
        </p:nvSpPr>
        <p:spPr/>
        <p:txBody>
          <a:bodyPr/>
          <a:lstStyle/>
          <a:p>
            <a:fld id="{0F691D55-7C4A-4776-A838-2557EC2EA110}" type="slidenum">
              <a:rPr lang="en-US" smtClean="0"/>
              <a:t>7</a:t>
            </a:fld>
            <a:endParaRPr lang="en-US"/>
          </a:p>
        </p:txBody>
      </p:sp>
    </p:spTree>
    <p:extLst>
      <p:ext uri="{BB962C8B-B14F-4D97-AF65-F5344CB8AC3E}">
        <p14:creationId xmlns:p14="http://schemas.microsoft.com/office/powerpoint/2010/main" val="60635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691D55-7C4A-4776-A838-2557EC2EA110}" type="slidenum">
              <a:rPr lang="en-US" smtClean="0"/>
              <a:t>14</a:t>
            </a:fld>
            <a:endParaRPr lang="en-US"/>
          </a:p>
        </p:txBody>
      </p:sp>
    </p:spTree>
    <p:extLst>
      <p:ext uri="{BB962C8B-B14F-4D97-AF65-F5344CB8AC3E}">
        <p14:creationId xmlns:p14="http://schemas.microsoft.com/office/powerpoint/2010/main" val="390833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16</a:t>
            </a:fld>
            <a:endParaRPr lang="en-US"/>
          </a:p>
        </p:txBody>
      </p:sp>
    </p:spTree>
    <p:extLst>
      <p:ext uri="{BB962C8B-B14F-4D97-AF65-F5344CB8AC3E}">
        <p14:creationId xmlns:p14="http://schemas.microsoft.com/office/powerpoint/2010/main" val="235552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7A761-4F9C-7552-4D44-E030EB21F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2BCF5-C2DA-409F-6654-11FBCD717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AF4E2-B140-A7F6-2CDA-2E0F0285A5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FE016C-7800-AA80-3ECA-3D44771FFB3A}"/>
              </a:ext>
            </a:extLst>
          </p:cNvPr>
          <p:cNvSpPr>
            <a:spLocks noGrp="1"/>
          </p:cNvSpPr>
          <p:nvPr>
            <p:ph type="sldNum" sz="quarter" idx="5"/>
          </p:nvPr>
        </p:nvSpPr>
        <p:spPr/>
        <p:txBody>
          <a:bodyPr/>
          <a:lstStyle/>
          <a:p>
            <a:fld id="{0F691D55-7C4A-4776-A838-2557EC2EA110}" type="slidenum">
              <a:rPr lang="en-US" smtClean="0"/>
              <a:t>17</a:t>
            </a:fld>
            <a:endParaRPr lang="en-US"/>
          </a:p>
        </p:txBody>
      </p:sp>
    </p:spTree>
    <p:extLst>
      <p:ext uri="{BB962C8B-B14F-4D97-AF65-F5344CB8AC3E}">
        <p14:creationId xmlns:p14="http://schemas.microsoft.com/office/powerpoint/2010/main" val="4079416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32EFC-9FBF-5169-BA4B-2BD527A4D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96537-0AEB-C90C-BB72-4CB0E44894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0B7A15-E1D6-7760-751F-60BFF69EF2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A7276-6F04-66C1-AA68-73BBD41DAE77}"/>
              </a:ext>
            </a:extLst>
          </p:cNvPr>
          <p:cNvSpPr>
            <a:spLocks noGrp="1"/>
          </p:cNvSpPr>
          <p:nvPr>
            <p:ph type="sldNum" sz="quarter" idx="5"/>
          </p:nvPr>
        </p:nvSpPr>
        <p:spPr/>
        <p:txBody>
          <a:bodyPr/>
          <a:lstStyle/>
          <a:p>
            <a:fld id="{0F691D55-7C4A-4776-A838-2557EC2EA110}" type="slidenum">
              <a:rPr lang="en-US" smtClean="0"/>
              <a:t>20</a:t>
            </a:fld>
            <a:endParaRPr lang="en-US"/>
          </a:p>
        </p:txBody>
      </p:sp>
    </p:spTree>
    <p:extLst>
      <p:ext uri="{BB962C8B-B14F-4D97-AF65-F5344CB8AC3E}">
        <p14:creationId xmlns:p14="http://schemas.microsoft.com/office/powerpoint/2010/main" val="378519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22</a:t>
            </a:fld>
            <a:endParaRPr lang="en-US"/>
          </a:p>
        </p:txBody>
      </p:sp>
    </p:spTree>
    <p:extLst>
      <p:ext uri="{BB962C8B-B14F-4D97-AF65-F5344CB8AC3E}">
        <p14:creationId xmlns:p14="http://schemas.microsoft.com/office/powerpoint/2010/main" val="227392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6E26-1E6C-7968-94C5-60D2669C8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2E0EE-5CAE-A2BE-94C3-1EA722CEF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3B9010-1F6B-3DA6-6D3A-D2E9967889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3A32DB-75CC-6ACB-791F-CB11F6781485}"/>
              </a:ext>
            </a:extLst>
          </p:cNvPr>
          <p:cNvSpPr>
            <a:spLocks noGrp="1"/>
          </p:cNvSpPr>
          <p:nvPr>
            <p:ph type="sldNum" sz="quarter" idx="5"/>
          </p:nvPr>
        </p:nvSpPr>
        <p:spPr/>
        <p:txBody>
          <a:bodyPr/>
          <a:lstStyle/>
          <a:p>
            <a:fld id="{0F691D55-7C4A-4776-A838-2557EC2EA110}" type="slidenum">
              <a:rPr lang="en-US" smtClean="0"/>
              <a:t>25</a:t>
            </a:fld>
            <a:endParaRPr lang="en-US"/>
          </a:p>
        </p:txBody>
      </p:sp>
    </p:spTree>
    <p:extLst>
      <p:ext uri="{BB962C8B-B14F-4D97-AF65-F5344CB8AC3E}">
        <p14:creationId xmlns:p14="http://schemas.microsoft.com/office/powerpoint/2010/main" val="203894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896815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86216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6044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9787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58428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3749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35031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073261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401959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D2B1-80DA-84E4-B019-92009082E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D01286-A839-F5DC-F1EE-F5685C6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766626-D837-B2F6-8375-C2D3DFE59C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2474AA1D-8842-71A2-B407-C4EE9BF4A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8BD35-F153-7548-2990-B6C13A972884}"/>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38774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3E20-3A82-5577-B225-DB7454FEB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367CC-67AF-57BC-4E0C-2B1DC29BD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49736-D18B-7967-ADFD-B34B9941737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35781BD-59B1-C976-175D-31D31D780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E3A40-3A34-098C-0242-6E235FFE05F1}"/>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96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01540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FDBC-EC1C-2EDB-0CB1-1F0983059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17909-AC3C-45A0-2D8F-0ADA7EF521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D7E0F-5C05-28B6-D087-05FF313E6A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743A3380-37AF-8477-7935-F7591BA3D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E2717-3900-69F4-AEE2-E733A9C2073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78439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F416-9F80-F795-7652-831F00D1C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A037E-26D7-6F34-595F-10931302E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42028C-CF7B-7AC6-A53A-66F59692E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7DBAF-AC79-07DE-C6B0-ADBC890CB57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8AAE85A-B44B-CE20-924F-D79F360C2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9CFCA-8660-25A0-3C66-C1735D83998F}"/>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6217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6000-6140-BBEF-987C-6E3CF24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FC0EEA-5CF4-CD80-D6D2-861C6EE15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FA34C-2234-AA8D-9398-3FB4EC6AF4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7E6BF-B7C4-7825-42AB-CE705F6FB5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A331E-7289-0343-FED9-4260317E14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997C7B-8979-5DC2-F281-15B5437A0D11}"/>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8" name="Footer Placeholder 7">
            <a:extLst>
              <a:ext uri="{FF2B5EF4-FFF2-40B4-BE49-F238E27FC236}">
                <a16:creationId xmlns:a16="http://schemas.microsoft.com/office/drawing/2014/main" id="{E194838B-1708-F863-61F2-46A80D1D37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6D7C68-118D-30E7-83F5-0EA05B67FC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17061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66E-91D8-5851-6BBF-FAA35B505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963A73-5AD5-3706-2F66-4908CD89FD5A}"/>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4" name="Footer Placeholder 3">
            <a:extLst>
              <a:ext uri="{FF2B5EF4-FFF2-40B4-BE49-F238E27FC236}">
                <a16:creationId xmlns:a16="http://schemas.microsoft.com/office/drawing/2014/main" id="{8FB1F2B2-A89E-5994-15A3-6C2125A631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A3313C-5A69-9B32-AB98-17855A4051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3397627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35F40-54F9-B500-4A7D-1588B68284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3" name="Footer Placeholder 2">
            <a:extLst>
              <a:ext uri="{FF2B5EF4-FFF2-40B4-BE49-F238E27FC236}">
                <a16:creationId xmlns:a16="http://schemas.microsoft.com/office/drawing/2014/main" id="{297AE785-0685-0D04-DB5B-86C277A3A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F33E6-1A61-8D67-1518-8B87E4358079}"/>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01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5732-46B5-F5D9-7402-DBD8A93CC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BABB5-D4D8-5853-EE84-F341E72C0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C8815-14B2-3B36-3EC6-71506E1F0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AEB14-819A-BE5C-0CA3-4E523341A9E9}"/>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BD1783E-9AB9-1D22-217D-57FEA58A9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3E3C4-E8D5-539B-D65B-C2E495FBAFA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19661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DFD8-AEE0-323A-BDE4-3C267D06C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E2540-BD39-0103-EE31-79F6309F5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E9D89-21CF-FEE7-F821-F32CE6DE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F29A5-3814-AD23-226A-0D6FA65672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30786E17-D327-623A-B19E-D14114CF7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8CE7D-B782-82CA-1C78-00C7A52B31A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61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78B2-5A81-5D71-406C-3D89FFD10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35F0C-3B11-30EB-016F-5CA5F8EF9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FAFF3-6C68-440F-B7D7-DFB6D652DC2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BD3405B-C143-9CF2-420A-ED271C7ED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BD3F7-06D6-FE9B-E32B-BE45923BCAC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518411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5ED087-A3D7-CE1B-E9E1-F32BC2C3B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66033-EB79-3D7B-07F8-5EF5B1A2D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53B0E-8AA5-82B1-17BF-5E3A0D561E26}"/>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68384B57-94DD-F34D-4031-7847A77E8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CEC0E-66C6-A186-99ED-C709EF4A276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65701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pPr/>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pPr/>
              <a:t>‹#›</a:t>
            </a:fld>
            <a:endParaRPr lang="en-US" dirty="0"/>
          </a:p>
        </p:txBody>
      </p:sp>
    </p:spTree>
    <p:extLst>
      <p:ext uri="{BB962C8B-B14F-4D97-AF65-F5344CB8AC3E}">
        <p14:creationId xmlns:p14="http://schemas.microsoft.com/office/powerpoint/2010/main" val="104280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9081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636D31-D82F-459B-970B-B3CAE4BA88A0}"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800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350691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42195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652508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5525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636D31-D82F-459B-970B-B3CAE4BA88A0}" type="datetimeFigureOut">
              <a:rPr lang="en-US" smtClean="0"/>
              <a:t>10/22/2025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24539A-693A-408F-973F-4C4DA0C0F38B}" type="slidenum">
              <a:rPr lang="en-US" smtClean="0"/>
              <a:t>‹#›</a:t>
            </a:fld>
            <a:endParaRPr lang="en-US"/>
          </a:p>
        </p:txBody>
      </p:sp>
    </p:spTree>
    <p:extLst>
      <p:ext uri="{BB962C8B-B14F-4D97-AF65-F5344CB8AC3E}">
        <p14:creationId xmlns:p14="http://schemas.microsoft.com/office/powerpoint/2010/main" val="121053863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E0FC4-059B-B08D-74A5-058B67BB5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F28F3-5D04-ADB8-0E96-870417D7E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76012-5640-F050-113D-67D29AC67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FE599DB4-5A08-4F13-099E-365497FC9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74A309-C7A8-933F-2992-0F6B35C4B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880305-F188-4B5A-A5F8-78A2FC4C86ED}" type="slidenum">
              <a:rPr lang="en-US" smtClean="0"/>
              <a:t>‹#›</a:t>
            </a:fld>
            <a:endParaRPr lang="en-US"/>
          </a:p>
        </p:txBody>
      </p:sp>
    </p:spTree>
    <p:extLst>
      <p:ext uri="{BB962C8B-B14F-4D97-AF65-F5344CB8AC3E}">
        <p14:creationId xmlns:p14="http://schemas.microsoft.com/office/powerpoint/2010/main" val="37025121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oQ7RHyG-EA"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5DD9-064C-8A9E-2AD7-B111685F8A70}"/>
              </a:ext>
            </a:extLst>
          </p:cNvPr>
          <p:cNvSpPr>
            <a:spLocks noGrp="1"/>
          </p:cNvSpPr>
          <p:nvPr>
            <p:ph type="ctrTitle"/>
          </p:nvPr>
        </p:nvSpPr>
        <p:spPr>
          <a:xfrm>
            <a:off x="559558" y="1447800"/>
            <a:ext cx="11081982" cy="3329581"/>
          </a:xfrm>
        </p:spPr>
        <p:txBody>
          <a:bodyPr>
            <a:noAutofit/>
          </a:bodyPr>
          <a:lstStyle/>
          <a:p>
            <a:pPr algn="ctr"/>
            <a:r>
              <a:rPr lang="en-US" sz="4800" b="1" dirty="0">
                <a:solidFill>
                  <a:schemeClr val="tx1"/>
                </a:solidFill>
                <a:cs typeface="Arial" panose="020B0604020202020204" pitchFamily="34" charset="0"/>
              </a:rPr>
              <a:t>Evolution of the Panama Canal </a:t>
            </a:r>
            <a:br>
              <a:rPr lang="en-US" sz="4800" dirty="0">
                <a:solidFill>
                  <a:schemeClr val="tx1"/>
                </a:solidFill>
                <a:cs typeface="Arial" panose="020B0604020202020204" pitchFamily="34" charset="0"/>
              </a:rPr>
            </a:br>
            <a:r>
              <a:rPr lang="en-US" sz="4800" b="1" dirty="0">
                <a:solidFill>
                  <a:schemeClr val="tx1"/>
                </a:solidFill>
                <a:cs typeface="Arial" panose="020B0604020202020204" pitchFamily="34" charset="0"/>
              </a:rPr>
              <a:t>from 1999 to the Present</a:t>
            </a:r>
            <a:br>
              <a:rPr lang="en-US" sz="4800" b="1" dirty="0">
                <a:solidFill>
                  <a:schemeClr val="tx1"/>
                </a:solidFill>
                <a:cs typeface="Arial" panose="020B0604020202020204" pitchFamily="34" charset="0"/>
              </a:rPr>
            </a:br>
            <a:endParaRPr lang="en-US" sz="4800" b="1" dirty="0">
              <a:solidFill>
                <a:schemeClr val="tx1"/>
              </a:solidFill>
              <a:cs typeface="Arial" panose="020B0604020202020204" pitchFamily="34" charset="0"/>
            </a:endParaRPr>
          </a:p>
        </p:txBody>
      </p:sp>
      <p:sp>
        <p:nvSpPr>
          <p:cNvPr id="3" name="Subtitle 2">
            <a:extLst>
              <a:ext uri="{FF2B5EF4-FFF2-40B4-BE49-F238E27FC236}">
                <a16:creationId xmlns:a16="http://schemas.microsoft.com/office/drawing/2014/main" id="{023B4EEC-A685-8BEB-220D-7BEEB6B03D60}"/>
              </a:ext>
            </a:extLst>
          </p:cNvPr>
          <p:cNvSpPr>
            <a:spLocks noGrp="1"/>
          </p:cNvSpPr>
          <p:nvPr>
            <p:ph type="subTitle" idx="1"/>
          </p:nvPr>
        </p:nvSpPr>
        <p:spPr>
          <a:xfrm>
            <a:off x="1154955" y="4777379"/>
            <a:ext cx="9849690" cy="1982811"/>
          </a:xfrm>
        </p:spPr>
        <p:txBody>
          <a:bodyPr>
            <a:normAutofit/>
          </a:bodyPr>
          <a:lstStyle/>
          <a:p>
            <a:endParaRPr lang="en-US" sz="1600" dirty="0">
              <a:solidFill>
                <a:schemeClr val="tx1"/>
              </a:solidFill>
            </a:endParaRPr>
          </a:p>
          <a:p>
            <a:pPr algn="r"/>
            <a:r>
              <a:rPr lang="en-US" sz="3600" cap="none" dirty="0">
                <a:solidFill>
                  <a:schemeClr val="tx1"/>
                </a:solidFill>
              </a:rPr>
              <a:t>William M. Isenhower, Ph.D.</a:t>
            </a:r>
          </a:p>
          <a:p>
            <a:pPr algn="r"/>
            <a:r>
              <a:rPr lang="en-US" sz="3600" cap="none" dirty="0">
                <a:solidFill>
                  <a:schemeClr val="tx1"/>
                </a:solidFill>
              </a:rPr>
              <a:t>Austin, Texas</a:t>
            </a:r>
          </a:p>
        </p:txBody>
      </p:sp>
    </p:spTree>
    <p:extLst>
      <p:ext uri="{BB962C8B-B14F-4D97-AF65-F5344CB8AC3E}">
        <p14:creationId xmlns:p14="http://schemas.microsoft.com/office/powerpoint/2010/main" val="395278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6FAE47-6A3B-65EB-54D3-9FD97C501C5F}"/>
              </a:ext>
            </a:extLst>
          </p:cNvPr>
          <p:cNvSpPr>
            <a:spLocks noGrp="1"/>
          </p:cNvSpPr>
          <p:nvPr>
            <p:ph type="title"/>
          </p:nvPr>
        </p:nvSpPr>
        <p:spPr>
          <a:xfrm>
            <a:off x="674370" y="1447800"/>
            <a:ext cx="10898505" cy="1981200"/>
          </a:xfrm>
        </p:spPr>
        <p:txBody>
          <a:bodyPr/>
          <a:lstStyle/>
          <a:p>
            <a:pPr algn="ctr"/>
            <a:br>
              <a:rPr lang="en-US" dirty="0"/>
            </a:br>
            <a:br>
              <a:rPr lang="en-US" dirty="0"/>
            </a:br>
            <a:r>
              <a:rPr lang="en-US" dirty="0"/>
              <a:t>The New Panamax Locks</a:t>
            </a:r>
          </a:p>
        </p:txBody>
      </p:sp>
    </p:spTree>
    <p:extLst>
      <p:ext uri="{BB962C8B-B14F-4D97-AF65-F5344CB8AC3E}">
        <p14:creationId xmlns:p14="http://schemas.microsoft.com/office/powerpoint/2010/main" val="1353848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09A4-8056-9DD8-AFDE-BD5D599F3984}"/>
              </a:ext>
            </a:extLst>
          </p:cNvPr>
          <p:cNvSpPr>
            <a:spLocks noGrp="1"/>
          </p:cNvSpPr>
          <p:nvPr>
            <p:ph type="title"/>
          </p:nvPr>
        </p:nvSpPr>
        <p:spPr/>
        <p:txBody>
          <a:bodyPr/>
          <a:lstStyle/>
          <a:p>
            <a:r>
              <a:rPr lang="en-US" dirty="0"/>
              <a:t>The Need for Larger Locks</a:t>
            </a:r>
          </a:p>
        </p:txBody>
      </p:sp>
      <p:sp>
        <p:nvSpPr>
          <p:cNvPr id="3" name="Content Placeholder 2">
            <a:extLst>
              <a:ext uri="{FF2B5EF4-FFF2-40B4-BE49-F238E27FC236}">
                <a16:creationId xmlns:a16="http://schemas.microsoft.com/office/drawing/2014/main" id="{742FA435-FB6F-EFEE-1F07-C52D34381937}"/>
              </a:ext>
            </a:extLst>
          </p:cNvPr>
          <p:cNvSpPr>
            <a:spLocks noGrp="1"/>
          </p:cNvSpPr>
          <p:nvPr>
            <p:ph idx="1"/>
          </p:nvPr>
        </p:nvSpPr>
        <p:spPr>
          <a:xfrm>
            <a:off x="1103312" y="2052918"/>
            <a:ext cx="10319761" cy="4195481"/>
          </a:xfrm>
        </p:spPr>
        <p:txBody>
          <a:bodyPr>
            <a:normAutofit/>
          </a:bodyPr>
          <a:lstStyle/>
          <a:p>
            <a:r>
              <a:rPr lang="en-US" dirty="0"/>
              <a:t>Prior to 1999, the Corps of Engineers designed a third set of larger locks four times between 1943 and 1999</a:t>
            </a:r>
          </a:p>
          <a:p>
            <a:r>
              <a:rPr lang="en-US" dirty="0"/>
              <a:t>On three of the four designs, the objective was to enable the largest aircraft carriers and battleships to use the canal</a:t>
            </a:r>
          </a:p>
          <a:p>
            <a:r>
              <a:rPr lang="en-US" dirty="0"/>
              <a:t>These efforts were canceled when the wars ended</a:t>
            </a:r>
          </a:p>
          <a:p>
            <a:r>
              <a:rPr lang="en-US" dirty="0"/>
              <a:t>For the other design, the objective  was to enable larger tankers to use the canal</a:t>
            </a:r>
          </a:p>
          <a:p>
            <a:r>
              <a:rPr lang="en-US" dirty="0"/>
              <a:t>In this case, the project was canceled when the US domestic production of oil increased </a:t>
            </a:r>
          </a:p>
          <a:p>
            <a:r>
              <a:rPr lang="en-US" dirty="0"/>
              <a:t>The final design was made to enable the passage of larger container ships to use the canal</a:t>
            </a:r>
          </a:p>
        </p:txBody>
      </p:sp>
    </p:spTree>
    <p:extLst>
      <p:ext uri="{BB962C8B-B14F-4D97-AF65-F5344CB8AC3E}">
        <p14:creationId xmlns:p14="http://schemas.microsoft.com/office/powerpoint/2010/main" val="250195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9E66-F487-5521-0CF7-18F520DFB309}"/>
              </a:ext>
            </a:extLst>
          </p:cNvPr>
          <p:cNvSpPr>
            <a:spLocks noGrp="1"/>
          </p:cNvSpPr>
          <p:nvPr>
            <p:ph type="title"/>
          </p:nvPr>
        </p:nvSpPr>
        <p:spPr/>
        <p:txBody>
          <a:bodyPr>
            <a:normAutofit fontScale="90000"/>
          </a:bodyPr>
          <a:lstStyle/>
          <a:p>
            <a:r>
              <a:rPr lang="en-US" dirty="0"/>
              <a:t>Water is saved when a lock is emptied is re-used when the locks are re-filled</a:t>
            </a:r>
          </a:p>
        </p:txBody>
      </p:sp>
      <p:sp>
        <p:nvSpPr>
          <p:cNvPr id="5" name="Content Placeholder 4">
            <a:extLst>
              <a:ext uri="{FF2B5EF4-FFF2-40B4-BE49-F238E27FC236}">
                <a16:creationId xmlns:a16="http://schemas.microsoft.com/office/drawing/2014/main" id="{5DFDB78B-643E-6E04-9B11-46DFE4493D2E}"/>
              </a:ext>
            </a:extLst>
          </p:cNvPr>
          <p:cNvSpPr>
            <a:spLocks noGrp="1"/>
          </p:cNvSpPr>
          <p:nvPr>
            <p:ph idx="1"/>
          </p:nvPr>
        </p:nvSpPr>
        <p:spPr>
          <a:xfrm>
            <a:off x="1103312" y="2052918"/>
            <a:ext cx="10183387" cy="4195481"/>
          </a:xfrm>
        </p:spPr>
        <p:txBody>
          <a:bodyPr/>
          <a:lstStyle/>
          <a:p>
            <a:r>
              <a:rPr lang="en-US" dirty="0"/>
              <a:t>The fraction of the water saved depends on the number of water-saving basins</a:t>
            </a:r>
          </a:p>
          <a:p>
            <a:r>
              <a:rPr lang="en-US" dirty="0"/>
              <a:t>Three water-saving basins are used for each lock chamber In the new locks</a:t>
            </a:r>
          </a:p>
          <a:p>
            <a:r>
              <a:rPr lang="en-US" dirty="0"/>
              <a:t>60% of the water used is saved to re-fill the lock </a:t>
            </a:r>
          </a:p>
          <a:p>
            <a:r>
              <a:rPr lang="en-US" dirty="0"/>
              <a:t>Gatun Lake is 85 ft (25.8 m) above sea level</a:t>
            </a:r>
          </a:p>
          <a:p>
            <a:r>
              <a:rPr lang="en-US" dirty="0"/>
              <a:t>The maximum depth of each water-saving basin is 2.88 m (9.4 ft)</a:t>
            </a:r>
          </a:p>
          <a:p>
            <a:r>
              <a:rPr lang="en-US" dirty="0"/>
              <a:t>The area of each basin is equal to the area of the lock</a:t>
            </a:r>
          </a:p>
          <a:p>
            <a:r>
              <a:rPr lang="en-US" dirty="0"/>
              <a:t>Water saving has been implemented on the original locks by cross-draining between adjacent lock chambers whenever possible</a:t>
            </a:r>
          </a:p>
        </p:txBody>
      </p:sp>
    </p:spTree>
    <p:extLst>
      <p:ext uri="{BB962C8B-B14F-4D97-AF65-F5344CB8AC3E}">
        <p14:creationId xmlns:p14="http://schemas.microsoft.com/office/powerpoint/2010/main" val="67168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B3C4-31D1-A1AE-183B-E9D3B18DFEA3}"/>
              </a:ext>
            </a:extLst>
          </p:cNvPr>
          <p:cNvSpPr>
            <a:spLocks noGrp="1"/>
          </p:cNvSpPr>
          <p:nvPr>
            <p:ph type="title"/>
          </p:nvPr>
        </p:nvSpPr>
        <p:spPr/>
        <p:txBody>
          <a:bodyPr/>
          <a:lstStyle/>
          <a:p>
            <a:r>
              <a:rPr lang="en-US" dirty="0"/>
              <a:t>Dimensions of Lock Chambers</a:t>
            </a:r>
          </a:p>
        </p:txBody>
      </p:sp>
      <p:sp>
        <p:nvSpPr>
          <p:cNvPr id="3" name="Content Placeholder 2">
            <a:extLst>
              <a:ext uri="{FF2B5EF4-FFF2-40B4-BE49-F238E27FC236}">
                <a16:creationId xmlns:a16="http://schemas.microsoft.com/office/drawing/2014/main" id="{DD5D9134-92BB-4D0A-654D-5FB2C5C0FFA7}"/>
              </a:ext>
            </a:extLst>
          </p:cNvPr>
          <p:cNvSpPr>
            <a:spLocks noGrp="1"/>
          </p:cNvSpPr>
          <p:nvPr>
            <p:ph idx="1"/>
          </p:nvPr>
        </p:nvSpPr>
        <p:spPr>
          <a:xfrm>
            <a:off x="1051864" y="1480716"/>
            <a:ext cx="10088271" cy="5022442"/>
          </a:xfrm>
        </p:spPr>
        <p:txBody>
          <a:bodyPr>
            <a:normAutofit lnSpcReduction="10000"/>
          </a:bodyPr>
          <a:lstStyle/>
          <a:p>
            <a:pPr marL="0" indent="0">
              <a:buNone/>
            </a:pPr>
            <a:r>
              <a:rPr lang="en-US" dirty="0"/>
              <a:t>Panamax Lock Chambers</a:t>
            </a:r>
          </a:p>
          <a:p>
            <a:r>
              <a:rPr lang="en-US" dirty="0"/>
              <a:t>Length =1,000 ft (304.9 m), 	Width      = 110 ft  (33.54 m), </a:t>
            </a:r>
            <a:br>
              <a:rPr lang="en-US" dirty="0"/>
            </a:br>
            <a:r>
              <a:rPr lang="en-US" dirty="0"/>
              <a:t>Depth  = 39.5 ft,				 Max. Lift = 31 ft (9.45 m)</a:t>
            </a:r>
          </a:p>
          <a:p>
            <a:pPr marL="0" indent="0">
              <a:buNone/>
            </a:pPr>
            <a:r>
              <a:rPr lang="en-US" dirty="0"/>
              <a:t>Panamax Ship Dimensions</a:t>
            </a:r>
          </a:p>
          <a:p>
            <a:r>
              <a:rPr lang="en-US" dirty="0"/>
              <a:t>Length = 950 ft (289.6 m), Beam = 106 ft (32.31 m), </a:t>
            </a:r>
            <a:br>
              <a:rPr lang="en-US" dirty="0"/>
            </a:br>
            <a:r>
              <a:rPr lang="en-US" dirty="0"/>
              <a:t>Draft = 39.5 ft (12.01 m),    </a:t>
            </a:r>
            <a:r>
              <a:rPr lang="en-US" u="sng" dirty="0"/>
              <a:t>Air Draft = 190 ft (57.9 m)</a:t>
            </a:r>
            <a:br>
              <a:rPr lang="en-US" u="sng" dirty="0"/>
            </a:br>
            <a:r>
              <a:rPr lang="en-US" dirty="0"/>
              <a:t>Displacement = 90,000 to 100,000 </a:t>
            </a:r>
            <a:r>
              <a:rPr lang="en-US" dirty="0" err="1"/>
              <a:t>tonnes</a:t>
            </a:r>
            <a:r>
              <a:rPr lang="en-US" dirty="0"/>
              <a:t>, 3,100,000 to 3,445,000 cubic feet</a:t>
            </a:r>
            <a:br>
              <a:rPr lang="en-US" u="sng" dirty="0"/>
            </a:br>
            <a:endParaRPr lang="en-US" u="sng" dirty="0"/>
          </a:p>
          <a:p>
            <a:pPr marL="0" indent="0">
              <a:buNone/>
            </a:pPr>
            <a:r>
              <a:rPr lang="en-US" dirty="0"/>
              <a:t>Neopanamax Lock Chambers</a:t>
            </a:r>
          </a:p>
          <a:p>
            <a:r>
              <a:rPr lang="en-US" dirty="0"/>
              <a:t>Length = 1,400 ft (427 m), Width = 180 ft (55 m), Depth = 60 ft (18.3 m)</a:t>
            </a:r>
          </a:p>
          <a:p>
            <a:pPr marL="0" indent="0">
              <a:buNone/>
            </a:pPr>
            <a:r>
              <a:rPr lang="en-US" dirty="0"/>
              <a:t>Neopanamax Vessel Dimensions</a:t>
            </a:r>
          </a:p>
          <a:p>
            <a:r>
              <a:rPr lang="en-US" dirty="0"/>
              <a:t>Length = 1,200,ft ( m),     Beam = 161 ft (49 m), </a:t>
            </a:r>
            <a:br>
              <a:rPr lang="en-US" dirty="0"/>
            </a:br>
            <a:r>
              <a:rPr lang="en-US" dirty="0"/>
              <a:t>Depth = 49.9 ft (15.2 m), </a:t>
            </a:r>
            <a:r>
              <a:rPr lang="en-US" u="sng" dirty="0"/>
              <a:t>Air Draft = 190 ft (57.9 m)</a:t>
            </a:r>
            <a:r>
              <a:rPr lang="en-US" dirty="0"/>
              <a:t> ,</a:t>
            </a:r>
            <a:br>
              <a:rPr lang="en-US" dirty="0"/>
            </a:br>
            <a:r>
              <a:rPr lang="en-US" dirty="0"/>
              <a:t>Displacement 150,000 to 170,000 </a:t>
            </a:r>
            <a:r>
              <a:rPr lang="en-US" dirty="0" err="1"/>
              <a:t>tonnes</a:t>
            </a:r>
            <a:r>
              <a:rPr lang="en-US" dirty="0"/>
              <a:t> = 5,170,000 to 5,860,000 cubic ft</a:t>
            </a:r>
          </a:p>
          <a:p>
            <a:endParaRPr lang="en-US" u="sng" dirty="0"/>
          </a:p>
          <a:p>
            <a:endParaRPr lang="en-US" dirty="0"/>
          </a:p>
        </p:txBody>
      </p:sp>
    </p:spTree>
    <p:extLst>
      <p:ext uri="{BB962C8B-B14F-4D97-AF65-F5344CB8AC3E}">
        <p14:creationId xmlns:p14="http://schemas.microsoft.com/office/powerpoint/2010/main" val="205566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panama canal&#10;&#10;AI-generated content may be incorrect.">
            <a:extLst>
              <a:ext uri="{FF2B5EF4-FFF2-40B4-BE49-F238E27FC236}">
                <a16:creationId xmlns:a16="http://schemas.microsoft.com/office/drawing/2014/main" id="{7FFA7E67-0E14-0E6A-E728-BCFCF38B2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 y="0"/>
            <a:ext cx="6270784" cy="6858000"/>
          </a:xfrm>
          <a:prstGeom prst="rect">
            <a:avLst/>
          </a:prstGeom>
        </p:spPr>
      </p:pic>
      <p:sp>
        <p:nvSpPr>
          <p:cNvPr id="2" name="TextBox 1">
            <a:extLst>
              <a:ext uri="{FF2B5EF4-FFF2-40B4-BE49-F238E27FC236}">
                <a16:creationId xmlns:a16="http://schemas.microsoft.com/office/drawing/2014/main" id="{366BC2B7-5831-BDC2-3275-1558846F3559}"/>
              </a:ext>
            </a:extLst>
          </p:cNvPr>
          <p:cNvSpPr txBox="1"/>
          <p:nvPr/>
        </p:nvSpPr>
        <p:spPr>
          <a:xfrm>
            <a:off x="6998611" y="323094"/>
            <a:ext cx="5065664" cy="5078313"/>
          </a:xfrm>
          <a:prstGeom prst="rect">
            <a:avLst/>
          </a:prstGeom>
          <a:noFill/>
        </p:spPr>
        <p:txBody>
          <a:bodyPr wrap="square" rtlCol="0">
            <a:spAutoFit/>
          </a:bodyPr>
          <a:lstStyle/>
          <a:p>
            <a:r>
              <a:rPr lang="en-US" sz="2800" dirty="0"/>
              <a:t>Design Water Elevations:</a:t>
            </a:r>
          </a:p>
          <a:p>
            <a:r>
              <a:rPr lang="en-US" sz="2400" dirty="0"/>
              <a:t>Gatun Lake = +85 ft</a:t>
            </a:r>
          </a:p>
          <a:p>
            <a:r>
              <a:rPr lang="en-US" sz="2400" dirty="0"/>
              <a:t>Miraflores Lake  = +54 ft</a:t>
            </a:r>
          </a:p>
          <a:p>
            <a:endParaRPr lang="en-US" sz="2800" dirty="0"/>
          </a:p>
          <a:p>
            <a:r>
              <a:rPr lang="en-US" sz="2800" dirty="0"/>
              <a:t>Panamax Lock Lifts:</a:t>
            </a:r>
          </a:p>
          <a:p>
            <a:r>
              <a:rPr lang="en-US" sz="2400" dirty="0"/>
              <a:t>Miraflores Locks 	  = 2 × 33 ft</a:t>
            </a:r>
          </a:p>
          <a:p>
            <a:r>
              <a:rPr lang="en-US" sz="2400" dirty="0"/>
              <a:t>Pedro Miguel Locks = 33 ft</a:t>
            </a:r>
          </a:p>
          <a:p>
            <a:r>
              <a:rPr lang="en-US" sz="2400" dirty="0" err="1"/>
              <a:t>Gatún</a:t>
            </a:r>
            <a:r>
              <a:rPr lang="en-US" sz="2400" dirty="0"/>
              <a:t> Locks             = 3 × 33 ft </a:t>
            </a:r>
          </a:p>
          <a:p>
            <a:endParaRPr lang="en-US" sz="2400" dirty="0"/>
          </a:p>
          <a:p>
            <a:r>
              <a:rPr lang="en-US" sz="2400" dirty="0"/>
              <a:t>Neopanamax lock lifts are similar, but the locks are deeper to fit the deeper drafts of the  Neopanamax ships</a:t>
            </a:r>
          </a:p>
        </p:txBody>
      </p:sp>
    </p:spTree>
    <p:extLst>
      <p:ext uri="{BB962C8B-B14F-4D97-AF65-F5344CB8AC3E}">
        <p14:creationId xmlns:p14="http://schemas.microsoft.com/office/powerpoint/2010/main" val="231373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0928-D177-542C-14EC-2008CE7DDFB0}"/>
              </a:ext>
            </a:extLst>
          </p:cNvPr>
          <p:cNvSpPr>
            <a:spLocks noGrp="1"/>
          </p:cNvSpPr>
          <p:nvPr>
            <p:ph type="title"/>
          </p:nvPr>
        </p:nvSpPr>
        <p:spPr>
          <a:xfrm>
            <a:off x="646111" y="452718"/>
            <a:ext cx="11166794" cy="1400530"/>
          </a:xfrm>
        </p:spPr>
        <p:txBody>
          <a:bodyPr/>
          <a:lstStyle/>
          <a:p>
            <a:r>
              <a:rPr lang="en-US" dirty="0"/>
              <a:t>The Time Line for Design and Construction</a:t>
            </a:r>
          </a:p>
        </p:txBody>
      </p:sp>
      <p:sp>
        <p:nvSpPr>
          <p:cNvPr id="3" name="Content Placeholder 2">
            <a:extLst>
              <a:ext uri="{FF2B5EF4-FFF2-40B4-BE49-F238E27FC236}">
                <a16:creationId xmlns:a16="http://schemas.microsoft.com/office/drawing/2014/main" id="{050C411E-AEDA-CE3D-A63C-A920564E3E0E}"/>
              </a:ext>
            </a:extLst>
          </p:cNvPr>
          <p:cNvSpPr>
            <a:spLocks noGrp="1"/>
          </p:cNvSpPr>
          <p:nvPr>
            <p:ph idx="1"/>
          </p:nvPr>
        </p:nvSpPr>
        <p:spPr>
          <a:xfrm>
            <a:off x="1103312" y="1411606"/>
            <a:ext cx="10572433" cy="4836794"/>
          </a:xfrm>
        </p:spPr>
        <p:txBody>
          <a:bodyPr>
            <a:normAutofit/>
          </a:bodyPr>
          <a:lstStyle/>
          <a:p>
            <a:r>
              <a:rPr lang="en-US" dirty="0"/>
              <a:t>The new locks were designed by ACP between 2006 and 2010.</a:t>
            </a:r>
          </a:p>
          <a:p>
            <a:r>
              <a:rPr lang="en-US" dirty="0"/>
              <a:t>The expansion project was approved in a national referendum in 2006</a:t>
            </a:r>
          </a:p>
          <a:p>
            <a:r>
              <a:rPr lang="en-US" dirty="0"/>
              <a:t>Construction began in 2007 and was completed in May 2016.</a:t>
            </a:r>
          </a:p>
          <a:p>
            <a:r>
              <a:rPr lang="en-US" dirty="0"/>
              <a:t>The new locks officially began commercial operation on June 26, 2016</a:t>
            </a:r>
          </a:p>
          <a:p>
            <a:r>
              <a:rPr lang="en-US" dirty="0"/>
              <a:t>The new locks are a huge success, saving water, and increasing freight capacity</a:t>
            </a:r>
          </a:p>
          <a:p>
            <a:endParaRPr lang="en-US" dirty="0"/>
          </a:p>
        </p:txBody>
      </p:sp>
    </p:spTree>
    <p:extLst>
      <p:ext uri="{BB962C8B-B14F-4D97-AF65-F5344CB8AC3E}">
        <p14:creationId xmlns:p14="http://schemas.microsoft.com/office/powerpoint/2010/main" val="735543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51000">
              <a:srgbClr val="14404C"/>
            </a:gs>
            <a:gs pos="0">
              <a:srgbClr val="133F4B"/>
            </a:gs>
            <a:gs pos="100000">
              <a:srgbClr val="123E4A"/>
            </a:gs>
          </a:gsLst>
          <a:lin ang="5400000" scaled="0"/>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031F6B-C243-BD91-26B2-C3173022468C}"/>
              </a:ext>
            </a:extLst>
          </p:cNvPr>
          <p:cNvSpPr txBox="1">
            <a:spLocks/>
          </p:cNvSpPr>
          <p:nvPr/>
        </p:nvSpPr>
        <p:spPr>
          <a:xfrm>
            <a:off x="3729105" y="4887373"/>
            <a:ext cx="2534770" cy="461665"/>
          </a:xfrm>
          <a:prstGeom prst="rect">
            <a:avLst/>
          </a:prstGeom>
          <a:noFill/>
        </p:spPr>
        <p:txBody>
          <a:bodyPr wrap="square" rtlCol="0">
            <a:spAutoFit/>
          </a:bodyPr>
          <a:lstStyle/>
          <a:p>
            <a:r>
              <a:rPr lang="en-US" sz="2400" b="1" dirty="0">
                <a:latin typeface="Aptos Narrow" panose="020B0004020202020204" pitchFamily="34" charset="0"/>
              </a:rPr>
              <a:t>1,200'x161'x50'</a:t>
            </a:r>
          </a:p>
        </p:txBody>
      </p:sp>
      <p:sp>
        <p:nvSpPr>
          <p:cNvPr id="9" name="TextBox 8">
            <a:extLst>
              <a:ext uri="{FF2B5EF4-FFF2-40B4-BE49-F238E27FC236}">
                <a16:creationId xmlns:a16="http://schemas.microsoft.com/office/drawing/2014/main" id="{B0A5A1E1-0DD7-9226-4F5D-F75104C33AE4}"/>
              </a:ext>
            </a:extLst>
          </p:cNvPr>
          <p:cNvSpPr txBox="1">
            <a:spLocks/>
          </p:cNvSpPr>
          <p:nvPr/>
        </p:nvSpPr>
        <p:spPr>
          <a:xfrm>
            <a:off x="11714613" y="4115032"/>
            <a:ext cx="254250" cy="246221"/>
          </a:xfrm>
          <a:prstGeom prst="rect">
            <a:avLst/>
          </a:prstGeom>
          <a:gradFill>
            <a:gsLst>
              <a:gs pos="1000">
                <a:srgbClr val="113B49"/>
              </a:gs>
              <a:gs pos="100000">
                <a:srgbClr val="103B49"/>
              </a:gs>
            </a:gsLst>
            <a:lin ang="0" scaled="0"/>
          </a:gradFill>
        </p:spPr>
        <p:txBody>
          <a:bodyPr wrap="square" lIns="0" tIns="0" rIns="91440" bIns="0" rtlCol="0">
            <a:spAutoFit/>
          </a:bodyPr>
          <a:lstStyle/>
          <a:p>
            <a:pPr algn="r"/>
            <a:r>
              <a:rPr lang="en-US" sz="1600" b="1" dirty="0">
                <a:latin typeface="Arial Narrow" panose="020B0606020202030204" pitchFamily="34" charset="0"/>
              </a:rPr>
              <a:t>  </a:t>
            </a:r>
          </a:p>
        </p:txBody>
      </p:sp>
      <p:sp>
        <p:nvSpPr>
          <p:cNvPr id="11" name="TextBox 10">
            <a:extLst>
              <a:ext uri="{FF2B5EF4-FFF2-40B4-BE49-F238E27FC236}">
                <a16:creationId xmlns:a16="http://schemas.microsoft.com/office/drawing/2014/main" id="{9D0DFE63-76BE-7597-5D2A-7A7CC4B59B4C}"/>
              </a:ext>
            </a:extLst>
          </p:cNvPr>
          <p:cNvSpPr txBox="1">
            <a:spLocks/>
          </p:cNvSpPr>
          <p:nvPr/>
        </p:nvSpPr>
        <p:spPr>
          <a:xfrm>
            <a:off x="9390510" y="4909342"/>
            <a:ext cx="1200150" cy="861774"/>
          </a:xfrm>
          <a:prstGeom prst="rect">
            <a:avLst/>
          </a:prstGeom>
          <a:gradFill>
            <a:gsLst>
              <a:gs pos="1000">
                <a:srgbClr val="113D4A"/>
              </a:gs>
              <a:gs pos="100000">
                <a:srgbClr val="113D4A"/>
              </a:gs>
            </a:gsLst>
            <a:lin ang="0" scaled="0"/>
          </a:gradFill>
        </p:spPr>
        <p:txBody>
          <a:bodyPr wrap="square" lIns="0" tIns="91440" rIns="0" bIns="91440" rtlCol="0">
            <a:spAutoFit/>
          </a:bodyPr>
          <a:lstStyle/>
          <a:p>
            <a:pPr algn="r"/>
            <a:r>
              <a:rPr lang="en-US" sz="1600" b="1" dirty="0">
                <a:latin typeface="Arial Narrow" panose="020B0606020202030204" pitchFamily="34" charset="0"/>
              </a:rPr>
              <a:t>22 bays    10</a:t>
            </a:r>
          </a:p>
          <a:p>
            <a:pPr algn="r"/>
            <a:r>
              <a:rPr lang="en-US" sz="1200" b="1" dirty="0">
                <a:latin typeface="Arial Narrow" panose="020B0606020202030204" pitchFamily="34" charset="0"/>
              </a:rPr>
              <a:t> </a:t>
            </a:r>
            <a:endParaRPr lang="en-US" sz="1600" b="1" dirty="0">
              <a:latin typeface="Arial Narrow" panose="020B0606020202030204" pitchFamily="34" charset="0"/>
            </a:endParaRPr>
          </a:p>
          <a:p>
            <a:pPr algn="ctr"/>
            <a:r>
              <a:rPr lang="en-US" sz="1600" b="1" dirty="0">
                <a:latin typeface="Arial Narrow" panose="020B0606020202030204" pitchFamily="34" charset="0"/>
              </a:rPr>
              <a:t>                       6 </a:t>
            </a:r>
          </a:p>
        </p:txBody>
      </p:sp>
      <p:sp>
        <p:nvSpPr>
          <p:cNvPr id="12" name="TextBox 11">
            <a:extLst>
              <a:ext uri="{FF2B5EF4-FFF2-40B4-BE49-F238E27FC236}">
                <a16:creationId xmlns:a16="http://schemas.microsoft.com/office/drawing/2014/main" id="{78D742DA-D6E5-2A22-F6B1-075D6885824C}"/>
              </a:ext>
            </a:extLst>
          </p:cNvPr>
          <p:cNvSpPr txBox="1">
            <a:spLocks/>
          </p:cNvSpPr>
          <p:nvPr/>
        </p:nvSpPr>
        <p:spPr>
          <a:xfrm>
            <a:off x="10571610" y="5006021"/>
            <a:ext cx="1276350" cy="246221"/>
          </a:xfrm>
          <a:prstGeom prst="rect">
            <a:avLst/>
          </a:prstGeom>
          <a:gradFill>
            <a:gsLst>
              <a:gs pos="1000">
                <a:srgbClr val="123E4B"/>
              </a:gs>
              <a:gs pos="100000">
                <a:srgbClr val="103B49"/>
              </a:gs>
            </a:gsLst>
            <a:lin ang="0" scaled="0"/>
          </a:gradFill>
        </p:spPr>
        <p:txBody>
          <a:bodyPr wrap="square" lIns="0" tIns="0" rIns="0" bIns="0" rtlCol="0">
            <a:spAutoFit/>
          </a:bodyPr>
          <a:lstStyle/>
          <a:p>
            <a:pPr algn="ctr"/>
            <a:r>
              <a:rPr lang="en-US" sz="1600" b="1" dirty="0">
                <a:latin typeface="Arial Narrow" panose="020B0606020202030204" pitchFamily="34" charset="0"/>
              </a:rPr>
              <a:t>19 - 20</a:t>
            </a:r>
          </a:p>
        </p:txBody>
      </p:sp>
      <p:grpSp>
        <p:nvGrpSpPr>
          <p:cNvPr id="229" name="Group 228">
            <a:extLst>
              <a:ext uri="{FF2B5EF4-FFF2-40B4-BE49-F238E27FC236}">
                <a16:creationId xmlns:a16="http://schemas.microsoft.com/office/drawing/2014/main" id="{9F09C99A-94BA-E3DC-E9FF-AB78233F3B04}"/>
              </a:ext>
            </a:extLst>
          </p:cNvPr>
          <p:cNvGrpSpPr>
            <a:grpSpLocks/>
          </p:cNvGrpSpPr>
          <p:nvPr/>
        </p:nvGrpSpPr>
        <p:grpSpPr>
          <a:xfrm>
            <a:off x="354621" y="4054169"/>
            <a:ext cx="11641909" cy="1649235"/>
            <a:chOff x="152400" y="3086100"/>
            <a:chExt cx="11804248" cy="1650839"/>
          </a:xfrm>
        </p:grpSpPr>
        <p:pic>
          <p:nvPicPr>
            <p:cNvPr id="6" name="Picture 5" descr="A screenshot of a computer&#10;&#10;AI-generated content may be incorrect.">
              <a:extLst>
                <a:ext uri="{FF2B5EF4-FFF2-40B4-BE49-F238E27FC236}">
                  <a16:creationId xmlns:a16="http://schemas.microsoft.com/office/drawing/2014/main" id="{D67F2C34-FBDF-894D-1457-A279BA0F1DCD}"/>
                </a:ext>
              </a:extLst>
            </p:cNvPr>
            <p:cNvPicPr>
              <a:picLocks noChangeAspect="1"/>
            </p:cNvPicPr>
            <p:nvPr/>
          </p:nvPicPr>
          <p:blipFill>
            <a:blip r:embed="rId3">
              <a:extLst>
                <a:ext uri="{28A0092B-C50C-407E-A947-70E740481C1C}">
                  <a14:useLocalDpi xmlns:a14="http://schemas.microsoft.com/office/drawing/2010/main" val="0"/>
                </a:ext>
              </a:extLst>
            </a:blip>
            <a:srcRect l="5889" t="63373" r="1850" b="27038"/>
            <a:stretch>
              <a:fillRect/>
            </a:stretch>
          </p:blipFill>
          <p:spPr>
            <a:xfrm>
              <a:off x="152400" y="3429000"/>
              <a:ext cx="11804248" cy="1307939"/>
            </a:xfrm>
            <a:prstGeom prst="rect">
              <a:avLst/>
            </a:prstGeom>
          </p:spPr>
        </p:pic>
        <p:grpSp>
          <p:nvGrpSpPr>
            <p:cNvPr id="228" name="Group 227">
              <a:extLst>
                <a:ext uri="{FF2B5EF4-FFF2-40B4-BE49-F238E27FC236}">
                  <a16:creationId xmlns:a16="http://schemas.microsoft.com/office/drawing/2014/main" id="{5AB5EBC0-7677-E6C9-B083-6C3978BCE647}"/>
                </a:ext>
              </a:extLst>
            </p:cNvPr>
            <p:cNvGrpSpPr>
              <a:grpSpLocks/>
            </p:cNvGrpSpPr>
            <p:nvPr/>
          </p:nvGrpSpPr>
          <p:grpSpPr>
            <a:xfrm>
              <a:off x="3181350" y="3086100"/>
              <a:ext cx="5688330" cy="1146802"/>
              <a:chOff x="3181350" y="4968248"/>
              <a:chExt cx="5688330" cy="1146802"/>
            </a:xfrm>
          </p:grpSpPr>
          <p:sp>
            <p:nvSpPr>
              <p:cNvPr id="227" name="Rectangle 226">
                <a:extLst>
                  <a:ext uri="{FF2B5EF4-FFF2-40B4-BE49-F238E27FC236}">
                    <a16:creationId xmlns:a16="http://schemas.microsoft.com/office/drawing/2014/main" id="{09D3A785-2466-211A-462B-C2EB92B524F7}"/>
                  </a:ext>
                </a:extLst>
              </p:cNvPr>
              <p:cNvSpPr>
                <a:spLocks/>
              </p:cNvSpPr>
              <p:nvPr/>
            </p:nvSpPr>
            <p:spPr>
              <a:xfrm>
                <a:off x="4324350" y="5429250"/>
                <a:ext cx="3829050" cy="57150"/>
              </a:xfrm>
              <a:prstGeom prst="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DF813C29-D40D-BB78-6270-EB4615C8FDB0}"/>
                  </a:ext>
                </a:extLst>
              </p:cNvPr>
              <p:cNvSpPr>
                <a:spLocks/>
              </p:cNvSpPr>
              <p:nvPr/>
            </p:nvSpPr>
            <p:spPr>
              <a:xfrm>
                <a:off x="3200400" y="5486400"/>
                <a:ext cx="5638800" cy="609600"/>
              </a:xfrm>
              <a:prstGeom prst="rect">
                <a:avLst/>
              </a:prstGeom>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45">
                <a:extLst>
                  <a:ext uri="{FF2B5EF4-FFF2-40B4-BE49-F238E27FC236}">
                    <a16:creationId xmlns:a16="http://schemas.microsoft.com/office/drawing/2014/main" id="{2A71552C-2DEB-3AEF-45E1-5AF6525E94FC}"/>
                  </a:ext>
                </a:extLst>
              </p:cNvPr>
              <p:cNvGrpSpPr>
                <a:grpSpLocks/>
              </p:cNvGrpSpPr>
              <p:nvPr/>
            </p:nvGrpSpPr>
            <p:grpSpPr>
              <a:xfrm>
                <a:off x="3200400" y="5257800"/>
                <a:ext cx="5669280" cy="857250"/>
                <a:chOff x="3181350" y="3486150"/>
                <a:chExt cx="5669280" cy="857250"/>
              </a:xfrm>
            </p:grpSpPr>
            <p:cxnSp>
              <p:nvCxnSpPr>
                <p:cNvPr id="24" name="Straight Connector 23">
                  <a:extLst>
                    <a:ext uri="{FF2B5EF4-FFF2-40B4-BE49-F238E27FC236}">
                      <a16:creationId xmlns:a16="http://schemas.microsoft.com/office/drawing/2014/main" id="{B9A80193-BA15-D26F-F272-225563A13336}"/>
                    </a:ext>
                  </a:extLst>
                </p:cNvPr>
                <p:cNvCxnSpPr>
                  <a:cxnSpLocks/>
                </p:cNvCxnSpPr>
                <p:nvPr/>
              </p:nvCxnSpPr>
              <p:spPr>
                <a:xfrm>
                  <a:off x="3181350" y="37147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21A003-4871-67AA-378A-3050A0ABC13B}"/>
                    </a:ext>
                  </a:extLst>
                </p:cNvPr>
                <p:cNvCxnSpPr>
                  <a:cxnSpLocks/>
                </p:cNvCxnSpPr>
                <p:nvPr/>
              </p:nvCxnSpPr>
              <p:spPr>
                <a:xfrm>
                  <a:off x="3181350" y="388620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98B687-9DE1-3F30-4891-BD661C55014C}"/>
                    </a:ext>
                  </a:extLst>
                </p:cNvPr>
                <p:cNvCxnSpPr>
                  <a:cxnSpLocks/>
                </p:cNvCxnSpPr>
                <p:nvPr/>
              </p:nvCxnSpPr>
              <p:spPr>
                <a:xfrm>
                  <a:off x="3181350" y="39433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6B9A24-2200-B5D4-3600-69845A6D2F1F}"/>
                    </a:ext>
                  </a:extLst>
                </p:cNvPr>
                <p:cNvCxnSpPr>
                  <a:cxnSpLocks/>
                </p:cNvCxnSpPr>
                <p:nvPr/>
              </p:nvCxnSpPr>
              <p:spPr>
                <a:xfrm>
                  <a:off x="3181350" y="400050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84E96C-E706-E65B-F761-0095F8C1A725}"/>
                    </a:ext>
                  </a:extLst>
                </p:cNvPr>
                <p:cNvCxnSpPr>
                  <a:cxnSpLocks/>
                </p:cNvCxnSpPr>
                <p:nvPr/>
              </p:nvCxnSpPr>
              <p:spPr>
                <a:xfrm>
                  <a:off x="3181350" y="38290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A0C264-CE3D-88B4-B1DE-8189F75D1862}"/>
                    </a:ext>
                  </a:extLst>
                </p:cNvPr>
                <p:cNvCxnSpPr>
                  <a:cxnSpLocks/>
                </p:cNvCxnSpPr>
                <p:nvPr/>
              </p:nvCxnSpPr>
              <p:spPr>
                <a:xfrm>
                  <a:off x="3181350" y="377190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E74F9E-0214-E54C-1E81-41F80610227F}"/>
                    </a:ext>
                  </a:extLst>
                </p:cNvPr>
                <p:cNvCxnSpPr>
                  <a:cxnSpLocks/>
                </p:cNvCxnSpPr>
                <p:nvPr/>
              </p:nvCxnSpPr>
              <p:spPr>
                <a:xfrm>
                  <a:off x="3181350" y="411480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5D53EFF-FF93-ACDA-352D-E92B5A803B32}"/>
                    </a:ext>
                  </a:extLst>
                </p:cNvPr>
                <p:cNvCxnSpPr>
                  <a:cxnSpLocks/>
                </p:cNvCxnSpPr>
                <p:nvPr/>
              </p:nvCxnSpPr>
              <p:spPr>
                <a:xfrm>
                  <a:off x="3181350" y="41719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37B4FE-B715-22F1-0C11-0AFFECDD6D60}"/>
                    </a:ext>
                  </a:extLst>
                </p:cNvPr>
                <p:cNvCxnSpPr>
                  <a:cxnSpLocks/>
                </p:cNvCxnSpPr>
                <p:nvPr/>
              </p:nvCxnSpPr>
              <p:spPr>
                <a:xfrm>
                  <a:off x="3181350" y="422910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7A3492-9844-1745-4A6C-4827DE08B501}"/>
                    </a:ext>
                  </a:extLst>
                </p:cNvPr>
                <p:cNvCxnSpPr>
                  <a:cxnSpLocks/>
                </p:cNvCxnSpPr>
                <p:nvPr/>
              </p:nvCxnSpPr>
              <p:spPr>
                <a:xfrm>
                  <a:off x="3181350" y="42862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E65F14-0E16-0046-ABCC-E3FA406EA526}"/>
                    </a:ext>
                  </a:extLst>
                </p:cNvPr>
                <p:cNvCxnSpPr>
                  <a:cxnSpLocks/>
                </p:cNvCxnSpPr>
                <p:nvPr/>
              </p:nvCxnSpPr>
              <p:spPr>
                <a:xfrm>
                  <a:off x="3181350" y="4057650"/>
                  <a:ext cx="56692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78387A1-1BA3-6BB0-8DF1-28FF0A211E20}"/>
                    </a:ext>
                  </a:extLst>
                </p:cNvPr>
                <p:cNvSpPr>
                  <a:spLocks/>
                </p:cNvSpPr>
                <p:nvPr/>
              </p:nvSpPr>
              <p:spPr>
                <a:xfrm>
                  <a:off x="4095750" y="3657600"/>
                  <a:ext cx="228600" cy="685800"/>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A645592B-6A36-A7D9-243A-1BD351AD780A}"/>
                    </a:ext>
                  </a:extLst>
                </p:cNvPr>
                <p:cNvCxnSpPr>
                  <a:cxnSpLocks/>
                </p:cNvCxnSpPr>
                <p:nvPr/>
              </p:nvCxnSpPr>
              <p:spPr>
                <a:xfrm flipV="1">
                  <a:off x="3181350" y="3714750"/>
                  <a:ext cx="0" cy="6286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F51DAD8-6B1B-B124-20C4-0B941E69A9D0}"/>
                    </a:ext>
                  </a:extLst>
                </p:cNvPr>
                <p:cNvGrpSpPr>
                  <a:grpSpLocks/>
                </p:cNvGrpSpPr>
                <p:nvPr/>
              </p:nvGrpSpPr>
              <p:grpSpPr>
                <a:xfrm>
                  <a:off x="3409950" y="3657600"/>
                  <a:ext cx="0" cy="685800"/>
                  <a:chOff x="3409950" y="3657600"/>
                  <a:chExt cx="0" cy="685800"/>
                </a:xfrm>
              </p:grpSpPr>
              <p:cxnSp>
                <p:nvCxnSpPr>
                  <p:cNvPr id="41" name="Straight Connector 40">
                    <a:extLst>
                      <a:ext uri="{FF2B5EF4-FFF2-40B4-BE49-F238E27FC236}">
                        <a16:creationId xmlns:a16="http://schemas.microsoft.com/office/drawing/2014/main" id="{0050A631-411E-0474-89E7-D0F6C2E1DA5A}"/>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3B0459-4B14-A266-D2CF-E3D3670BBC87}"/>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85B4CB6-7F81-963E-3E09-AEAE1AA2B2F1}"/>
                    </a:ext>
                  </a:extLst>
                </p:cNvPr>
                <p:cNvGrpSpPr>
                  <a:grpSpLocks/>
                </p:cNvGrpSpPr>
                <p:nvPr/>
              </p:nvGrpSpPr>
              <p:grpSpPr>
                <a:xfrm>
                  <a:off x="6153150" y="3657600"/>
                  <a:ext cx="0" cy="685800"/>
                  <a:chOff x="3409950" y="3657600"/>
                  <a:chExt cx="0" cy="685800"/>
                </a:xfrm>
              </p:grpSpPr>
              <p:cxnSp>
                <p:nvCxnSpPr>
                  <p:cNvPr id="48" name="Straight Connector 47">
                    <a:extLst>
                      <a:ext uri="{FF2B5EF4-FFF2-40B4-BE49-F238E27FC236}">
                        <a16:creationId xmlns:a16="http://schemas.microsoft.com/office/drawing/2014/main" id="{C5C3ED3E-54EA-D987-323A-0CE54414A282}"/>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94C239-EE6D-5EFE-4249-EAA46DEBE040}"/>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FD57FA02-37E5-22F8-3E8A-85A3D1D09A11}"/>
                    </a:ext>
                  </a:extLst>
                </p:cNvPr>
                <p:cNvGrpSpPr>
                  <a:grpSpLocks/>
                </p:cNvGrpSpPr>
                <p:nvPr/>
              </p:nvGrpSpPr>
              <p:grpSpPr>
                <a:xfrm>
                  <a:off x="3867150" y="3657600"/>
                  <a:ext cx="0" cy="685800"/>
                  <a:chOff x="3409950" y="3657600"/>
                  <a:chExt cx="0" cy="685800"/>
                </a:xfrm>
              </p:grpSpPr>
              <p:cxnSp>
                <p:nvCxnSpPr>
                  <p:cNvPr id="51" name="Straight Connector 50">
                    <a:extLst>
                      <a:ext uri="{FF2B5EF4-FFF2-40B4-BE49-F238E27FC236}">
                        <a16:creationId xmlns:a16="http://schemas.microsoft.com/office/drawing/2014/main" id="{B9AA0039-6F53-0798-652C-7CB0360DB291}"/>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13FE796-AF86-578C-10F3-AB2C5DB4324B}"/>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3FFF54E-16B0-C82D-C8B5-5FBFD08965EA}"/>
                    </a:ext>
                  </a:extLst>
                </p:cNvPr>
                <p:cNvGrpSpPr>
                  <a:grpSpLocks/>
                </p:cNvGrpSpPr>
                <p:nvPr/>
              </p:nvGrpSpPr>
              <p:grpSpPr>
                <a:xfrm>
                  <a:off x="4095750" y="3657600"/>
                  <a:ext cx="0" cy="685800"/>
                  <a:chOff x="3409950" y="3657600"/>
                  <a:chExt cx="0" cy="685800"/>
                </a:xfrm>
              </p:grpSpPr>
              <p:cxnSp>
                <p:nvCxnSpPr>
                  <p:cNvPr id="54" name="Straight Connector 53">
                    <a:extLst>
                      <a:ext uri="{FF2B5EF4-FFF2-40B4-BE49-F238E27FC236}">
                        <a16:creationId xmlns:a16="http://schemas.microsoft.com/office/drawing/2014/main" id="{1E973E6A-8234-4F66-9B7E-D7BDCA2EE6E4}"/>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0F409C1-9BB5-3A4F-1EA9-42916BEC3B9B}"/>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93CECFE-59DA-0B4B-BF5E-8DC017CC0E13}"/>
                    </a:ext>
                  </a:extLst>
                </p:cNvPr>
                <p:cNvGrpSpPr>
                  <a:grpSpLocks/>
                </p:cNvGrpSpPr>
                <p:nvPr/>
              </p:nvGrpSpPr>
              <p:grpSpPr>
                <a:xfrm>
                  <a:off x="4324350" y="3657600"/>
                  <a:ext cx="0" cy="685800"/>
                  <a:chOff x="3409950" y="3657600"/>
                  <a:chExt cx="0" cy="685800"/>
                </a:xfrm>
              </p:grpSpPr>
              <p:cxnSp>
                <p:nvCxnSpPr>
                  <p:cNvPr id="57" name="Straight Connector 56">
                    <a:extLst>
                      <a:ext uri="{FF2B5EF4-FFF2-40B4-BE49-F238E27FC236}">
                        <a16:creationId xmlns:a16="http://schemas.microsoft.com/office/drawing/2014/main" id="{B25B17B4-42F2-E76C-1DC2-5A50C1480AB4}"/>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A18B8A6-436B-BAF5-B8CF-D5C6B17A1B23}"/>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91990A5-E8D9-EA67-7F71-DAD4E7E930E1}"/>
                    </a:ext>
                  </a:extLst>
                </p:cNvPr>
                <p:cNvGrpSpPr>
                  <a:grpSpLocks/>
                </p:cNvGrpSpPr>
                <p:nvPr/>
              </p:nvGrpSpPr>
              <p:grpSpPr>
                <a:xfrm>
                  <a:off x="4552950" y="3657600"/>
                  <a:ext cx="0" cy="685800"/>
                  <a:chOff x="3409950" y="3657600"/>
                  <a:chExt cx="0" cy="685800"/>
                </a:xfrm>
              </p:grpSpPr>
              <p:cxnSp>
                <p:nvCxnSpPr>
                  <p:cNvPr id="60" name="Straight Connector 59">
                    <a:extLst>
                      <a:ext uri="{FF2B5EF4-FFF2-40B4-BE49-F238E27FC236}">
                        <a16:creationId xmlns:a16="http://schemas.microsoft.com/office/drawing/2014/main" id="{32DB34D1-00B4-958E-118B-E362AEBD1718}"/>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F95FD8D-740A-7FFA-D046-B5636A0AF133}"/>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E8735F0-F094-D54C-D2E3-0CE274461F3E}"/>
                    </a:ext>
                  </a:extLst>
                </p:cNvPr>
                <p:cNvGrpSpPr>
                  <a:grpSpLocks/>
                </p:cNvGrpSpPr>
                <p:nvPr/>
              </p:nvGrpSpPr>
              <p:grpSpPr>
                <a:xfrm>
                  <a:off x="4781550" y="3657600"/>
                  <a:ext cx="0" cy="685800"/>
                  <a:chOff x="3409950" y="3657600"/>
                  <a:chExt cx="0" cy="685800"/>
                </a:xfrm>
              </p:grpSpPr>
              <p:cxnSp>
                <p:nvCxnSpPr>
                  <p:cNvPr id="63" name="Straight Connector 62">
                    <a:extLst>
                      <a:ext uri="{FF2B5EF4-FFF2-40B4-BE49-F238E27FC236}">
                        <a16:creationId xmlns:a16="http://schemas.microsoft.com/office/drawing/2014/main" id="{B1535247-8008-D56C-7E3C-DA5DAA569080}"/>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38EF903-AE3B-1CFF-FE35-E8024B44C0BA}"/>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94AC6EE-D37B-A36D-88D5-004A450F259E}"/>
                    </a:ext>
                  </a:extLst>
                </p:cNvPr>
                <p:cNvGrpSpPr>
                  <a:grpSpLocks/>
                </p:cNvGrpSpPr>
                <p:nvPr/>
              </p:nvGrpSpPr>
              <p:grpSpPr>
                <a:xfrm>
                  <a:off x="5010150" y="3657600"/>
                  <a:ext cx="0" cy="685800"/>
                  <a:chOff x="3409950" y="3657600"/>
                  <a:chExt cx="0" cy="685800"/>
                </a:xfrm>
              </p:grpSpPr>
              <p:cxnSp>
                <p:nvCxnSpPr>
                  <p:cNvPr id="66" name="Straight Connector 65">
                    <a:extLst>
                      <a:ext uri="{FF2B5EF4-FFF2-40B4-BE49-F238E27FC236}">
                        <a16:creationId xmlns:a16="http://schemas.microsoft.com/office/drawing/2014/main" id="{6677DFA4-70CA-0072-59BB-31CAD35D21D5}"/>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7D2F4D-6C50-AA55-BF7F-98CFDE4582CB}"/>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8143269-8748-B4C3-356D-01B0E0DC05D2}"/>
                    </a:ext>
                  </a:extLst>
                </p:cNvPr>
                <p:cNvGrpSpPr>
                  <a:grpSpLocks/>
                </p:cNvGrpSpPr>
                <p:nvPr/>
              </p:nvGrpSpPr>
              <p:grpSpPr>
                <a:xfrm>
                  <a:off x="5238750" y="3657600"/>
                  <a:ext cx="0" cy="685800"/>
                  <a:chOff x="3409950" y="3657600"/>
                  <a:chExt cx="0" cy="685800"/>
                </a:xfrm>
              </p:grpSpPr>
              <p:cxnSp>
                <p:nvCxnSpPr>
                  <p:cNvPr id="69" name="Straight Connector 68">
                    <a:extLst>
                      <a:ext uri="{FF2B5EF4-FFF2-40B4-BE49-F238E27FC236}">
                        <a16:creationId xmlns:a16="http://schemas.microsoft.com/office/drawing/2014/main" id="{75FC8638-BEF7-74B2-18C4-804F259C2B9C}"/>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5B001D-AD6D-8F49-00F4-D8B800E1F86E}"/>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64F60DF-2992-EE56-1F3C-9FBA8DC815A5}"/>
                    </a:ext>
                  </a:extLst>
                </p:cNvPr>
                <p:cNvGrpSpPr>
                  <a:grpSpLocks/>
                </p:cNvGrpSpPr>
                <p:nvPr/>
              </p:nvGrpSpPr>
              <p:grpSpPr>
                <a:xfrm>
                  <a:off x="5467350" y="3657600"/>
                  <a:ext cx="0" cy="685800"/>
                  <a:chOff x="3409950" y="3657600"/>
                  <a:chExt cx="0" cy="685800"/>
                </a:xfrm>
              </p:grpSpPr>
              <p:cxnSp>
                <p:nvCxnSpPr>
                  <p:cNvPr id="72" name="Straight Connector 71">
                    <a:extLst>
                      <a:ext uri="{FF2B5EF4-FFF2-40B4-BE49-F238E27FC236}">
                        <a16:creationId xmlns:a16="http://schemas.microsoft.com/office/drawing/2014/main" id="{4DF6EC93-A760-8921-8F15-ABA5A4117271}"/>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8850956-C022-6618-CCA8-5FB8E115D0E1}"/>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407CDA26-0879-CE52-D017-BBFB92030929}"/>
                    </a:ext>
                  </a:extLst>
                </p:cNvPr>
                <p:cNvGrpSpPr>
                  <a:grpSpLocks/>
                </p:cNvGrpSpPr>
                <p:nvPr/>
              </p:nvGrpSpPr>
              <p:grpSpPr>
                <a:xfrm>
                  <a:off x="5695950" y="3657600"/>
                  <a:ext cx="0" cy="685800"/>
                  <a:chOff x="3409950" y="3657600"/>
                  <a:chExt cx="0" cy="685800"/>
                </a:xfrm>
              </p:grpSpPr>
              <p:cxnSp>
                <p:nvCxnSpPr>
                  <p:cNvPr id="75" name="Straight Connector 74">
                    <a:extLst>
                      <a:ext uri="{FF2B5EF4-FFF2-40B4-BE49-F238E27FC236}">
                        <a16:creationId xmlns:a16="http://schemas.microsoft.com/office/drawing/2014/main" id="{680B52CE-68E5-AC8B-4CC1-AF5182F38DB3}"/>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24E528A-2CA8-5EBF-F579-BA82D4C85B8D}"/>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6676D60-FF4D-BB2B-247C-BE56CB72DC50}"/>
                    </a:ext>
                  </a:extLst>
                </p:cNvPr>
                <p:cNvGrpSpPr>
                  <a:grpSpLocks/>
                </p:cNvGrpSpPr>
                <p:nvPr/>
              </p:nvGrpSpPr>
              <p:grpSpPr>
                <a:xfrm>
                  <a:off x="5924550" y="3657600"/>
                  <a:ext cx="0" cy="685800"/>
                  <a:chOff x="3409950" y="3657600"/>
                  <a:chExt cx="0" cy="685800"/>
                </a:xfrm>
              </p:grpSpPr>
              <p:cxnSp>
                <p:nvCxnSpPr>
                  <p:cNvPr id="78" name="Straight Connector 77">
                    <a:extLst>
                      <a:ext uri="{FF2B5EF4-FFF2-40B4-BE49-F238E27FC236}">
                        <a16:creationId xmlns:a16="http://schemas.microsoft.com/office/drawing/2014/main" id="{A6375B55-6A06-5066-CE78-FE347C6E6EDC}"/>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95C9553-50CF-6309-C06B-76BCBE5879E7}"/>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18E421D1-978E-72BF-E9A7-9ECB3443BD35}"/>
                    </a:ext>
                  </a:extLst>
                </p:cNvPr>
                <p:cNvGrpSpPr>
                  <a:grpSpLocks/>
                </p:cNvGrpSpPr>
                <p:nvPr/>
              </p:nvGrpSpPr>
              <p:grpSpPr>
                <a:xfrm>
                  <a:off x="3638550" y="3657600"/>
                  <a:ext cx="0" cy="685800"/>
                  <a:chOff x="3524250" y="3657600"/>
                  <a:chExt cx="0" cy="685800"/>
                </a:xfrm>
              </p:grpSpPr>
              <p:cxnSp>
                <p:nvCxnSpPr>
                  <p:cNvPr id="84" name="Straight Connector 83">
                    <a:extLst>
                      <a:ext uri="{FF2B5EF4-FFF2-40B4-BE49-F238E27FC236}">
                        <a16:creationId xmlns:a16="http://schemas.microsoft.com/office/drawing/2014/main" id="{BEC30D2B-F483-D8D3-1367-B25038F03A31}"/>
                      </a:ext>
                    </a:extLst>
                  </p:cNvPr>
                  <p:cNvCxnSpPr>
                    <a:cxnSpLocks/>
                  </p:cNvCxnSpPr>
                  <p:nvPr/>
                </p:nvCxnSpPr>
                <p:spPr>
                  <a:xfrm flipV="1">
                    <a:off x="35242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BFFE654-825A-1B0C-A1DF-A8E156E53421}"/>
                      </a:ext>
                    </a:extLst>
                  </p:cNvPr>
                  <p:cNvCxnSpPr>
                    <a:cxnSpLocks/>
                  </p:cNvCxnSpPr>
                  <p:nvPr/>
                </p:nvCxnSpPr>
                <p:spPr>
                  <a:xfrm>
                    <a:off x="35242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CE657123-74F5-0121-8260-6D27E9D8370A}"/>
                    </a:ext>
                  </a:extLst>
                </p:cNvPr>
                <p:cNvGrpSpPr>
                  <a:grpSpLocks/>
                </p:cNvGrpSpPr>
                <p:nvPr/>
              </p:nvGrpSpPr>
              <p:grpSpPr>
                <a:xfrm>
                  <a:off x="3867150" y="3657600"/>
                  <a:ext cx="0" cy="685800"/>
                  <a:chOff x="3581400" y="3657600"/>
                  <a:chExt cx="0" cy="685800"/>
                </a:xfrm>
              </p:grpSpPr>
              <p:cxnSp>
                <p:nvCxnSpPr>
                  <p:cNvPr id="87" name="Straight Connector 86">
                    <a:extLst>
                      <a:ext uri="{FF2B5EF4-FFF2-40B4-BE49-F238E27FC236}">
                        <a16:creationId xmlns:a16="http://schemas.microsoft.com/office/drawing/2014/main" id="{4A673C11-EDA6-E853-93FF-CFEB941C22A5}"/>
                      </a:ext>
                    </a:extLst>
                  </p:cNvPr>
                  <p:cNvCxnSpPr>
                    <a:cxnSpLocks/>
                  </p:cNvCxnSpPr>
                  <p:nvPr/>
                </p:nvCxnSpPr>
                <p:spPr>
                  <a:xfrm flipV="1">
                    <a:off x="358140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C762476-7909-1C90-B56B-8F576C30F550}"/>
                      </a:ext>
                    </a:extLst>
                  </p:cNvPr>
                  <p:cNvCxnSpPr>
                    <a:cxnSpLocks/>
                  </p:cNvCxnSpPr>
                  <p:nvPr/>
                </p:nvCxnSpPr>
                <p:spPr>
                  <a:xfrm>
                    <a:off x="358140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BB42944-086C-B059-3002-83E7B54F697F}"/>
                    </a:ext>
                  </a:extLst>
                </p:cNvPr>
                <p:cNvGrpSpPr>
                  <a:grpSpLocks/>
                </p:cNvGrpSpPr>
                <p:nvPr/>
              </p:nvGrpSpPr>
              <p:grpSpPr>
                <a:xfrm>
                  <a:off x="3867150" y="3657600"/>
                  <a:ext cx="0" cy="685800"/>
                  <a:chOff x="3409950" y="3657600"/>
                  <a:chExt cx="0" cy="685800"/>
                </a:xfrm>
              </p:grpSpPr>
              <p:cxnSp>
                <p:nvCxnSpPr>
                  <p:cNvPr id="90" name="Straight Connector 89">
                    <a:extLst>
                      <a:ext uri="{FF2B5EF4-FFF2-40B4-BE49-F238E27FC236}">
                        <a16:creationId xmlns:a16="http://schemas.microsoft.com/office/drawing/2014/main" id="{CE2A447E-D568-D068-0F69-EB11076B6C09}"/>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D1397AD-7985-0006-642C-60041A288CA9}"/>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962B0633-A216-1857-BA35-B40BB71BF32F}"/>
                    </a:ext>
                  </a:extLst>
                </p:cNvPr>
                <p:cNvSpPr>
                  <a:spLocks/>
                </p:cNvSpPr>
                <p:nvPr/>
              </p:nvSpPr>
              <p:spPr>
                <a:xfrm>
                  <a:off x="4095750" y="3486150"/>
                  <a:ext cx="228600" cy="857250"/>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A150DF22-4443-0260-6A55-3B5D4F7FA315}"/>
                    </a:ext>
                  </a:extLst>
                </p:cNvPr>
                <p:cNvGrpSpPr>
                  <a:grpSpLocks/>
                </p:cNvGrpSpPr>
                <p:nvPr/>
              </p:nvGrpSpPr>
              <p:grpSpPr>
                <a:xfrm>
                  <a:off x="6381750" y="3657600"/>
                  <a:ext cx="0" cy="685800"/>
                  <a:chOff x="3409950" y="3657600"/>
                  <a:chExt cx="0" cy="685800"/>
                </a:xfrm>
              </p:grpSpPr>
              <p:cxnSp>
                <p:nvCxnSpPr>
                  <p:cNvPr id="108" name="Straight Connector 107">
                    <a:extLst>
                      <a:ext uri="{FF2B5EF4-FFF2-40B4-BE49-F238E27FC236}">
                        <a16:creationId xmlns:a16="http://schemas.microsoft.com/office/drawing/2014/main" id="{C2DDB10B-A878-D065-41F4-F1FD435A447E}"/>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2D7554A-B74E-2611-039C-B70B717C7F36}"/>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F56C9C27-E7F8-500D-8405-C0B84A756B2D}"/>
                    </a:ext>
                  </a:extLst>
                </p:cNvPr>
                <p:cNvGrpSpPr>
                  <a:grpSpLocks/>
                </p:cNvGrpSpPr>
                <p:nvPr/>
              </p:nvGrpSpPr>
              <p:grpSpPr>
                <a:xfrm>
                  <a:off x="6610350" y="3657600"/>
                  <a:ext cx="0" cy="685800"/>
                  <a:chOff x="3409950" y="3657600"/>
                  <a:chExt cx="0" cy="685800"/>
                </a:xfrm>
              </p:grpSpPr>
              <p:cxnSp>
                <p:nvCxnSpPr>
                  <p:cNvPr id="111" name="Straight Connector 110">
                    <a:extLst>
                      <a:ext uri="{FF2B5EF4-FFF2-40B4-BE49-F238E27FC236}">
                        <a16:creationId xmlns:a16="http://schemas.microsoft.com/office/drawing/2014/main" id="{F2E864F5-BC2D-1B8F-24B1-DFE0546FF661}"/>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2E6C97F-CE86-F565-09A6-8266E6C1CB88}"/>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E9E94D19-9105-49B9-AB91-ADB43C35F6BE}"/>
                    </a:ext>
                  </a:extLst>
                </p:cNvPr>
                <p:cNvGrpSpPr>
                  <a:grpSpLocks/>
                </p:cNvGrpSpPr>
                <p:nvPr/>
              </p:nvGrpSpPr>
              <p:grpSpPr>
                <a:xfrm>
                  <a:off x="6781800" y="3657600"/>
                  <a:ext cx="57150" cy="685800"/>
                  <a:chOff x="3409950" y="3657600"/>
                  <a:chExt cx="57150" cy="685800"/>
                </a:xfrm>
              </p:grpSpPr>
              <p:cxnSp>
                <p:nvCxnSpPr>
                  <p:cNvPr id="114" name="Straight Connector 113">
                    <a:extLst>
                      <a:ext uri="{FF2B5EF4-FFF2-40B4-BE49-F238E27FC236}">
                        <a16:creationId xmlns:a16="http://schemas.microsoft.com/office/drawing/2014/main" id="{347CB2DF-6B4B-9B66-5FA1-DEDBAB624DEF}"/>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93CE9B8-7A8B-B97C-3C00-A3B00C6FC8C1}"/>
                      </a:ext>
                    </a:extLst>
                  </p:cNvPr>
                  <p:cNvCxnSpPr>
                    <a:cxnSpLocks/>
                  </p:cNvCxnSpPr>
                  <p:nvPr/>
                </p:nvCxnSpPr>
                <p:spPr>
                  <a:xfrm>
                    <a:off x="346710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D856EA5B-D708-DCC2-EAD7-E7F26AC13EA4}"/>
                    </a:ext>
                  </a:extLst>
                </p:cNvPr>
                <p:cNvGrpSpPr>
                  <a:grpSpLocks/>
                </p:cNvGrpSpPr>
                <p:nvPr/>
              </p:nvGrpSpPr>
              <p:grpSpPr>
                <a:xfrm>
                  <a:off x="8839200" y="3657601"/>
                  <a:ext cx="0" cy="651508"/>
                  <a:chOff x="3409950" y="3657600"/>
                  <a:chExt cx="0" cy="710736"/>
                </a:xfrm>
              </p:grpSpPr>
              <p:cxnSp>
                <p:nvCxnSpPr>
                  <p:cNvPr id="117" name="Straight Connector 116">
                    <a:extLst>
                      <a:ext uri="{FF2B5EF4-FFF2-40B4-BE49-F238E27FC236}">
                        <a16:creationId xmlns:a16="http://schemas.microsoft.com/office/drawing/2014/main" id="{E95E6417-3CF5-43C1-C5F5-BCED0CE11847}"/>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D058DE2-5E47-D448-02D8-4B34CF640016}"/>
                      </a:ext>
                    </a:extLst>
                  </p:cNvPr>
                  <p:cNvCxnSpPr>
                    <a:cxnSpLocks/>
                  </p:cNvCxnSpPr>
                  <p:nvPr/>
                </p:nvCxnSpPr>
                <p:spPr>
                  <a:xfrm>
                    <a:off x="3409950" y="3657600"/>
                    <a:ext cx="0" cy="710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F609976B-D7C1-B567-C696-63BEE1B06C4D}"/>
                    </a:ext>
                  </a:extLst>
                </p:cNvPr>
                <p:cNvGrpSpPr>
                  <a:grpSpLocks/>
                </p:cNvGrpSpPr>
                <p:nvPr/>
              </p:nvGrpSpPr>
              <p:grpSpPr>
                <a:xfrm>
                  <a:off x="8610600" y="3657600"/>
                  <a:ext cx="0" cy="685800"/>
                  <a:chOff x="3409950" y="3657598"/>
                  <a:chExt cx="0" cy="748145"/>
                </a:xfrm>
              </p:grpSpPr>
              <p:cxnSp>
                <p:nvCxnSpPr>
                  <p:cNvPr id="120" name="Straight Connector 119">
                    <a:extLst>
                      <a:ext uri="{FF2B5EF4-FFF2-40B4-BE49-F238E27FC236}">
                        <a16:creationId xmlns:a16="http://schemas.microsoft.com/office/drawing/2014/main" id="{746BF45B-CA73-E5FC-B496-23232F0A67D3}"/>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7E5DB3A-3FCE-F961-35BA-28FD9DFA1635}"/>
                      </a:ext>
                    </a:extLst>
                  </p:cNvPr>
                  <p:cNvCxnSpPr>
                    <a:cxnSpLocks/>
                  </p:cNvCxnSpPr>
                  <p:nvPr/>
                </p:nvCxnSpPr>
                <p:spPr>
                  <a:xfrm>
                    <a:off x="3409950" y="3657598"/>
                    <a:ext cx="0" cy="748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7DD2B3BD-6BD2-4ACC-F81F-A66D8A753A7C}"/>
                    </a:ext>
                  </a:extLst>
                </p:cNvPr>
                <p:cNvGrpSpPr>
                  <a:grpSpLocks/>
                </p:cNvGrpSpPr>
                <p:nvPr/>
              </p:nvGrpSpPr>
              <p:grpSpPr>
                <a:xfrm>
                  <a:off x="8382000" y="3657600"/>
                  <a:ext cx="57150" cy="628650"/>
                  <a:chOff x="3409950" y="3657600"/>
                  <a:chExt cx="0" cy="685800"/>
                </a:xfrm>
              </p:grpSpPr>
              <p:cxnSp>
                <p:nvCxnSpPr>
                  <p:cNvPr id="123" name="Straight Connector 122">
                    <a:extLst>
                      <a:ext uri="{FF2B5EF4-FFF2-40B4-BE49-F238E27FC236}">
                        <a16:creationId xmlns:a16="http://schemas.microsoft.com/office/drawing/2014/main" id="{94C0C39A-93A9-8D68-C43F-6F0C3D9250DF}"/>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464D38C-182D-768A-7E52-44FC2CF71B52}"/>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0C2C6547-CC66-5053-43A6-33ADC84F3569}"/>
                    </a:ext>
                  </a:extLst>
                </p:cNvPr>
                <p:cNvGrpSpPr>
                  <a:grpSpLocks/>
                </p:cNvGrpSpPr>
                <p:nvPr/>
              </p:nvGrpSpPr>
              <p:grpSpPr>
                <a:xfrm>
                  <a:off x="8382000" y="3657600"/>
                  <a:ext cx="57150" cy="685800"/>
                  <a:chOff x="3409950" y="3657600"/>
                  <a:chExt cx="0" cy="685800"/>
                </a:xfrm>
              </p:grpSpPr>
              <p:cxnSp>
                <p:nvCxnSpPr>
                  <p:cNvPr id="126" name="Straight Connector 125">
                    <a:extLst>
                      <a:ext uri="{FF2B5EF4-FFF2-40B4-BE49-F238E27FC236}">
                        <a16:creationId xmlns:a16="http://schemas.microsoft.com/office/drawing/2014/main" id="{E488A5D2-580A-7DEE-3FE9-15F3DB9B316E}"/>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FC170FD-9A9F-0738-493E-F05598270A51}"/>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220D70F8-A2CB-BF18-A451-E0C973998D9B}"/>
                    </a:ext>
                  </a:extLst>
                </p:cNvPr>
                <p:cNvGrpSpPr>
                  <a:grpSpLocks/>
                </p:cNvGrpSpPr>
                <p:nvPr/>
              </p:nvGrpSpPr>
              <p:grpSpPr>
                <a:xfrm>
                  <a:off x="8153400" y="3657600"/>
                  <a:ext cx="57150" cy="685800"/>
                  <a:chOff x="3409950" y="3657600"/>
                  <a:chExt cx="0" cy="685800"/>
                </a:xfrm>
              </p:grpSpPr>
              <p:cxnSp>
                <p:nvCxnSpPr>
                  <p:cNvPr id="129" name="Straight Connector 128">
                    <a:extLst>
                      <a:ext uri="{FF2B5EF4-FFF2-40B4-BE49-F238E27FC236}">
                        <a16:creationId xmlns:a16="http://schemas.microsoft.com/office/drawing/2014/main" id="{321173DF-6151-835B-701C-008B811E65FB}"/>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08FF557-723F-268B-77E5-523A388518A7}"/>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2AA1FE1-D3AC-8AE5-6506-892CD0520C3A}"/>
                    </a:ext>
                  </a:extLst>
                </p:cNvPr>
                <p:cNvGrpSpPr>
                  <a:grpSpLocks/>
                </p:cNvGrpSpPr>
                <p:nvPr/>
              </p:nvGrpSpPr>
              <p:grpSpPr>
                <a:xfrm>
                  <a:off x="7924800" y="3657600"/>
                  <a:ext cx="57150" cy="685800"/>
                  <a:chOff x="3409950" y="3657600"/>
                  <a:chExt cx="0" cy="685800"/>
                </a:xfrm>
              </p:grpSpPr>
              <p:cxnSp>
                <p:nvCxnSpPr>
                  <p:cNvPr id="132" name="Straight Connector 131">
                    <a:extLst>
                      <a:ext uri="{FF2B5EF4-FFF2-40B4-BE49-F238E27FC236}">
                        <a16:creationId xmlns:a16="http://schemas.microsoft.com/office/drawing/2014/main" id="{CBE7BBC4-72C8-E2F0-D6D1-BFA973574E5B}"/>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7EB71A3-5456-1AE5-1A87-A4862F5A43B2}"/>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02C00D6B-A78C-61C0-06DB-C054DFD8F572}"/>
                    </a:ext>
                  </a:extLst>
                </p:cNvPr>
                <p:cNvGrpSpPr>
                  <a:grpSpLocks/>
                </p:cNvGrpSpPr>
                <p:nvPr/>
              </p:nvGrpSpPr>
              <p:grpSpPr>
                <a:xfrm>
                  <a:off x="7696200" y="3657600"/>
                  <a:ext cx="57150" cy="685800"/>
                  <a:chOff x="3409950" y="3657600"/>
                  <a:chExt cx="0" cy="685800"/>
                </a:xfrm>
              </p:grpSpPr>
              <p:cxnSp>
                <p:nvCxnSpPr>
                  <p:cNvPr id="135" name="Straight Connector 134">
                    <a:extLst>
                      <a:ext uri="{FF2B5EF4-FFF2-40B4-BE49-F238E27FC236}">
                        <a16:creationId xmlns:a16="http://schemas.microsoft.com/office/drawing/2014/main" id="{ED05FBEE-E585-6643-A5A2-F4D08D92D494}"/>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AD08C82-7996-687A-B4AC-1003846762BE}"/>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2688C2C8-50F1-5560-E1C1-9F76F8F824F6}"/>
                    </a:ext>
                  </a:extLst>
                </p:cNvPr>
                <p:cNvGrpSpPr>
                  <a:grpSpLocks/>
                </p:cNvGrpSpPr>
                <p:nvPr/>
              </p:nvGrpSpPr>
              <p:grpSpPr>
                <a:xfrm>
                  <a:off x="7467600" y="3657600"/>
                  <a:ext cx="57150" cy="685800"/>
                  <a:chOff x="3409950" y="3657600"/>
                  <a:chExt cx="0" cy="685800"/>
                </a:xfrm>
              </p:grpSpPr>
              <p:cxnSp>
                <p:nvCxnSpPr>
                  <p:cNvPr id="138" name="Straight Connector 137">
                    <a:extLst>
                      <a:ext uri="{FF2B5EF4-FFF2-40B4-BE49-F238E27FC236}">
                        <a16:creationId xmlns:a16="http://schemas.microsoft.com/office/drawing/2014/main" id="{DC3DA19F-17B8-8798-AEEC-054DFAC905BD}"/>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0F2C4F-7221-5E7C-2B5D-FA0898B0988A}"/>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BB4FB2C1-79CF-9964-4D0E-22D1A7758B9C}"/>
                    </a:ext>
                  </a:extLst>
                </p:cNvPr>
                <p:cNvGrpSpPr>
                  <a:grpSpLocks/>
                </p:cNvGrpSpPr>
                <p:nvPr/>
              </p:nvGrpSpPr>
              <p:grpSpPr>
                <a:xfrm>
                  <a:off x="7239000" y="3657600"/>
                  <a:ext cx="57150" cy="685800"/>
                  <a:chOff x="3409950" y="3657600"/>
                  <a:chExt cx="0" cy="685800"/>
                </a:xfrm>
              </p:grpSpPr>
              <p:cxnSp>
                <p:nvCxnSpPr>
                  <p:cNvPr id="141" name="Straight Connector 140">
                    <a:extLst>
                      <a:ext uri="{FF2B5EF4-FFF2-40B4-BE49-F238E27FC236}">
                        <a16:creationId xmlns:a16="http://schemas.microsoft.com/office/drawing/2014/main" id="{C831717E-2381-7324-231F-B620309DF475}"/>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0ED7927-42E5-C213-9B04-C948EE42DFFC}"/>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87E590F4-C55B-ABEB-5A0B-5DC5B028A532}"/>
                    </a:ext>
                  </a:extLst>
                </p:cNvPr>
                <p:cNvGrpSpPr>
                  <a:grpSpLocks/>
                </p:cNvGrpSpPr>
                <p:nvPr/>
              </p:nvGrpSpPr>
              <p:grpSpPr>
                <a:xfrm>
                  <a:off x="7010400" y="3657600"/>
                  <a:ext cx="57150" cy="685800"/>
                  <a:chOff x="3409950" y="3657600"/>
                  <a:chExt cx="0" cy="685800"/>
                </a:xfrm>
              </p:grpSpPr>
              <p:cxnSp>
                <p:nvCxnSpPr>
                  <p:cNvPr id="144" name="Straight Connector 143">
                    <a:extLst>
                      <a:ext uri="{FF2B5EF4-FFF2-40B4-BE49-F238E27FC236}">
                        <a16:creationId xmlns:a16="http://schemas.microsoft.com/office/drawing/2014/main" id="{3FD7A481-AECF-2A82-C670-C3DC01E4DAEE}"/>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D24F121-4398-32E6-8A5D-C81E8876E8E3}"/>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4" name="Rectangle 163">
                <a:extLst>
                  <a:ext uri="{FF2B5EF4-FFF2-40B4-BE49-F238E27FC236}">
                    <a16:creationId xmlns:a16="http://schemas.microsoft.com/office/drawing/2014/main" id="{B46C3911-FCB5-0C85-36EC-B641BD0865BE}"/>
                  </a:ext>
                </a:extLst>
              </p:cNvPr>
              <p:cNvSpPr>
                <a:spLocks/>
              </p:cNvSpPr>
              <p:nvPr/>
            </p:nvSpPr>
            <p:spPr>
              <a:xfrm flipH="1">
                <a:off x="4114799" y="5132194"/>
                <a:ext cx="228600" cy="125606"/>
              </a:xfrm>
              <a:prstGeom prst="rect">
                <a:avLst/>
              </a:prstGeom>
              <a:solidFill>
                <a:schemeClr val="tx1"/>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211B6E8-9B8F-12BD-5974-6931A78E4DE0}"/>
                  </a:ext>
                </a:extLst>
              </p:cNvPr>
              <p:cNvSpPr>
                <a:spLocks/>
              </p:cNvSpPr>
              <p:nvPr/>
            </p:nvSpPr>
            <p:spPr>
              <a:xfrm>
                <a:off x="6634238" y="5257800"/>
                <a:ext cx="223762" cy="8572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A602C56-78F9-13DE-C3E9-BE02441F9B35}"/>
                  </a:ext>
                </a:extLst>
              </p:cNvPr>
              <p:cNvGrpSpPr>
                <a:grpSpLocks/>
              </p:cNvGrpSpPr>
              <p:nvPr/>
            </p:nvGrpSpPr>
            <p:grpSpPr>
              <a:xfrm>
                <a:off x="6553200" y="5181600"/>
                <a:ext cx="381000" cy="76200"/>
                <a:chOff x="6629400" y="5029200"/>
                <a:chExt cx="381000" cy="76200"/>
              </a:xfrm>
            </p:grpSpPr>
            <p:sp>
              <p:nvSpPr>
                <p:cNvPr id="2" name="Freeform: Shape 1">
                  <a:extLst>
                    <a:ext uri="{FF2B5EF4-FFF2-40B4-BE49-F238E27FC236}">
                      <a16:creationId xmlns:a16="http://schemas.microsoft.com/office/drawing/2014/main" id="{E5777359-74CF-26F3-A4F0-79C268C98728}"/>
                    </a:ext>
                  </a:extLst>
                </p:cNvPr>
                <p:cNvSpPr>
                  <a:spLocks/>
                </p:cNvSpPr>
                <p:nvPr/>
              </p:nvSpPr>
              <p:spPr>
                <a:xfrm>
                  <a:off x="6705600" y="5029200"/>
                  <a:ext cx="304800" cy="74053"/>
                </a:xfrm>
                <a:custGeom>
                  <a:avLst/>
                  <a:gdLst>
                    <a:gd name="connsiteX0" fmla="*/ 169692 w 207510"/>
                    <a:gd name="connsiteY0" fmla="*/ 63029 h 63029"/>
                    <a:gd name="connsiteX1" fmla="*/ 207510 w 207510"/>
                    <a:gd name="connsiteY1" fmla="*/ 0 h 63029"/>
                    <a:gd name="connsiteX2" fmla="*/ 0 w 207510"/>
                    <a:gd name="connsiteY2" fmla="*/ 970 h 63029"/>
                    <a:gd name="connsiteX3" fmla="*/ 36847 w 207510"/>
                    <a:gd name="connsiteY3" fmla="*/ 61089 h 63029"/>
                    <a:gd name="connsiteX4" fmla="*/ 169692 w 207510"/>
                    <a:gd name="connsiteY4" fmla="*/ 63029 h 63029"/>
                    <a:gd name="connsiteX0" fmla="*/ 157371 w 207510"/>
                    <a:gd name="connsiteY0" fmla="*/ 61448 h 61448"/>
                    <a:gd name="connsiteX1" fmla="*/ 207510 w 207510"/>
                    <a:gd name="connsiteY1" fmla="*/ 0 h 61448"/>
                    <a:gd name="connsiteX2" fmla="*/ 0 w 207510"/>
                    <a:gd name="connsiteY2" fmla="*/ 970 h 61448"/>
                    <a:gd name="connsiteX3" fmla="*/ 36847 w 207510"/>
                    <a:gd name="connsiteY3" fmla="*/ 61089 h 61448"/>
                    <a:gd name="connsiteX4" fmla="*/ 157371 w 207510"/>
                    <a:gd name="connsiteY4" fmla="*/ 61448 h 6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10" h="61448">
                      <a:moveTo>
                        <a:pt x="157371" y="61448"/>
                      </a:moveTo>
                      <a:lnTo>
                        <a:pt x="207510" y="0"/>
                      </a:lnTo>
                      <a:lnTo>
                        <a:pt x="0" y="970"/>
                      </a:lnTo>
                      <a:lnTo>
                        <a:pt x="36847" y="61089"/>
                      </a:lnTo>
                      <a:lnTo>
                        <a:pt x="157371" y="61448"/>
                      </a:lnTo>
                      <a:close/>
                    </a:path>
                  </a:pathLst>
                </a:cu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646B6E4-D660-9A32-1579-D0955DE9447E}"/>
                    </a:ext>
                  </a:extLst>
                </p:cNvPr>
                <p:cNvSpPr>
                  <a:spLocks/>
                </p:cNvSpPr>
                <p:nvPr/>
              </p:nvSpPr>
              <p:spPr>
                <a:xfrm>
                  <a:off x="6781800" y="5029200"/>
                  <a:ext cx="76200" cy="76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81ADFE3-8166-57E1-9D06-9AD6217B0BFA}"/>
                    </a:ext>
                  </a:extLst>
                </p:cNvPr>
                <p:cNvSpPr>
                  <a:spLocks/>
                </p:cNvSpPr>
                <p:nvPr/>
              </p:nvSpPr>
              <p:spPr>
                <a:xfrm flipH="1">
                  <a:off x="6629400" y="5029200"/>
                  <a:ext cx="304800" cy="74053"/>
                </a:xfrm>
                <a:custGeom>
                  <a:avLst/>
                  <a:gdLst>
                    <a:gd name="connsiteX0" fmla="*/ 169692 w 207510"/>
                    <a:gd name="connsiteY0" fmla="*/ 63029 h 63029"/>
                    <a:gd name="connsiteX1" fmla="*/ 207510 w 207510"/>
                    <a:gd name="connsiteY1" fmla="*/ 0 h 63029"/>
                    <a:gd name="connsiteX2" fmla="*/ 0 w 207510"/>
                    <a:gd name="connsiteY2" fmla="*/ 970 h 63029"/>
                    <a:gd name="connsiteX3" fmla="*/ 36847 w 207510"/>
                    <a:gd name="connsiteY3" fmla="*/ 61089 h 63029"/>
                    <a:gd name="connsiteX4" fmla="*/ 169692 w 207510"/>
                    <a:gd name="connsiteY4" fmla="*/ 63029 h 63029"/>
                    <a:gd name="connsiteX0" fmla="*/ 157371 w 207510"/>
                    <a:gd name="connsiteY0" fmla="*/ 61448 h 61448"/>
                    <a:gd name="connsiteX1" fmla="*/ 207510 w 207510"/>
                    <a:gd name="connsiteY1" fmla="*/ 0 h 61448"/>
                    <a:gd name="connsiteX2" fmla="*/ 0 w 207510"/>
                    <a:gd name="connsiteY2" fmla="*/ 970 h 61448"/>
                    <a:gd name="connsiteX3" fmla="*/ 36847 w 207510"/>
                    <a:gd name="connsiteY3" fmla="*/ 61089 h 61448"/>
                    <a:gd name="connsiteX4" fmla="*/ 157371 w 207510"/>
                    <a:gd name="connsiteY4" fmla="*/ 61448 h 6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10" h="61448">
                      <a:moveTo>
                        <a:pt x="157371" y="61448"/>
                      </a:moveTo>
                      <a:lnTo>
                        <a:pt x="207510" y="0"/>
                      </a:lnTo>
                      <a:lnTo>
                        <a:pt x="0" y="970"/>
                      </a:lnTo>
                      <a:lnTo>
                        <a:pt x="36847" y="61089"/>
                      </a:lnTo>
                      <a:lnTo>
                        <a:pt x="157371" y="61448"/>
                      </a:lnTo>
                      <a:close/>
                    </a:path>
                  </a:pathLst>
                </a:cu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4F535BB-8BBD-E5F9-0012-55C90901D767}"/>
                    </a:ext>
                  </a:extLst>
                </p:cNvPr>
                <p:cNvSpPr>
                  <a:spLocks/>
                </p:cNvSpPr>
                <p:nvPr/>
              </p:nvSpPr>
              <p:spPr>
                <a:xfrm>
                  <a:off x="6858000" y="5029200"/>
                  <a:ext cx="76200" cy="76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87F0F2-3053-F78E-941E-BB6B596E97FF}"/>
                    </a:ext>
                  </a:extLst>
                </p:cNvPr>
                <p:cNvSpPr>
                  <a:spLocks/>
                </p:cNvSpPr>
                <p:nvPr/>
              </p:nvSpPr>
              <p:spPr>
                <a:xfrm>
                  <a:off x="6705600" y="5029200"/>
                  <a:ext cx="76200" cy="76200"/>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C608C9C-76C1-211B-15D0-2051095679E8}"/>
                  </a:ext>
                </a:extLst>
              </p:cNvPr>
              <p:cNvSpPr>
                <a:spLocks/>
              </p:cNvSpPr>
              <p:nvPr/>
            </p:nvSpPr>
            <p:spPr>
              <a:xfrm>
                <a:off x="6553200" y="5105400"/>
                <a:ext cx="381000" cy="76200"/>
              </a:xfrm>
              <a:prstGeom prst="rect">
                <a:avLst/>
              </a:prstGeom>
              <a:solidFill>
                <a:schemeClr val="tx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979E614B-42FA-AE5D-B0E9-D08884A1F32B}"/>
                  </a:ext>
                </a:extLst>
              </p:cNvPr>
              <p:cNvSpPr>
                <a:spLocks/>
              </p:cNvSpPr>
              <p:nvPr/>
            </p:nvSpPr>
            <p:spPr>
              <a:xfrm>
                <a:off x="4156711" y="4968248"/>
                <a:ext cx="152400" cy="152400"/>
              </a:xfrm>
              <a:prstGeom prst="trapezoid">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1B41D4E6-CBA7-2CB9-949F-52FA616D2A00}"/>
                  </a:ext>
                </a:extLst>
              </p:cNvPr>
              <p:cNvSpPr>
                <a:spLocks/>
              </p:cNvSpPr>
              <p:nvPr/>
            </p:nvSpPr>
            <p:spPr>
              <a:xfrm>
                <a:off x="3181350" y="5486400"/>
                <a:ext cx="228600" cy="57150"/>
              </a:xfrm>
              <a:prstGeom prst="rect">
                <a:avLst/>
              </a:prstGeom>
              <a:gradFill>
                <a:gsLst>
                  <a:gs pos="0">
                    <a:srgbClr val="123E4B"/>
                  </a:gs>
                  <a:gs pos="100000">
                    <a:srgbClr val="113D4A"/>
                  </a:gs>
                </a:gsLst>
                <a:lin ang="0" scaled="0"/>
              </a:gradFill>
              <a:ln w="9525">
                <a:solidFill>
                  <a:srgbClr val="123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3" name="TextBox 232">
            <a:extLst>
              <a:ext uri="{FF2B5EF4-FFF2-40B4-BE49-F238E27FC236}">
                <a16:creationId xmlns:a16="http://schemas.microsoft.com/office/drawing/2014/main" id="{E9102C86-13CA-1BC5-F4B2-575A11D6721B}"/>
              </a:ext>
            </a:extLst>
          </p:cNvPr>
          <p:cNvSpPr txBox="1">
            <a:spLocks/>
          </p:cNvSpPr>
          <p:nvPr/>
        </p:nvSpPr>
        <p:spPr>
          <a:xfrm>
            <a:off x="10929224" y="4395527"/>
            <a:ext cx="734223" cy="246221"/>
          </a:xfrm>
          <a:prstGeom prst="rect">
            <a:avLst/>
          </a:prstGeom>
          <a:gradFill>
            <a:gsLst>
              <a:gs pos="1000">
                <a:srgbClr val="123E4B"/>
              </a:gs>
              <a:gs pos="100000">
                <a:srgbClr val="103B49"/>
              </a:gs>
            </a:gsLst>
            <a:lin ang="0" scaled="0"/>
          </a:gradFill>
        </p:spPr>
        <p:txBody>
          <a:bodyPr wrap="square" lIns="0" tIns="0" rIns="0" bIns="0" rtlCol="0">
            <a:spAutoFit/>
          </a:bodyPr>
          <a:lstStyle/>
          <a:p>
            <a:pPr algn="ctr"/>
            <a:r>
              <a:rPr lang="en-US" sz="1600" b="1" dirty="0">
                <a:latin typeface="Arial Narrow" panose="020B0606020202030204" pitchFamily="34" charset="0"/>
              </a:rPr>
              <a:t>19 - 20</a:t>
            </a:r>
          </a:p>
        </p:txBody>
      </p:sp>
      <p:sp>
        <p:nvSpPr>
          <p:cNvPr id="234" name="TextBox 233">
            <a:extLst>
              <a:ext uri="{FF2B5EF4-FFF2-40B4-BE49-F238E27FC236}">
                <a16:creationId xmlns:a16="http://schemas.microsoft.com/office/drawing/2014/main" id="{2102E234-E698-3BFD-744C-CC14530D391A}"/>
              </a:ext>
            </a:extLst>
          </p:cNvPr>
          <p:cNvSpPr txBox="1">
            <a:spLocks/>
          </p:cNvSpPr>
          <p:nvPr/>
        </p:nvSpPr>
        <p:spPr>
          <a:xfrm>
            <a:off x="9370943" y="4721304"/>
            <a:ext cx="1244048" cy="1107996"/>
          </a:xfrm>
          <a:prstGeom prst="rect">
            <a:avLst/>
          </a:prstGeom>
          <a:gradFill>
            <a:gsLst>
              <a:gs pos="0">
                <a:srgbClr val="133F4B"/>
              </a:gs>
              <a:gs pos="100000">
                <a:srgbClr val="113D4A"/>
              </a:gs>
            </a:gsLst>
            <a:lin ang="1800000" scaled="0"/>
          </a:gradFill>
        </p:spPr>
        <p:txBody>
          <a:bodyPr wrap="square" lIns="0" tIns="0" rIns="91440" bIns="0" rtlCol="0">
            <a:spAutoFit/>
          </a:bodyPr>
          <a:lstStyle/>
          <a:p>
            <a:pPr algn="r"/>
            <a:r>
              <a:rPr lang="en-US" b="1" dirty="0">
                <a:latin typeface="Arial Narrow" panose="020B0606020202030204" pitchFamily="34" charset="0"/>
              </a:rPr>
              <a:t> 10</a:t>
            </a:r>
          </a:p>
          <a:p>
            <a:r>
              <a:rPr lang="en-US" b="1" dirty="0">
                <a:latin typeface="Arial Narrow" panose="020B0606020202030204" pitchFamily="34" charset="0"/>
              </a:rPr>
              <a:t>   22 bays   </a:t>
            </a:r>
          </a:p>
          <a:p>
            <a:pPr algn="r"/>
            <a:r>
              <a:rPr lang="en-US" b="1" dirty="0">
                <a:latin typeface="Arial Narrow" panose="020B0606020202030204" pitchFamily="34" charset="0"/>
              </a:rPr>
              <a:t> 6</a:t>
            </a:r>
          </a:p>
          <a:p>
            <a:endParaRPr lang="en-US" b="1" dirty="0">
              <a:latin typeface="Arial Narrow" panose="020B0606020202030204" pitchFamily="34" charset="0"/>
            </a:endParaRPr>
          </a:p>
        </p:txBody>
      </p:sp>
      <p:sp>
        <p:nvSpPr>
          <p:cNvPr id="42" name="TextBox 41">
            <a:extLst>
              <a:ext uri="{FF2B5EF4-FFF2-40B4-BE49-F238E27FC236}">
                <a16:creationId xmlns:a16="http://schemas.microsoft.com/office/drawing/2014/main" id="{98272239-A777-D849-66DF-6A1814889801}"/>
              </a:ext>
            </a:extLst>
          </p:cNvPr>
          <p:cNvSpPr txBox="1">
            <a:spLocks/>
          </p:cNvSpPr>
          <p:nvPr/>
        </p:nvSpPr>
        <p:spPr>
          <a:xfrm>
            <a:off x="3564906" y="5252242"/>
            <a:ext cx="5597004" cy="369332"/>
          </a:xfrm>
          <a:prstGeom prst="rect">
            <a:avLst/>
          </a:prstGeom>
          <a:solidFill>
            <a:schemeClr val="bg1"/>
          </a:solidFill>
        </p:spPr>
        <p:txBody>
          <a:bodyPr wrap="square" rtlCol="0">
            <a:spAutoFit/>
          </a:bodyPr>
          <a:lstStyle/>
          <a:p>
            <a:r>
              <a:rPr lang="en-US" b="1" dirty="0"/>
              <a:t>1,200’x160’x50’                                    366x49x15.2</a:t>
            </a:r>
            <a:endParaRPr lang="en-US" b="1" dirty="0">
              <a:latin typeface="Arial Narrow" panose="020B0606020202030204" pitchFamily="34" charset="0"/>
            </a:endParaRPr>
          </a:p>
        </p:txBody>
      </p:sp>
      <p:grpSp>
        <p:nvGrpSpPr>
          <p:cNvPr id="438" name="Group 437">
            <a:extLst>
              <a:ext uri="{FF2B5EF4-FFF2-40B4-BE49-F238E27FC236}">
                <a16:creationId xmlns:a16="http://schemas.microsoft.com/office/drawing/2014/main" id="{B282D6B1-A944-1D73-8233-0A3E02AAA0B2}"/>
              </a:ext>
            </a:extLst>
          </p:cNvPr>
          <p:cNvGrpSpPr>
            <a:grpSpLocks/>
          </p:cNvGrpSpPr>
          <p:nvPr/>
        </p:nvGrpSpPr>
        <p:grpSpPr>
          <a:xfrm>
            <a:off x="381000" y="2378821"/>
            <a:ext cx="11587206" cy="1072434"/>
            <a:chOff x="438150" y="2378821"/>
            <a:chExt cx="11587206" cy="1072434"/>
          </a:xfrm>
        </p:grpSpPr>
        <p:pic>
          <p:nvPicPr>
            <p:cNvPr id="5" name="Picture 4" descr="A screenshot of a computer&#10;&#10;AI-generated content may be incorrect.">
              <a:extLst>
                <a:ext uri="{FF2B5EF4-FFF2-40B4-BE49-F238E27FC236}">
                  <a16:creationId xmlns:a16="http://schemas.microsoft.com/office/drawing/2014/main" id="{806B5D79-E3BB-10D6-D1AE-B12B95DE0F1D}"/>
                </a:ext>
              </a:extLst>
            </p:cNvPr>
            <p:cNvPicPr>
              <a:picLocks noChangeAspect="1"/>
            </p:cNvPicPr>
            <p:nvPr/>
          </p:nvPicPr>
          <p:blipFill>
            <a:blip r:embed="rId3">
              <a:extLst>
                <a:ext uri="{28A0092B-C50C-407E-A947-70E740481C1C}">
                  <a14:useLocalDpi xmlns:a14="http://schemas.microsoft.com/office/drawing/2010/main" val="0"/>
                </a:ext>
              </a:extLst>
            </a:blip>
            <a:srcRect l="5902" t="16196" r="3190" b="76910"/>
            <a:stretch>
              <a:fillRect/>
            </a:stretch>
          </p:blipFill>
          <p:spPr>
            <a:xfrm>
              <a:off x="438150" y="2514600"/>
              <a:ext cx="11587206" cy="936655"/>
            </a:xfrm>
            <a:prstGeom prst="rect">
              <a:avLst/>
            </a:prstGeom>
            <a:noFill/>
          </p:spPr>
        </p:pic>
        <p:sp>
          <p:nvSpPr>
            <p:cNvPr id="14" name="TextBox 13">
              <a:extLst>
                <a:ext uri="{FF2B5EF4-FFF2-40B4-BE49-F238E27FC236}">
                  <a16:creationId xmlns:a16="http://schemas.microsoft.com/office/drawing/2014/main" id="{E60A16C6-D45B-0986-F12D-CB33DB501B97}"/>
                </a:ext>
              </a:extLst>
            </p:cNvPr>
            <p:cNvSpPr txBox="1">
              <a:spLocks/>
            </p:cNvSpPr>
            <p:nvPr/>
          </p:nvSpPr>
          <p:spPr>
            <a:xfrm>
              <a:off x="11093775" y="2441735"/>
              <a:ext cx="662819" cy="246221"/>
            </a:xfrm>
            <a:prstGeom prst="rect">
              <a:avLst/>
            </a:prstGeom>
            <a:gradFill>
              <a:gsLst>
                <a:gs pos="1000">
                  <a:srgbClr val="123E4B"/>
                </a:gs>
                <a:gs pos="100000">
                  <a:srgbClr val="103B49"/>
                </a:gs>
              </a:gsLst>
              <a:lin ang="0" scaled="0"/>
            </a:gradFill>
          </p:spPr>
          <p:txBody>
            <a:bodyPr wrap="square" lIns="0" tIns="0" rIns="0" bIns="0" rtlCol="0">
              <a:spAutoFit/>
            </a:bodyPr>
            <a:lstStyle/>
            <a:p>
              <a:pPr algn="ctr"/>
              <a:r>
                <a:rPr lang="en-US" sz="1600" b="1" dirty="0">
                  <a:latin typeface="Arial Narrow" panose="020B0606020202030204" pitchFamily="34" charset="0"/>
                </a:rPr>
                <a:t>13</a:t>
              </a:r>
            </a:p>
          </p:txBody>
        </p:sp>
        <p:sp>
          <p:nvSpPr>
            <p:cNvPr id="22" name="TextBox 21">
              <a:extLst>
                <a:ext uri="{FF2B5EF4-FFF2-40B4-BE49-F238E27FC236}">
                  <a16:creationId xmlns:a16="http://schemas.microsoft.com/office/drawing/2014/main" id="{6FD4A043-9314-A31B-AD7F-8854C383BEAC}"/>
                </a:ext>
              </a:extLst>
            </p:cNvPr>
            <p:cNvSpPr txBox="1">
              <a:spLocks/>
            </p:cNvSpPr>
            <p:nvPr/>
          </p:nvSpPr>
          <p:spPr>
            <a:xfrm>
              <a:off x="3456665" y="2949178"/>
              <a:ext cx="3840438" cy="369332"/>
            </a:xfrm>
            <a:prstGeom prst="rect">
              <a:avLst/>
            </a:prstGeom>
            <a:noFill/>
          </p:spPr>
          <p:txBody>
            <a:bodyPr wrap="square" rtlCol="0">
              <a:spAutoFit/>
            </a:bodyPr>
            <a:lstStyle/>
            <a:p>
              <a:r>
                <a:rPr lang="en-US" b="1" dirty="0"/>
                <a:t>820’x106'x41’                 </a:t>
              </a:r>
              <a:r>
                <a:rPr lang="en-US" b="1" dirty="0">
                  <a:latin typeface="Arial Narrow" panose="020B0606020202030204" pitchFamily="34" charset="0"/>
                </a:rPr>
                <a:t>250x32x12.5</a:t>
              </a:r>
            </a:p>
          </p:txBody>
        </p:sp>
        <p:sp>
          <p:nvSpPr>
            <p:cNvPr id="3" name="TextBox 2">
              <a:extLst>
                <a:ext uri="{FF2B5EF4-FFF2-40B4-BE49-F238E27FC236}">
                  <a16:creationId xmlns:a16="http://schemas.microsoft.com/office/drawing/2014/main" id="{FBE0CDAA-8C9D-552B-7BF5-922909E50E3B}"/>
                </a:ext>
              </a:extLst>
            </p:cNvPr>
            <p:cNvSpPr txBox="1">
              <a:spLocks/>
            </p:cNvSpPr>
            <p:nvPr/>
          </p:nvSpPr>
          <p:spPr>
            <a:xfrm>
              <a:off x="10884223" y="2752747"/>
              <a:ext cx="152400" cy="246221"/>
            </a:xfrm>
            <a:prstGeom prst="rect">
              <a:avLst/>
            </a:prstGeom>
            <a:gradFill>
              <a:gsLst>
                <a:gs pos="1000">
                  <a:srgbClr val="15414D"/>
                </a:gs>
                <a:gs pos="100000">
                  <a:srgbClr val="14414C"/>
                </a:gs>
              </a:gsLst>
              <a:lin ang="0" scaled="0"/>
            </a:gradFill>
          </p:spPr>
          <p:txBody>
            <a:bodyPr wrap="square" lIns="0" tIns="0" rIns="0" bIns="0" rtlCol="0">
              <a:spAutoFit/>
            </a:bodyPr>
            <a:lstStyle/>
            <a:p>
              <a:pPr algn="ctr"/>
              <a:r>
                <a:rPr lang="en-US" sz="1600" b="1" dirty="0">
                  <a:latin typeface="Arial Narrow" panose="020B0606020202030204" pitchFamily="34" charset="0"/>
                </a:rPr>
                <a:t>6 </a:t>
              </a:r>
            </a:p>
          </p:txBody>
        </p:sp>
        <p:sp>
          <p:nvSpPr>
            <p:cNvPr id="7" name="TextBox 6">
              <a:extLst>
                <a:ext uri="{FF2B5EF4-FFF2-40B4-BE49-F238E27FC236}">
                  <a16:creationId xmlns:a16="http://schemas.microsoft.com/office/drawing/2014/main" id="{B3965E24-54D0-4E3B-DE8E-A77A8360509A}"/>
                </a:ext>
              </a:extLst>
            </p:cNvPr>
            <p:cNvSpPr txBox="1">
              <a:spLocks/>
            </p:cNvSpPr>
            <p:nvPr/>
          </p:nvSpPr>
          <p:spPr>
            <a:xfrm>
              <a:off x="10851839" y="3078962"/>
              <a:ext cx="254250" cy="246221"/>
            </a:xfrm>
            <a:prstGeom prst="rect">
              <a:avLst/>
            </a:prstGeom>
            <a:gradFill>
              <a:gsLst>
                <a:gs pos="1000">
                  <a:srgbClr val="113D4A"/>
                </a:gs>
                <a:gs pos="100000">
                  <a:srgbClr val="113D4A"/>
                </a:gs>
              </a:gsLst>
              <a:lin ang="0" scaled="0"/>
            </a:gradFill>
          </p:spPr>
          <p:txBody>
            <a:bodyPr wrap="square" lIns="0" tIns="0" rIns="91440" bIns="0" rtlCol="0">
              <a:spAutoFit/>
            </a:bodyPr>
            <a:lstStyle/>
            <a:p>
              <a:pPr algn="r"/>
              <a:r>
                <a:rPr lang="en-US" sz="1600" b="1" dirty="0">
                  <a:latin typeface="Arial Narrow" panose="020B0606020202030204" pitchFamily="34" charset="0"/>
                </a:rPr>
                <a:t>5 </a:t>
              </a:r>
            </a:p>
          </p:txBody>
        </p:sp>
        <p:sp>
          <p:nvSpPr>
            <p:cNvPr id="10" name="TextBox 9">
              <a:extLst>
                <a:ext uri="{FF2B5EF4-FFF2-40B4-BE49-F238E27FC236}">
                  <a16:creationId xmlns:a16="http://schemas.microsoft.com/office/drawing/2014/main" id="{C9AA5ADF-CC1F-4E32-7D41-9105C4B1CA9B}"/>
                </a:ext>
              </a:extLst>
            </p:cNvPr>
            <p:cNvSpPr txBox="1">
              <a:spLocks/>
            </p:cNvSpPr>
            <p:nvPr/>
          </p:nvSpPr>
          <p:spPr>
            <a:xfrm>
              <a:off x="9327357" y="2743198"/>
              <a:ext cx="1266824" cy="246221"/>
            </a:xfrm>
            <a:prstGeom prst="rect">
              <a:avLst/>
            </a:prstGeom>
            <a:noFill/>
          </p:spPr>
          <p:txBody>
            <a:bodyPr wrap="square" lIns="0" tIns="0" rIns="91440" bIns="0" rtlCol="0">
              <a:spAutoFit/>
            </a:bodyPr>
            <a:lstStyle/>
            <a:p>
              <a:pPr algn="ctr"/>
              <a:r>
                <a:rPr lang="en-US" sz="1600" b="1" dirty="0">
                  <a:latin typeface="Arial Narrow" panose="020B0606020202030204" pitchFamily="34" charset="0"/>
                </a:rPr>
                <a:t>12 bays </a:t>
              </a:r>
            </a:p>
          </p:txBody>
        </p:sp>
        <p:sp>
          <p:nvSpPr>
            <p:cNvPr id="16" name="TextBox 15">
              <a:extLst>
                <a:ext uri="{FF2B5EF4-FFF2-40B4-BE49-F238E27FC236}">
                  <a16:creationId xmlns:a16="http://schemas.microsoft.com/office/drawing/2014/main" id="{0BDC77C3-E56B-A10C-4150-35E77B513445}"/>
                </a:ext>
              </a:extLst>
            </p:cNvPr>
            <p:cNvSpPr txBox="1">
              <a:spLocks/>
            </p:cNvSpPr>
            <p:nvPr/>
          </p:nvSpPr>
          <p:spPr>
            <a:xfrm>
              <a:off x="7410450" y="2914650"/>
              <a:ext cx="1600711" cy="378691"/>
            </a:xfrm>
            <a:prstGeom prst="rect">
              <a:avLst/>
            </a:prstGeom>
            <a:gradFill>
              <a:gsLst>
                <a:gs pos="1000">
                  <a:srgbClr val="123E4B"/>
                </a:gs>
                <a:gs pos="100000">
                  <a:srgbClr val="103B49"/>
                </a:gs>
              </a:gsLst>
              <a:lin ang="0" scaled="0"/>
            </a:gradFill>
          </p:spPr>
          <p:txBody>
            <a:bodyPr wrap="square" lIns="0" tIns="0" rIns="0" bIns="0" rtlCol="0">
              <a:spAutoFit/>
            </a:bodyPr>
            <a:lstStyle/>
            <a:p>
              <a:pPr algn="ctr"/>
              <a:endParaRPr lang="en-US" sz="1600" b="1" dirty="0">
                <a:latin typeface="Arial Narrow" panose="020B0606020202030204" pitchFamily="34" charset="0"/>
              </a:endParaRPr>
            </a:p>
          </p:txBody>
        </p:sp>
        <p:sp>
          <p:nvSpPr>
            <p:cNvPr id="326" name="Rectangle 325">
              <a:extLst>
                <a:ext uri="{FF2B5EF4-FFF2-40B4-BE49-F238E27FC236}">
                  <a16:creationId xmlns:a16="http://schemas.microsoft.com/office/drawing/2014/main" id="{ACB98F4F-7511-367E-E7E3-89C90C69D55F}"/>
                </a:ext>
              </a:extLst>
            </p:cNvPr>
            <p:cNvSpPr>
              <a:spLocks/>
            </p:cNvSpPr>
            <p:nvPr/>
          </p:nvSpPr>
          <p:spPr>
            <a:xfrm>
              <a:off x="3409950" y="2400300"/>
              <a:ext cx="3314700" cy="571500"/>
            </a:xfrm>
            <a:prstGeom prst="rect">
              <a:avLst/>
            </a:prstGeom>
            <a:gradFill>
              <a:gsLst>
                <a:gs pos="0">
                  <a:srgbClr val="123E4B"/>
                </a:gs>
                <a:gs pos="100000">
                  <a:srgbClr val="113D4A"/>
                </a:gs>
              </a:gsLst>
              <a:lin ang="0" scaled="0"/>
            </a:gra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431">
              <a:extLst>
                <a:ext uri="{FF2B5EF4-FFF2-40B4-BE49-F238E27FC236}">
                  <a16:creationId xmlns:a16="http://schemas.microsoft.com/office/drawing/2014/main" id="{74F78742-0646-E188-F6E8-D8DC08A5FE2F}"/>
                </a:ext>
              </a:extLst>
            </p:cNvPr>
            <p:cNvGrpSpPr>
              <a:grpSpLocks/>
            </p:cNvGrpSpPr>
            <p:nvPr/>
          </p:nvGrpSpPr>
          <p:grpSpPr>
            <a:xfrm>
              <a:off x="3581400" y="2378821"/>
              <a:ext cx="3600449" cy="592979"/>
              <a:chOff x="3581400" y="1767136"/>
              <a:chExt cx="3600449" cy="592979"/>
            </a:xfrm>
          </p:grpSpPr>
          <p:sp>
            <p:nvSpPr>
              <p:cNvPr id="393" name="Rectangle 392">
                <a:extLst>
                  <a:ext uri="{FF2B5EF4-FFF2-40B4-BE49-F238E27FC236}">
                    <a16:creationId xmlns:a16="http://schemas.microsoft.com/office/drawing/2014/main" id="{5B7E6099-12B2-6AF5-D7C6-5EB787F9F3EC}"/>
                  </a:ext>
                </a:extLst>
              </p:cNvPr>
              <p:cNvSpPr>
                <a:spLocks/>
              </p:cNvSpPr>
              <p:nvPr/>
            </p:nvSpPr>
            <p:spPr>
              <a:xfrm>
                <a:off x="3652222" y="2116978"/>
                <a:ext cx="3529627" cy="232651"/>
              </a:xfrm>
              <a:prstGeom prst="rect">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9CE5D124-05F5-ACE8-F8F6-80E567B434E3}"/>
                  </a:ext>
                </a:extLst>
              </p:cNvPr>
              <p:cNvSpPr>
                <a:spLocks/>
              </p:cNvSpPr>
              <p:nvPr/>
            </p:nvSpPr>
            <p:spPr>
              <a:xfrm>
                <a:off x="4781550" y="2003873"/>
                <a:ext cx="1810364" cy="114300"/>
              </a:xfrm>
              <a:prstGeom prst="rect">
                <a:avLst/>
              </a:prstGeom>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5" name="Straight Connector 394">
                <a:extLst>
                  <a:ext uri="{FF2B5EF4-FFF2-40B4-BE49-F238E27FC236}">
                    <a16:creationId xmlns:a16="http://schemas.microsoft.com/office/drawing/2014/main" id="{D3406A60-443D-86C2-C3FB-3E9511B187EE}"/>
                  </a:ext>
                </a:extLst>
              </p:cNvPr>
              <p:cNvCxnSpPr>
                <a:cxnSpLocks/>
              </p:cNvCxnSpPr>
              <p:nvPr/>
            </p:nvCxnSpPr>
            <p:spPr>
              <a:xfrm>
                <a:off x="4785974" y="2066738"/>
                <a:ext cx="181051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D71175DA-5CBC-B423-D491-EC3F0A47ACFC}"/>
                  </a:ext>
                </a:extLst>
              </p:cNvPr>
              <p:cNvCxnSpPr>
                <a:cxnSpLocks/>
              </p:cNvCxnSpPr>
              <p:nvPr/>
            </p:nvCxnSpPr>
            <p:spPr>
              <a:xfrm flipV="1">
                <a:off x="3638550" y="2228850"/>
                <a:ext cx="3528674" cy="362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150E3DCE-FAE6-D1D6-D7C0-FD9C57B1429F}"/>
                  </a:ext>
                </a:extLst>
              </p:cNvPr>
              <p:cNvCxnSpPr>
                <a:cxnSpLocks/>
              </p:cNvCxnSpPr>
              <p:nvPr/>
            </p:nvCxnSpPr>
            <p:spPr>
              <a:xfrm flipV="1">
                <a:off x="4095750" y="2171700"/>
                <a:ext cx="3071474" cy="64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F6C8B602-D9F3-A85B-919F-F54C759E6ECB}"/>
                  </a:ext>
                </a:extLst>
              </p:cNvPr>
              <p:cNvCxnSpPr>
                <a:cxnSpLocks/>
              </p:cNvCxnSpPr>
              <p:nvPr/>
            </p:nvCxnSpPr>
            <p:spPr>
              <a:xfrm>
                <a:off x="3638550" y="2289622"/>
                <a:ext cx="352867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1" name="Group 430">
                <a:extLst>
                  <a:ext uri="{FF2B5EF4-FFF2-40B4-BE49-F238E27FC236}">
                    <a16:creationId xmlns:a16="http://schemas.microsoft.com/office/drawing/2014/main" id="{9E48F3E5-970B-8490-065A-5EA35A577E03}"/>
                  </a:ext>
                </a:extLst>
              </p:cNvPr>
              <p:cNvGrpSpPr>
                <a:grpSpLocks/>
              </p:cNvGrpSpPr>
              <p:nvPr/>
            </p:nvGrpSpPr>
            <p:grpSpPr>
              <a:xfrm>
                <a:off x="3581400" y="1767136"/>
                <a:ext cx="3585824" cy="592979"/>
                <a:chOff x="3596026" y="1779702"/>
                <a:chExt cx="3585824" cy="592979"/>
              </a:xfrm>
            </p:grpSpPr>
            <p:grpSp>
              <p:nvGrpSpPr>
                <p:cNvPr id="330" name="Group 329">
                  <a:extLst>
                    <a:ext uri="{FF2B5EF4-FFF2-40B4-BE49-F238E27FC236}">
                      <a16:creationId xmlns:a16="http://schemas.microsoft.com/office/drawing/2014/main" id="{B523581E-F5BF-1618-7DC2-BE85A69FFF8E}"/>
                    </a:ext>
                  </a:extLst>
                </p:cNvPr>
                <p:cNvGrpSpPr>
                  <a:grpSpLocks/>
                </p:cNvGrpSpPr>
                <p:nvPr/>
              </p:nvGrpSpPr>
              <p:grpSpPr>
                <a:xfrm>
                  <a:off x="4552585" y="2000250"/>
                  <a:ext cx="45719" cy="365760"/>
                  <a:chOff x="3409950" y="3657600"/>
                  <a:chExt cx="0" cy="685800"/>
                </a:xfrm>
              </p:grpSpPr>
              <p:cxnSp>
                <p:nvCxnSpPr>
                  <p:cNvPr id="391" name="Straight Connector 390">
                    <a:extLst>
                      <a:ext uri="{FF2B5EF4-FFF2-40B4-BE49-F238E27FC236}">
                        <a16:creationId xmlns:a16="http://schemas.microsoft.com/office/drawing/2014/main" id="{2FEA27CC-5079-6DC6-4ED6-D9F5024A8CAB}"/>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3DD9B1B6-3408-CA33-898E-62C18B920061}"/>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1" name="Straight Connector 330">
                  <a:extLst>
                    <a:ext uri="{FF2B5EF4-FFF2-40B4-BE49-F238E27FC236}">
                      <a16:creationId xmlns:a16="http://schemas.microsoft.com/office/drawing/2014/main" id="{6A6067F5-F19D-CE70-4A52-1E75F306D2BA}"/>
                    </a:ext>
                  </a:extLst>
                </p:cNvPr>
                <p:cNvCxnSpPr>
                  <a:cxnSpLocks/>
                </p:cNvCxnSpPr>
                <p:nvPr/>
              </p:nvCxnSpPr>
              <p:spPr>
                <a:xfrm>
                  <a:off x="6953250" y="2006921"/>
                  <a:ext cx="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FF0DA2C0-37A1-59E6-A395-3B79E6002DDA}"/>
                    </a:ext>
                  </a:extLst>
                </p:cNvPr>
                <p:cNvCxnSpPr>
                  <a:cxnSpLocks/>
                </p:cNvCxnSpPr>
                <p:nvPr/>
              </p:nvCxnSpPr>
              <p:spPr>
                <a:xfrm flipV="1">
                  <a:off x="3653744" y="2018492"/>
                  <a:ext cx="0" cy="34369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3" name="Group 332">
                  <a:extLst>
                    <a:ext uri="{FF2B5EF4-FFF2-40B4-BE49-F238E27FC236}">
                      <a16:creationId xmlns:a16="http://schemas.microsoft.com/office/drawing/2014/main" id="{0934D061-7E73-F7CE-3BEB-8935EAFF1ED7}"/>
                    </a:ext>
                  </a:extLst>
                </p:cNvPr>
                <p:cNvGrpSpPr>
                  <a:grpSpLocks/>
                </p:cNvGrpSpPr>
                <p:nvPr/>
              </p:nvGrpSpPr>
              <p:grpSpPr>
                <a:xfrm>
                  <a:off x="4293825" y="2000250"/>
                  <a:ext cx="91437" cy="365760"/>
                  <a:chOff x="3936299" y="5551172"/>
                  <a:chExt cx="91437" cy="365760"/>
                </a:xfrm>
              </p:grpSpPr>
              <p:grpSp>
                <p:nvGrpSpPr>
                  <p:cNvPr id="385" name="Group 384">
                    <a:extLst>
                      <a:ext uri="{FF2B5EF4-FFF2-40B4-BE49-F238E27FC236}">
                        <a16:creationId xmlns:a16="http://schemas.microsoft.com/office/drawing/2014/main" id="{81B195DD-E16F-3E6B-C5DC-15F126C787D1}"/>
                      </a:ext>
                    </a:extLst>
                  </p:cNvPr>
                  <p:cNvGrpSpPr>
                    <a:grpSpLocks/>
                  </p:cNvGrpSpPr>
                  <p:nvPr/>
                </p:nvGrpSpPr>
                <p:grpSpPr>
                  <a:xfrm flipH="1">
                    <a:off x="3936299" y="5551172"/>
                    <a:ext cx="45719" cy="365760"/>
                    <a:chOff x="3409950" y="3657600"/>
                    <a:chExt cx="0" cy="685800"/>
                  </a:xfrm>
                </p:grpSpPr>
                <p:cxnSp>
                  <p:nvCxnSpPr>
                    <p:cNvPr id="389" name="Straight Connector 388">
                      <a:extLst>
                        <a:ext uri="{FF2B5EF4-FFF2-40B4-BE49-F238E27FC236}">
                          <a16:creationId xmlns:a16="http://schemas.microsoft.com/office/drawing/2014/main" id="{EAC7E20C-2C54-677E-5885-E13869E0412A}"/>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0005DC47-31AC-5B4B-1731-FDC6C06F1FC2}"/>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6" name="Group 385">
                    <a:extLst>
                      <a:ext uri="{FF2B5EF4-FFF2-40B4-BE49-F238E27FC236}">
                        <a16:creationId xmlns:a16="http://schemas.microsoft.com/office/drawing/2014/main" id="{AB3B1EA2-F48B-3B25-8AED-6EA2B318354D}"/>
                      </a:ext>
                    </a:extLst>
                  </p:cNvPr>
                  <p:cNvGrpSpPr>
                    <a:grpSpLocks/>
                  </p:cNvGrpSpPr>
                  <p:nvPr/>
                </p:nvGrpSpPr>
                <p:grpSpPr>
                  <a:xfrm>
                    <a:off x="3982017" y="5577837"/>
                    <a:ext cx="45719" cy="285750"/>
                    <a:chOff x="3581400" y="3657600"/>
                    <a:chExt cx="0" cy="685800"/>
                  </a:xfrm>
                </p:grpSpPr>
                <p:cxnSp>
                  <p:nvCxnSpPr>
                    <p:cNvPr id="387" name="Straight Connector 386">
                      <a:extLst>
                        <a:ext uri="{FF2B5EF4-FFF2-40B4-BE49-F238E27FC236}">
                          <a16:creationId xmlns:a16="http://schemas.microsoft.com/office/drawing/2014/main" id="{1233C7A3-99C4-AF66-DD7B-A259B37E66D0}"/>
                        </a:ext>
                      </a:extLst>
                    </p:cNvPr>
                    <p:cNvCxnSpPr>
                      <a:cxnSpLocks/>
                    </p:cNvCxnSpPr>
                    <p:nvPr/>
                  </p:nvCxnSpPr>
                  <p:spPr>
                    <a:xfrm flipV="1">
                      <a:off x="358140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EFDBA485-C4FE-F5D9-D64A-2DE50822820A}"/>
                        </a:ext>
                      </a:extLst>
                    </p:cNvPr>
                    <p:cNvCxnSpPr>
                      <a:cxnSpLocks/>
                    </p:cNvCxnSpPr>
                    <p:nvPr/>
                  </p:nvCxnSpPr>
                  <p:spPr>
                    <a:xfrm>
                      <a:off x="358140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4" name="Group 333">
                  <a:extLst>
                    <a:ext uri="{FF2B5EF4-FFF2-40B4-BE49-F238E27FC236}">
                      <a16:creationId xmlns:a16="http://schemas.microsoft.com/office/drawing/2014/main" id="{35445EFB-9B61-9D3A-63BF-4E0DA36A1C2B}"/>
                    </a:ext>
                  </a:extLst>
                </p:cNvPr>
                <p:cNvGrpSpPr>
                  <a:grpSpLocks/>
                </p:cNvGrpSpPr>
                <p:nvPr/>
              </p:nvGrpSpPr>
              <p:grpSpPr>
                <a:xfrm>
                  <a:off x="6625544" y="2000250"/>
                  <a:ext cx="0" cy="365760"/>
                  <a:chOff x="3409950" y="3657600"/>
                  <a:chExt cx="0" cy="685800"/>
                </a:xfrm>
              </p:grpSpPr>
              <p:cxnSp>
                <p:nvCxnSpPr>
                  <p:cNvPr id="383" name="Straight Connector 382">
                    <a:extLst>
                      <a:ext uri="{FF2B5EF4-FFF2-40B4-BE49-F238E27FC236}">
                        <a16:creationId xmlns:a16="http://schemas.microsoft.com/office/drawing/2014/main" id="{A681802C-773F-3921-F90E-0B9F8C767898}"/>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4FBEC2A5-54D3-0018-94DA-905CBEC69897}"/>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43988E6F-02AD-5296-9F1B-7341DC1A6C8D}"/>
                    </a:ext>
                  </a:extLst>
                </p:cNvPr>
                <p:cNvGrpSpPr>
                  <a:grpSpLocks/>
                </p:cNvGrpSpPr>
                <p:nvPr/>
              </p:nvGrpSpPr>
              <p:grpSpPr>
                <a:xfrm>
                  <a:off x="5017301" y="1992628"/>
                  <a:ext cx="0" cy="365760"/>
                  <a:chOff x="3409950" y="3657600"/>
                  <a:chExt cx="0" cy="685800"/>
                </a:xfrm>
              </p:grpSpPr>
              <p:cxnSp>
                <p:nvCxnSpPr>
                  <p:cNvPr id="381" name="Straight Connector 380">
                    <a:extLst>
                      <a:ext uri="{FF2B5EF4-FFF2-40B4-BE49-F238E27FC236}">
                        <a16:creationId xmlns:a16="http://schemas.microsoft.com/office/drawing/2014/main" id="{FBA4AD53-BCE9-470E-FD3F-3647C57AB40D}"/>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71E5795-F012-8E21-D725-628FC525A226}"/>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 name="Group 335">
                  <a:extLst>
                    <a:ext uri="{FF2B5EF4-FFF2-40B4-BE49-F238E27FC236}">
                      <a16:creationId xmlns:a16="http://schemas.microsoft.com/office/drawing/2014/main" id="{47077C00-AF68-8D6B-67DA-291E002E5C84}"/>
                    </a:ext>
                  </a:extLst>
                </p:cNvPr>
                <p:cNvGrpSpPr>
                  <a:grpSpLocks/>
                </p:cNvGrpSpPr>
                <p:nvPr/>
              </p:nvGrpSpPr>
              <p:grpSpPr>
                <a:xfrm>
                  <a:off x="4788701" y="1992628"/>
                  <a:ext cx="0" cy="365760"/>
                  <a:chOff x="3409950" y="3657600"/>
                  <a:chExt cx="0" cy="685800"/>
                </a:xfrm>
              </p:grpSpPr>
              <p:cxnSp>
                <p:nvCxnSpPr>
                  <p:cNvPr id="379" name="Straight Connector 378">
                    <a:extLst>
                      <a:ext uri="{FF2B5EF4-FFF2-40B4-BE49-F238E27FC236}">
                        <a16:creationId xmlns:a16="http://schemas.microsoft.com/office/drawing/2014/main" id="{9094C679-2C08-D8BE-D9AE-C5E76B90A012}"/>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B6650A4-4DAF-24AE-CA76-EB38F85690E4}"/>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178771B6-06E0-6611-394C-C5A06FD976C4}"/>
                    </a:ext>
                  </a:extLst>
                </p:cNvPr>
                <p:cNvGrpSpPr>
                  <a:grpSpLocks/>
                </p:cNvGrpSpPr>
                <p:nvPr/>
              </p:nvGrpSpPr>
              <p:grpSpPr>
                <a:xfrm>
                  <a:off x="5255426" y="1992628"/>
                  <a:ext cx="0" cy="365760"/>
                  <a:chOff x="3409950" y="3657600"/>
                  <a:chExt cx="0" cy="685800"/>
                </a:xfrm>
              </p:grpSpPr>
              <p:cxnSp>
                <p:nvCxnSpPr>
                  <p:cNvPr id="377" name="Straight Connector 376">
                    <a:extLst>
                      <a:ext uri="{FF2B5EF4-FFF2-40B4-BE49-F238E27FC236}">
                        <a16:creationId xmlns:a16="http://schemas.microsoft.com/office/drawing/2014/main" id="{13CE5CE1-AD45-E1ED-D1E3-2D44D9BA9862}"/>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E1F54FE7-87CA-2A8C-B227-C8D19DCBEA8A}"/>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27EAC010-E8F2-98CE-2A5B-50791F3FD2F9}"/>
                    </a:ext>
                  </a:extLst>
                </p:cNvPr>
                <p:cNvGrpSpPr>
                  <a:grpSpLocks/>
                </p:cNvGrpSpPr>
                <p:nvPr/>
              </p:nvGrpSpPr>
              <p:grpSpPr>
                <a:xfrm>
                  <a:off x="5484026" y="1992628"/>
                  <a:ext cx="0" cy="365760"/>
                  <a:chOff x="3409950" y="3657600"/>
                  <a:chExt cx="0" cy="685800"/>
                </a:xfrm>
              </p:grpSpPr>
              <p:cxnSp>
                <p:nvCxnSpPr>
                  <p:cNvPr id="375" name="Straight Connector 374">
                    <a:extLst>
                      <a:ext uri="{FF2B5EF4-FFF2-40B4-BE49-F238E27FC236}">
                        <a16:creationId xmlns:a16="http://schemas.microsoft.com/office/drawing/2014/main" id="{CC5D3812-5FE8-97A6-B33E-698B53FA7E21}"/>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6A3C5DA-01F2-B6EF-AD46-DA53154958BC}"/>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EE9614B9-2580-DCB9-E412-D30618A67ABD}"/>
                    </a:ext>
                  </a:extLst>
                </p:cNvPr>
                <p:cNvGrpSpPr>
                  <a:grpSpLocks/>
                </p:cNvGrpSpPr>
                <p:nvPr/>
              </p:nvGrpSpPr>
              <p:grpSpPr>
                <a:xfrm>
                  <a:off x="5711144" y="2000250"/>
                  <a:ext cx="0" cy="365760"/>
                  <a:chOff x="3409950" y="3657600"/>
                  <a:chExt cx="0" cy="685800"/>
                </a:xfrm>
              </p:grpSpPr>
              <p:cxnSp>
                <p:nvCxnSpPr>
                  <p:cNvPr id="373" name="Straight Connector 372">
                    <a:extLst>
                      <a:ext uri="{FF2B5EF4-FFF2-40B4-BE49-F238E27FC236}">
                        <a16:creationId xmlns:a16="http://schemas.microsoft.com/office/drawing/2014/main" id="{16363909-348F-699E-B8F4-F6D304D8CF1B}"/>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C467E94-2F00-61C2-3B86-4B0D42FC5F9D}"/>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08FEFC69-914F-4329-B7DB-89571138E6A8}"/>
                    </a:ext>
                  </a:extLst>
                </p:cNvPr>
                <p:cNvGrpSpPr>
                  <a:grpSpLocks/>
                </p:cNvGrpSpPr>
                <p:nvPr/>
              </p:nvGrpSpPr>
              <p:grpSpPr>
                <a:xfrm>
                  <a:off x="5942602" y="2000250"/>
                  <a:ext cx="0" cy="365760"/>
                  <a:chOff x="3409950" y="3657600"/>
                  <a:chExt cx="0" cy="685800"/>
                </a:xfrm>
              </p:grpSpPr>
              <p:cxnSp>
                <p:nvCxnSpPr>
                  <p:cNvPr id="371" name="Straight Connector 370">
                    <a:extLst>
                      <a:ext uri="{FF2B5EF4-FFF2-40B4-BE49-F238E27FC236}">
                        <a16:creationId xmlns:a16="http://schemas.microsoft.com/office/drawing/2014/main" id="{1C97E25D-E67E-0221-D33F-BCCCE3CBA886}"/>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EB555031-768E-B1F8-16F0-9C2A5C352BAD}"/>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800B0ED2-31BB-208D-F311-11119F32AC1A}"/>
                    </a:ext>
                  </a:extLst>
                </p:cNvPr>
                <p:cNvGrpSpPr>
                  <a:grpSpLocks/>
                </p:cNvGrpSpPr>
                <p:nvPr/>
              </p:nvGrpSpPr>
              <p:grpSpPr>
                <a:xfrm>
                  <a:off x="6168344" y="1994979"/>
                  <a:ext cx="0" cy="365760"/>
                  <a:chOff x="3409950" y="3657600"/>
                  <a:chExt cx="0" cy="685800"/>
                </a:xfrm>
              </p:grpSpPr>
              <p:cxnSp>
                <p:nvCxnSpPr>
                  <p:cNvPr id="369" name="Straight Connector 368">
                    <a:extLst>
                      <a:ext uri="{FF2B5EF4-FFF2-40B4-BE49-F238E27FC236}">
                        <a16:creationId xmlns:a16="http://schemas.microsoft.com/office/drawing/2014/main" id="{09438965-9124-2B55-EF7F-D4920A7A0F97}"/>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E9F2ACC2-080E-1F29-5440-691EEC9E62AA}"/>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95374CFC-1022-6801-9B54-7B0EA87A49E7}"/>
                    </a:ext>
                  </a:extLst>
                </p:cNvPr>
                <p:cNvGrpSpPr>
                  <a:grpSpLocks/>
                </p:cNvGrpSpPr>
                <p:nvPr/>
              </p:nvGrpSpPr>
              <p:grpSpPr>
                <a:xfrm>
                  <a:off x="6396944" y="1994979"/>
                  <a:ext cx="0" cy="365760"/>
                  <a:chOff x="3409950" y="3657600"/>
                  <a:chExt cx="0" cy="685800"/>
                </a:xfrm>
              </p:grpSpPr>
              <p:cxnSp>
                <p:nvCxnSpPr>
                  <p:cNvPr id="367" name="Straight Connector 366">
                    <a:extLst>
                      <a:ext uri="{FF2B5EF4-FFF2-40B4-BE49-F238E27FC236}">
                        <a16:creationId xmlns:a16="http://schemas.microsoft.com/office/drawing/2014/main" id="{D09F9AEA-5474-B271-CCF9-CBFD6963C09F}"/>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5CF921C-412D-D740-E138-736DA74AB7FE}"/>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87578C6-206B-ACDD-F3CB-E9BD0B424CFC}"/>
                    </a:ext>
                  </a:extLst>
                </p:cNvPr>
                <p:cNvGrpSpPr>
                  <a:grpSpLocks/>
                </p:cNvGrpSpPr>
                <p:nvPr/>
              </p:nvGrpSpPr>
              <p:grpSpPr>
                <a:xfrm>
                  <a:off x="6953250" y="1996813"/>
                  <a:ext cx="0" cy="365760"/>
                  <a:chOff x="3409950" y="3602584"/>
                  <a:chExt cx="0" cy="685801"/>
                </a:xfrm>
              </p:grpSpPr>
              <p:cxnSp>
                <p:nvCxnSpPr>
                  <p:cNvPr id="363" name="Straight Connector 362">
                    <a:extLst>
                      <a:ext uri="{FF2B5EF4-FFF2-40B4-BE49-F238E27FC236}">
                        <a16:creationId xmlns:a16="http://schemas.microsoft.com/office/drawing/2014/main" id="{9A487F5A-A5FC-54E6-C53B-67977D7C91E0}"/>
                      </a:ext>
                    </a:extLst>
                  </p:cNvPr>
                  <p:cNvCxnSpPr>
                    <a:cxnSpLocks/>
                  </p:cNvCxnSpPr>
                  <p:nvPr/>
                </p:nvCxnSpPr>
                <p:spPr>
                  <a:xfrm flipV="1">
                    <a:off x="3409950" y="3602586"/>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8A98A5FD-339C-F46F-63E5-21616E57AE62}"/>
                      </a:ext>
                    </a:extLst>
                  </p:cNvPr>
                  <p:cNvCxnSpPr>
                    <a:cxnSpLocks/>
                  </p:cNvCxnSpPr>
                  <p:nvPr/>
                </p:nvCxnSpPr>
                <p:spPr>
                  <a:xfrm>
                    <a:off x="3409950" y="3602584"/>
                    <a:ext cx="0" cy="685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5" name="Group 344">
                  <a:extLst>
                    <a:ext uri="{FF2B5EF4-FFF2-40B4-BE49-F238E27FC236}">
                      <a16:creationId xmlns:a16="http://schemas.microsoft.com/office/drawing/2014/main" id="{F6C3A72F-936F-A867-63E8-38B09901F083}"/>
                    </a:ext>
                  </a:extLst>
                </p:cNvPr>
                <p:cNvGrpSpPr>
                  <a:grpSpLocks/>
                </p:cNvGrpSpPr>
                <p:nvPr/>
              </p:nvGrpSpPr>
              <p:grpSpPr>
                <a:xfrm>
                  <a:off x="3596026" y="1992628"/>
                  <a:ext cx="91437" cy="365760"/>
                  <a:chOff x="3936299" y="5551172"/>
                  <a:chExt cx="91437" cy="365760"/>
                </a:xfrm>
              </p:grpSpPr>
              <p:grpSp>
                <p:nvGrpSpPr>
                  <p:cNvPr id="357" name="Group 356">
                    <a:extLst>
                      <a:ext uri="{FF2B5EF4-FFF2-40B4-BE49-F238E27FC236}">
                        <a16:creationId xmlns:a16="http://schemas.microsoft.com/office/drawing/2014/main" id="{F4C43EA1-789E-9F3E-0D42-76D77BD2B49C}"/>
                      </a:ext>
                    </a:extLst>
                  </p:cNvPr>
                  <p:cNvGrpSpPr>
                    <a:grpSpLocks/>
                  </p:cNvGrpSpPr>
                  <p:nvPr/>
                </p:nvGrpSpPr>
                <p:grpSpPr>
                  <a:xfrm flipH="1">
                    <a:off x="3936299" y="5551172"/>
                    <a:ext cx="45719" cy="365760"/>
                    <a:chOff x="3409950" y="3657600"/>
                    <a:chExt cx="0" cy="685800"/>
                  </a:xfrm>
                </p:grpSpPr>
                <p:cxnSp>
                  <p:nvCxnSpPr>
                    <p:cNvPr id="361" name="Straight Connector 360">
                      <a:extLst>
                        <a:ext uri="{FF2B5EF4-FFF2-40B4-BE49-F238E27FC236}">
                          <a16:creationId xmlns:a16="http://schemas.microsoft.com/office/drawing/2014/main" id="{4604D4F2-A869-665D-46E2-5308DDA599DD}"/>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5D7F120-849E-66ED-1B8E-CBB0AB5BD6D0}"/>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A5D962DC-7575-2A03-D25B-BC18C4620771}"/>
                      </a:ext>
                    </a:extLst>
                  </p:cNvPr>
                  <p:cNvGrpSpPr>
                    <a:grpSpLocks/>
                  </p:cNvGrpSpPr>
                  <p:nvPr/>
                </p:nvGrpSpPr>
                <p:grpSpPr>
                  <a:xfrm>
                    <a:off x="3982017" y="5577837"/>
                    <a:ext cx="45719" cy="285750"/>
                    <a:chOff x="3581400" y="3657600"/>
                    <a:chExt cx="0" cy="685800"/>
                  </a:xfrm>
                </p:grpSpPr>
                <p:cxnSp>
                  <p:nvCxnSpPr>
                    <p:cNvPr id="359" name="Straight Connector 358">
                      <a:extLst>
                        <a:ext uri="{FF2B5EF4-FFF2-40B4-BE49-F238E27FC236}">
                          <a16:creationId xmlns:a16="http://schemas.microsoft.com/office/drawing/2014/main" id="{366CFA6E-3B4C-F20E-B62D-F5DA863D7506}"/>
                        </a:ext>
                      </a:extLst>
                    </p:cNvPr>
                    <p:cNvCxnSpPr>
                      <a:cxnSpLocks/>
                    </p:cNvCxnSpPr>
                    <p:nvPr/>
                  </p:nvCxnSpPr>
                  <p:spPr>
                    <a:xfrm flipV="1">
                      <a:off x="358140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5AE6D5B-8BD2-D0C5-0670-4F37659A2756}"/>
                        </a:ext>
                      </a:extLst>
                    </p:cNvPr>
                    <p:cNvCxnSpPr>
                      <a:cxnSpLocks/>
                    </p:cNvCxnSpPr>
                    <p:nvPr/>
                  </p:nvCxnSpPr>
                  <p:spPr>
                    <a:xfrm>
                      <a:off x="358140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46" name="Group 345">
                  <a:extLst>
                    <a:ext uri="{FF2B5EF4-FFF2-40B4-BE49-F238E27FC236}">
                      <a16:creationId xmlns:a16="http://schemas.microsoft.com/office/drawing/2014/main" id="{87C2B54D-61F3-EB74-C379-C559F87B10AC}"/>
                    </a:ext>
                  </a:extLst>
                </p:cNvPr>
                <p:cNvGrpSpPr>
                  <a:grpSpLocks/>
                </p:cNvGrpSpPr>
                <p:nvPr/>
              </p:nvGrpSpPr>
              <p:grpSpPr>
                <a:xfrm>
                  <a:off x="3824626" y="1992628"/>
                  <a:ext cx="91437" cy="365760"/>
                  <a:chOff x="3936299" y="5551172"/>
                  <a:chExt cx="91437" cy="365760"/>
                </a:xfrm>
              </p:grpSpPr>
              <p:grpSp>
                <p:nvGrpSpPr>
                  <p:cNvPr id="351" name="Group 350">
                    <a:extLst>
                      <a:ext uri="{FF2B5EF4-FFF2-40B4-BE49-F238E27FC236}">
                        <a16:creationId xmlns:a16="http://schemas.microsoft.com/office/drawing/2014/main" id="{F4303121-0612-3551-163C-6274F9CA5FDC}"/>
                      </a:ext>
                    </a:extLst>
                  </p:cNvPr>
                  <p:cNvGrpSpPr>
                    <a:grpSpLocks/>
                  </p:cNvGrpSpPr>
                  <p:nvPr/>
                </p:nvGrpSpPr>
                <p:grpSpPr>
                  <a:xfrm flipH="1">
                    <a:off x="3936299" y="5551172"/>
                    <a:ext cx="45719" cy="365760"/>
                    <a:chOff x="3409950" y="3657600"/>
                    <a:chExt cx="0" cy="685800"/>
                  </a:xfrm>
                </p:grpSpPr>
                <p:cxnSp>
                  <p:nvCxnSpPr>
                    <p:cNvPr id="355" name="Straight Connector 354">
                      <a:extLst>
                        <a:ext uri="{FF2B5EF4-FFF2-40B4-BE49-F238E27FC236}">
                          <a16:creationId xmlns:a16="http://schemas.microsoft.com/office/drawing/2014/main" id="{0502FAD1-7AD2-749E-BD35-EE50877D9A37}"/>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40C8273E-7F32-8E8D-92F8-06158C645B5F}"/>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08EA244B-BC42-637F-5AA7-5662539BE89C}"/>
                      </a:ext>
                    </a:extLst>
                  </p:cNvPr>
                  <p:cNvGrpSpPr>
                    <a:grpSpLocks/>
                  </p:cNvGrpSpPr>
                  <p:nvPr/>
                </p:nvGrpSpPr>
                <p:grpSpPr>
                  <a:xfrm>
                    <a:off x="3982017" y="5577837"/>
                    <a:ext cx="45719" cy="285750"/>
                    <a:chOff x="3581400" y="3657600"/>
                    <a:chExt cx="0" cy="685800"/>
                  </a:xfrm>
                </p:grpSpPr>
                <p:cxnSp>
                  <p:nvCxnSpPr>
                    <p:cNvPr id="353" name="Straight Connector 352">
                      <a:extLst>
                        <a:ext uri="{FF2B5EF4-FFF2-40B4-BE49-F238E27FC236}">
                          <a16:creationId xmlns:a16="http://schemas.microsoft.com/office/drawing/2014/main" id="{F1454D0C-B1E2-BC53-C81A-C560FFDF2678}"/>
                        </a:ext>
                      </a:extLst>
                    </p:cNvPr>
                    <p:cNvCxnSpPr>
                      <a:cxnSpLocks/>
                    </p:cNvCxnSpPr>
                    <p:nvPr/>
                  </p:nvCxnSpPr>
                  <p:spPr>
                    <a:xfrm flipV="1">
                      <a:off x="358140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7B34E49A-ADBF-8E97-F333-03D30EC0D641}"/>
                        </a:ext>
                      </a:extLst>
                    </p:cNvPr>
                    <p:cNvCxnSpPr>
                      <a:cxnSpLocks/>
                    </p:cNvCxnSpPr>
                    <p:nvPr/>
                  </p:nvCxnSpPr>
                  <p:spPr>
                    <a:xfrm>
                      <a:off x="358140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7" name="Rectangle 346">
                  <a:extLst>
                    <a:ext uri="{FF2B5EF4-FFF2-40B4-BE49-F238E27FC236}">
                      <a16:creationId xmlns:a16="http://schemas.microsoft.com/office/drawing/2014/main" id="{B7B4FBFD-EC02-297B-97FD-C92A83CF5E95}"/>
                    </a:ext>
                  </a:extLst>
                </p:cNvPr>
                <p:cNvSpPr>
                  <a:spLocks/>
                </p:cNvSpPr>
                <p:nvPr/>
              </p:nvSpPr>
              <p:spPr>
                <a:xfrm>
                  <a:off x="4567576" y="1969382"/>
                  <a:ext cx="211454" cy="400050"/>
                </a:xfrm>
                <a:prstGeom prst="rect">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roup 347">
                  <a:extLst>
                    <a:ext uri="{FF2B5EF4-FFF2-40B4-BE49-F238E27FC236}">
                      <a16:creationId xmlns:a16="http://schemas.microsoft.com/office/drawing/2014/main" id="{AC78367D-F267-6D40-FFAD-830DD3E2B9CC}"/>
                    </a:ext>
                  </a:extLst>
                </p:cNvPr>
                <p:cNvGrpSpPr>
                  <a:grpSpLocks/>
                </p:cNvGrpSpPr>
                <p:nvPr/>
              </p:nvGrpSpPr>
              <p:grpSpPr>
                <a:xfrm>
                  <a:off x="4110376" y="1992628"/>
                  <a:ext cx="0" cy="365760"/>
                  <a:chOff x="3409950" y="3657600"/>
                  <a:chExt cx="0" cy="685800"/>
                </a:xfrm>
              </p:grpSpPr>
              <p:cxnSp>
                <p:nvCxnSpPr>
                  <p:cNvPr id="349" name="Straight Connector 348">
                    <a:extLst>
                      <a:ext uri="{FF2B5EF4-FFF2-40B4-BE49-F238E27FC236}">
                        <a16:creationId xmlns:a16="http://schemas.microsoft.com/office/drawing/2014/main" id="{01A8CC7F-1DF9-3D2B-0C4F-65855F281D79}"/>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4454C6B4-E3FC-204C-3E6B-3E50314B5946}"/>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1" name="Rectangle 400">
                  <a:extLst>
                    <a:ext uri="{FF2B5EF4-FFF2-40B4-BE49-F238E27FC236}">
                      <a16:creationId xmlns:a16="http://schemas.microsoft.com/office/drawing/2014/main" id="{EB13F86A-3CC6-A4BF-3005-8D3FBAF9651B}"/>
                    </a:ext>
                  </a:extLst>
                </p:cNvPr>
                <p:cNvSpPr>
                  <a:spLocks/>
                </p:cNvSpPr>
                <p:nvPr/>
              </p:nvSpPr>
              <p:spPr>
                <a:xfrm>
                  <a:off x="6624976" y="1955666"/>
                  <a:ext cx="329184" cy="400050"/>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D69895E1-7FFF-7BB3-64BD-7363DE002731}"/>
                    </a:ext>
                  </a:extLst>
                </p:cNvPr>
                <p:cNvSpPr>
                  <a:spLocks/>
                </p:cNvSpPr>
                <p:nvPr/>
              </p:nvSpPr>
              <p:spPr>
                <a:xfrm>
                  <a:off x="6804660" y="1854708"/>
                  <a:ext cx="118872" cy="114300"/>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rapezoid 403">
                  <a:extLst>
                    <a:ext uri="{FF2B5EF4-FFF2-40B4-BE49-F238E27FC236}">
                      <a16:creationId xmlns:a16="http://schemas.microsoft.com/office/drawing/2014/main" id="{EBA83C6E-7EB5-4E0E-49A7-928052432BA9}"/>
                    </a:ext>
                  </a:extLst>
                </p:cNvPr>
                <p:cNvSpPr>
                  <a:spLocks/>
                </p:cNvSpPr>
                <p:nvPr/>
              </p:nvSpPr>
              <p:spPr>
                <a:xfrm>
                  <a:off x="4624726" y="1858331"/>
                  <a:ext cx="114300" cy="114300"/>
                </a:xfrm>
                <a:prstGeom prst="trapezoid">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Freeform: Shape 404">
                  <a:extLst>
                    <a:ext uri="{FF2B5EF4-FFF2-40B4-BE49-F238E27FC236}">
                      <a16:creationId xmlns:a16="http://schemas.microsoft.com/office/drawing/2014/main" id="{360046EE-9A4A-24B8-604B-CEA2030B1034}"/>
                    </a:ext>
                  </a:extLst>
                </p:cNvPr>
                <p:cNvSpPr>
                  <a:spLocks/>
                </p:cNvSpPr>
                <p:nvPr/>
              </p:nvSpPr>
              <p:spPr>
                <a:xfrm>
                  <a:off x="6779894" y="1779702"/>
                  <a:ext cx="182608" cy="74053"/>
                </a:xfrm>
                <a:custGeom>
                  <a:avLst/>
                  <a:gdLst>
                    <a:gd name="connsiteX0" fmla="*/ 169692 w 207510"/>
                    <a:gd name="connsiteY0" fmla="*/ 63029 h 63029"/>
                    <a:gd name="connsiteX1" fmla="*/ 207510 w 207510"/>
                    <a:gd name="connsiteY1" fmla="*/ 0 h 63029"/>
                    <a:gd name="connsiteX2" fmla="*/ 0 w 207510"/>
                    <a:gd name="connsiteY2" fmla="*/ 970 h 63029"/>
                    <a:gd name="connsiteX3" fmla="*/ 36847 w 207510"/>
                    <a:gd name="connsiteY3" fmla="*/ 61089 h 63029"/>
                    <a:gd name="connsiteX4" fmla="*/ 169692 w 207510"/>
                    <a:gd name="connsiteY4" fmla="*/ 63029 h 63029"/>
                    <a:gd name="connsiteX0" fmla="*/ 157371 w 207510"/>
                    <a:gd name="connsiteY0" fmla="*/ 61448 h 61448"/>
                    <a:gd name="connsiteX1" fmla="*/ 207510 w 207510"/>
                    <a:gd name="connsiteY1" fmla="*/ 0 h 61448"/>
                    <a:gd name="connsiteX2" fmla="*/ 0 w 207510"/>
                    <a:gd name="connsiteY2" fmla="*/ 970 h 61448"/>
                    <a:gd name="connsiteX3" fmla="*/ 36847 w 207510"/>
                    <a:gd name="connsiteY3" fmla="*/ 61089 h 61448"/>
                    <a:gd name="connsiteX4" fmla="*/ 157371 w 207510"/>
                    <a:gd name="connsiteY4" fmla="*/ 61448 h 6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10" h="61448">
                      <a:moveTo>
                        <a:pt x="157371" y="61448"/>
                      </a:moveTo>
                      <a:lnTo>
                        <a:pt x="207510" y="0"/>
                      </a:lnTo>
                      <a:lnTo>
                        <a:pt x="0" y="970"/>
                      </a:lnTo>
                      <a:lnTo>
                        <a:pt x="36847" y="61089"/>
                      </a:lnTo>
                      <a:lnTo>
                        <a:pt x="157371" y="61448"/>
                      </a:lnTo>
                      <a:close/>
                    </a:path>
                  </a:pathLst>
                </a:cu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Rectangle 405">
                  <a:extLst>
                    <a:ext uri="{FF2B5EF4-FFF2-40B4-BE49-F238E27FC236}">
                      <a16:creationId xmlns:a16="http://schemas.microsoft.com/office/drawing/2014/main" id="{CE795012-0FFA-B52F-A89B-D4BAC4E57BE9}"/>
                    </a:ext>
                  </a:extLst>
                </p:cNvPr>
                <p:cNvSpPr>
                  <a:spLocks/>
                </p:cNvSpPr>
                <p:nvPr/>
              </p:nvSpPr>
              <p:spPr>
                <a:xfrm>
                  <a:off x="6739276" y="1911858"/>
                  <a:ext cx="182880" cy="59052"/>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a:extLst>
                    <a:ext uri="{FF2B5EF4-FFF2-40B4-BE49-F238E27FC236}">
                      <a16:creationId xmlns:a16="http://schemas.microsoft.com/office/drawing/2014/main" id="{CE4F9946-AC02-295C-E6E4-DD1F2E98A424}"/>
                    </a:ext>
                  </a:extLst>
                </p:cNvPr>
                <p:cNvSpPr>
                  <a:spLocks/>
                </p:cNvSpPr>
                <p:nvPr/>
              </p:nvSpPr>
              <p:spPr>
                <a:xfrm>
                  <a:off x="6845620" y="1782317"/>
                  <a:ext cx="45719" cy="73152"/>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416">
                  <a:extLst>
                    <a:ext uri="{FF2B5EF4-FFF2-40B4-BE49-F238E27FC236}">
                      <a16:creationId xmlns:a16="http://schemas.microsoft.com/office/drawing/2014/main" id="{B99E5EC1-0318-E0DA-5EDF-D2722A789596}"/>
                    </a:ext>
                  </a:extLst>
                </p:cNvPr>
                <p:cNvGrpSpPr>
                  <a:grpSpLocks/>
                </p:cNvGrpSpPr>
                <p:nvPr/>
              </p:nvGrpSpPr>
              <p:grpSpPr>
                <a:xfrm>
                  <a:off x="7181850" y="2003298"/>
                  <a:ext cx="0" cy="365760"/>
                  <a:chOff x="3409950" y="3657600"/>
                  <a:chExt cx="0" cy="685800"/>
                </a:xfrm>
              </p:grpSpPr>
              <p:cxnSp>
                <p:nvCxnSpPr>
                  <p:cNvPr id="418" name="Straight Connector 417">
                    <a:extLst>
                      <a:ext uri="{FF2B5EF4-FFF2-40B4-BE49-F238E27FC236}">
                        <a16:creationId xmlns:a16="http://schemas.microsoft.com/office/drawing/2014/main" id="{F8AE09C8-F842-34A7-6802-42627C79B1F2}"/>
                      </a:ext>
                    </a:extLst>
                  </p:cNvPr>
                  <p:cNvCxnSpPr>
                    <a:cxnSpLocks/>
                  </p:cNvCxnSpPr>
                  <p:nvPr/>
                </p:nvCxnSpPr>
                <p:spPr>
                  <a:xfrm flipV="1">
                    <a:off x="3409950" y="3714750"/>
                    <a:ext cx="0" cy="621792"/>
                  </a:xfrm>
                  <a:prstGeom prst="line">
                    <a:avLst/>
                  </a:prstGeom>
                  <a:ln w="381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6E7AEB96-BB6D-7DC8-AEE3-195A46B23A2A}"/>
                      </a:ext>
                    </a:extLst>
                  </p:cNvPr>
                  <p:cNvCxnSpPr>
                    <a:cxnSpLocks/>
                  </p:cNvCxnSpPr>
                  <p:nvPr/>
                </p:nvCxnSpPr>
                <p:spPr>
                  <a:xfrm>
                    <a:off x="3409950" y="3657600"/>
                    <a:ext cx="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sp>
        <p:nvSpPr>
          <p:cNvPr id="4" name="Title 3">
            <a:extLst>
              <a:ext uri="{FF2B5EF4-FFF2-40B4-BE49-F238E27FC236}">
                <a16:creationId xmlns:a16="http://schemas.microsoft.com/office/drawing/2014/main" id="{E6D7378F-F576-A1FA-8124-45005AE74936}"/>
              </a:ext>
            </a:extLst>
          </p:cNvPr>
          <p:cNvSpPr>
            <a:spLocks noGrp="1"/>
          </p:cNvSpPr>
          <p:nvPr>
            <p:ph type="title" idx="4294967295"/>
          </p:nvPr>
        </p:nvSpPr>
        <p:spPr>
          <a:xfrm>
            <a:off x="438150" y="742950"/>
            <a:ext cx="11379200" cy="1400175"/>
          </a:xfrm>
        </p:spPr>
        <p:txBody>
          <a:bodyPr/>
          <a:lstStyle/>
          <a:p>
            <a:r>
              <a:rPr lang="en-US" sz="3600" dirty="0"/>
              <a:t>The Largest Ships that can use the Panama Canal</a:t>
            </a:r>
          </a:p>
        </p:txBody>
      </p:sp>
      <p:sp>
        <p:nvSpPr>
          <p:cNvPr id="292" name="Rectangle 291">
            <a:extLst>
              <a:ext uri="{FF2B5EF4-FFF2-40B4-BE49-F238E27FC236}">
                <a16:creationId xmlns:a16="http://schemas.microsoft.com/office/drawing/2014/main" id="{EAD3E03F-FFCF-D4A4-D1CA-1C0555D319D0}"/>
              </a:ext>
            </a:extLst>
          </p:cNvPr>
          <p:cNvSpPr>
            <a:spLocks/>
          </p:cNvSpPr>
          <p:nvPr/>
        </p:nvSpPr>
        <p:spPr>
          <a:xfrm>
            <a:off x="0" y="2228850"/>
            <a:ext cx="3124200" cy="462431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E0495D-2675-C240-07F9-A694B58B697E}"/>
              </a:ext>
            </a:extLst>
          </p:cNvPr>
          <p:cNvSpPr/>
          <p:nvPr/>
        </p:nvSpPr>
        <p:spPr>
          <a:xfrm>
            <a:off x="405765" y="2606040"/>
            <a:ext cx="2457450" cy="2828925"/>
          </a:xfrm>
          <a:prstGeom prst="rect">
            <a:avLst/>
          </a:prstGeom>
          <a:solidFill>
            <a:srgbClr val="133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extBox 436">
            <a:extLst>
              <a:ext uri="{FF2B5EF4-FFF2-40B4-BE49-F238E27FC236}">
                <a16:creationId xmlns:a16="http://schemas.microsoft.com/office/drawing/2014/main" id="{7767F7FE-B35F-99CE-F528-EE2F874E69DD}"/>
              </a:ext>
            </a:extLst>
          </p:cNvPr>
          <p:cNvSpPr txBox="1">
            <a:spLocks/>
          </p:cNvSpPr>
          <p:nvPr/>
        </p:nvSpPr>
        <p:spPr>
          <a:xfrm>
            <a:off x="272415" y="2667000"/>
            <a:ext cx="2952750" cy="2985433"/>
          </a:xfrm>
          <a:prstGeom prst="rect">
            <a:avLst/>
          </a:prstGeom>
          <a:noFill/>
        </p:spPr>
        <p:txBody>
          <a:bodyPr wrap="square" rtlCol="0">
            <a:spAutoFit/>
          </a:bodyPr>
          <a:lstStyle/>
          <a:p>
            <a:pPr algn="ctr"/>
            <a:r>
              <a:rPr lang="en-US" sz="2000" b="1" dirty="0"/>
              <a:t>Panamax (1980-)</a:t>
            </a:r>
          </a:p>
          <a:p>
            <a:pPr algn="ctr"/>
            <a:r>
              <a:rPr lang="en-US" b="1" i="1" dirty="0"/>
              <a:t>3,000 – 3,400 TEU</a:t>
            </a:r>
          </a:p>
          <a:p>
            <a:pPr algn="ctr"/>
            <a:endParaRPr lang="en-US" dirty="0"/>
          </a:p>
          <a:p>
            <a:pPr algn="ctr"/>
            <a:endParaRPr lang="en-US" dirty="0"/>
          </a:p>
          <a:p>
            <a:pPr algn="ctr"/>
            <a:endParaRPr lang="en-US" dirty="0"/>
          </a:p>
          <a:p>
            <a:pPr algn="ctr"/>
            <a:endParaRPr lang="en-US" dirty="0"/>
          </a:p>
          <a:p>
            <a:pPr algn="ctr"/>
            <a:endParaRPr lang="en-US" sz="2000" dirty="0"/>
          </a:p>
          <a:p>
            <a:pPr algn="ctr"/>
            <a:r>
              <a:rPr lang="en-US" sz="2000" b="1" dirty="0"/>
              <a:t>New-Panamax or</a:t>
            </a:r>
          </a:p>
          <a:p>
            <a:pPr algn="ctr"/>
            <a:r>
              <a:rPr lang="en-US" sz="2000" b="1" dirty="0"/>
              <a:t>Neopanamax  (2014-)</a:t>
            </a:r>
          </a:p>
          <a:p>
            <a:pPr algn="ctr"/>
            <a:r>
              <a:rPr lang="en-US" b="1" i="1" dirty="0"/>
              <a:t>12,500 TEU</a:t>
            </a:r>
          </a:p>
        </p:txBody>
      </p:sp>
    </p:spTree>
    <p:extLst>
      <p:ext uri="{BB962C8B-B14F-4D97-AF65-F5344CB8AC3E}">
        <p14:creationId xmlns:p14="http://schemas.microsoft.com/office/powerpoint/2010/main" val="42059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9DD49-A12D-CB2C-BD76-744251525B0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B1EE3DB-3044-3C95-7A40-B4B4423C6AC4}"/>
              </a:ext>
            </a:extLst>
          </p:cNvPr>
          <p:cNvGrpSpPr/>
          <p:nvPr/>
        </p:nvGrpSpPr>
        <p:grpSpPr>
          <a:xfrm>
            <a:off x="371475" y="17145"/>
            <a:ext cx="11430000" cy="6858000"/>
            <a:chOff x="417384" y="0"/>
            <a:chExt cx="11430000" cy="6858000"/>
          </a:xfrm>
        </p:grpSpPr>
        <p:pic>
          <p:nvPicPr>
            <p:cNvPr id="3" name="Picture 2">
              <a:extLst>
                <a:ext uri="{FF2B5EF4-FFF2-40B4-BE49-F238E27FC236}">
                  <a16:creationId xmlns:a16="http://schemas.microsoft.com/office/drawing/2014/main" id="{A2D9E93B-875E-BE0B-7349-3B729509A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4" y="0"/>
              <a:ext cx="11430000" cy="6858000"/>
            </a:xfrm>
            <a:prstGeom prst="rect">
              <a:avLst/>
            </a:prstGeom>
            <a:ln>
              <a:solidFill>
                <a:schemeClr val="accent1">
                  <a:shade val="15000"/>
                </a:schemeClr>
              </a:solidFill>
            </a:ln>
          </p:spPr>
        </p:pic>
        <p:sp>
          <p:nvSpPr>
            <p:cNvPr id="6" name="Rectangle 5">
              <a:extLst>
                <a:ext uri="{FF2B5EF4-FFF2-40B4-BE49-F238E27FC236}">
                  <a16:creationId xmlns:a16="http://schemas.microsoft.com/office/drawing/2014/main" id="{8CC42B11-685C-9F1B-9A05-5AF31570AD73}"/>
                </a:ext>
              </a:extLst>
            </p:cNvPr>
            <p:cNvSpPr/>
            <p:nvPr/>
          </p:nvSpPr>
          <p:spPr>
            <a:xfrm>
              <a:off x="1158717" y="4617961"/>
              <a:ext cx="1611086" cy="391885"/>
            </a:xfrm>
            <a:prstGeom prst="rect">
              <a:avLst/>
            </a:prstGeom>
            <a:gradFill>
              <a:gsLst>
                <a:gs pos="0">
                  <a:srgbClr val="0190DC"/>
                </a:gs>
                <a:gs pos="100000">
                  <a:srgbClr val="0093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5CE8C-A38F-B9FB-AB1C-DD821483ECD5}"/>
                </a:ext>
              </a:extLst>
            </p:cNvPr>
            <p:cNvSpPr/>
            <p:nvPr/>
          </p:nvSpPr>
          <p:spPr>
            <a:xfrm>
              <a:off x="3280222" y="4538133"/>
              <a:ext cx="1611086" cy="391885"/>
            </a:xfrm>
            <a:prstGeom prst="rect">
              <a:avLst/>
            </a:prstGeom>
            <a:gradFill>
              <a:gsLst>
                <a:gs pos="0">
                  <a:srgbClr val="0093D8"/>
                </a:gs>
                <a:gs pos="100000">
                  <a:srgbClr val="0999E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047603-5A0D-5230-4F34-B9E6781C12D6}"/>
                </a:ext>
              </a:extLst>
            </p:cNvPr>
            <p:cNvSpPr/>
            <p:nvPr/>
          </p:nvSpPr>
          <p:spPr>
            <a:xfrm>
              <a:off x="5454946" y="4395410"/>
              <a:ext cx="1611086" cy="391885"/>
            </a:xfrm>
            <a:prstGeom prst="rect">
              <a:avLst/>
            </a:prstGeom>
            <a:gradFill>
              <a:gsLst>
                <a:gs pos="0">
                  <a:srgbClr val="019DE0"/>
                </a:gs>
                <a:gs pos="100000">
                  <a:srgbClr val="03A7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E97902-7612-6CEF-3720-7B54A1A205AE}"/>
                </a:ext>
              </a:extLst>
            </p:cNvPr>
            <p:cNvSpPr/>
            <p:nvPr/>
          </p:nvSpPr>
          <p:spPr>
            <a:xfrm>
              <a:off x="9695536" y="5312228"/>
              <a:ext cx="716045" cy="174171"/>
            </a:xfrm>
            <a:prstGeom prst="rect">
              <a:avLst/>
            </a:prstGeom>
            <a:solidFill>
              <a:srgbClr val="5E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AF3F7E-331F-2673-5D7E-76F7E8DD5675}"/>
                </a:ext>
              </a:extLst>
            </p:cNvPr>
            <p:cNvSpPr txBox="1"/>
            <p:nvPr/>
          </p:nvSpPr>
          <p:spPr>
            <a:xfrm>
              <a:off x="1732598" y="5849257"/>
              <a:ext cx="2259330" cy="707886"/>
            </a:xfrm>
            <a:prstGeom prst="rect">
              <a:avLst/>
            </a:prstGeom>
            <a:solidFill>
              <a:srgbClr val="BA855D"/>
            </a:solidFill>
          </p:spPr>
          <p:txBody>
            <a:bodyPr wrap="square" rtlCol="0">
              <a:spAutoFit/>
            </a:bodyPr>
            <a:lstStyle/>
            <a:p>
              <a:pPr algn="ctr"/>
              <a:r>
                <a:rPr lang="en-US" sz="1400" b="1" dirty="0">
                  <a:latin typeface="Aptos Narrow" panose="020B0004020202020204" pitchFamily="34" charset="0"/>
                </a:rPr>
                <a:t>Culvert for water flowing to and from the lock chamber</a:t>
              </a:r>
            </a:p>
            <a:p>
              <a:pPr algn="ctr"/>
              <a:endParaRPr lang="en-US" sz="1200" dirty="0">
                <a:latin typeface="Aptos Narrow" panose="020B0004020202020204" pitchFamily="34" charset="0"/>
              </a:endParaRPr>
            </a:p>
          </p:txBody>
        </p:sp>
        <p:sp>
          <p:nvSpPr>
            <p:cNvPr id="13" name="Rectangle: Top Corners Snipped 12">
              <a:extLst>
                <a:ext uri="{FF2B5EF4-FFF2-40B4-BE49-F238E27FC236}">
                  <a16:creationId xmlns:a16="http://schemas.microsoft.com/office/drawing/2014/main" id="{4B520C15-C2D5-5CDC-C30A-940EC5FD31B7}"/>
                </a:ext>
              </a:extLst>
            </p:cNvPr>
            <p:cNvSpPr/>
            <p:nvPr/>
          </p:nvSpPr>
          <p:spPr>
            <a:xfrm>
              <a:off x="6438164" y="6127645"/>
              <a:ext cx="1810514" cy="730355"/>
            </a:xfrm>
            <a:prstGeom prst="snip2SameRect">
              <a:avLst>
                <a:gd name="adj1" fmla="val 23462"/>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1600" b="1" dirty="0">
                <a:solidFill>
                  <a:schemeClr val="tx1"/>
                </a:solidFill>
                <a:latin typeface="Aptos Narrow" panose="020B0004020202020204" pitchFamily="34" charset="0"/>
              </a:endParaRPr>
            </a:p>
          </p:txBody>
        </p:sp>
        <p:sp>
          <p:nvSpPr>
            <p:cNvPr id="14" name="TextBox 13">
              <a:extLst>
                <a:ext uri="{FF2B5EF4-FFF2-40B4-BE49-F238E27FC236}">
                  <a16:creationId xmlns:a16="http://schemas.microsoft.com/office/drawing/2014/main" id="{F2AF17FD-83B2-EB08-12F3-44FC25B3172C}"/>
                </a:ext>
              </a:extLst>
            </p:cNvPr>
            <p:cNvSpPr txBox="1"/>
            <p:nvPr/>
          </p:nvSpPr>
          <p:spPr>
            <a:xfrm>
              <a:off x="6077690" y="6345388"/>
              <a:ext cx="45719" cy="369332"/>
            </a:xfrm>
            <a:prstGeom prst="rect">
              <a:avLst/>
            </a:prstGeom>
            <a:noFill/>
          </p:spPr>
          <p:txBody>
            <a:bodyPr wrap="square" rtlCol="0">
              <a:spAutoFit/>
            </a:bodyPr>
            <a:lstStyle/>
            <a:p>
              <a:endParaRPr lang="en-US" dirty="0"/>
            </a:p>
          </p:txBody>
        </p:sp>
        <p:sp>
          <p:nvSpPr>
            <p:cNvPr id="15" name="Rectangle: Top Corners Snipped 14">
              <a:extLst>
                <a:ext uri="{FF2B5EF4-FFF2-40B4-BE49-F238E27FC236}">
                  <a16:creationId xmlns:a16="http://schemas.microsoft.com/office/drawing/2014/main" id="{611F6AFB-C3CC-60ED-9519-318DED7DBF14}"/>
                </a:ext>
              </a:extLst>
            </p:cNvPr>
            <p:cNvSpPr/>
            <p:nvPr/>
          </p:nvSpPr>
          <p:spPr>
            <a:xfrm>
              <a:off x="9610908" y="6123631"/>
              <a:ext cx="1825569" cy="371036"/>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Culvert used to move water to &amp; from the lock chamber</a:t>
              </a:r>
              <a:endParaRPr lang="en-US" sz="1600" b="1" dirty="0">
                <a:solidFill>
                  <a:schemeClr val="tx1"/>
                </a:solidFill>
                <a:latin typeface="Aptos Narrow" panose="020B0004020202020204" pitchFamily="34" charset="0"/>
              </a:endParaRPr>
            </a:p>
          </p:txBody>
        </p:sp>
        <p:sp>
          <p:nvSpPr>
            <p:cNvPr id="16" name="Rectangle: Top Corners Snipped 15">
              <a:extLst>
                <a:ext uri="{FF2B5EF4-FFF2-40B4-BE49-F238E27FC236}">
                  <a16:creationId xmlns:a16="http://schemas.microsoft.com/office/drawing/2014/main" id="{CC393698-3729-1079-7635-4D744A58A310}"/>
                </a:ext>
              </a:extLst>
            </p:cNvPr>
            <p:cNvSpPr/>
            <p:nvPr/>
          </p:nvSpPr>
          <p:spPr>
            <a:xfrm>
              <a:off x="9574133" y="5285954"/>
              <a:ext cx="983870" cy="226714"/>
            </a:xfrm>
            <a:prstGeom prst="snip2SameRect">
              <a:avLst>
                <a:gd name="adj1" fmla="val 3644"/>
                <a:gd name="adj2" fmla="val 0"/>
              </a:avLst>
            </a:prstGeom>
            <a:solidFill>
              <a:srgbClr val="5BC9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 Lock Chamber</a:t>
              </a:r>
              <a:endParaRPr lang="en-US" sz="1600" b="1" dirty="0">
                <a:solidFill>
                  <a:schemeClr val="tx1"/>
                </a:solidFill>
                <a:latin typeface="Aptos Narrow" panose="020B0004020202020204" pitchFamily="34" charset="0"/>
              </a:endParaRPr>
            </a:p>
          </p:txBody>
        </p:sp>
        <p:sp>
          <p:nvSpPr>
            <p:cNvPr id="20" name="TextBox 19">
              <a:extLst>
                <a:ext uri="{FF2B5EF4-FFF2-40B4-BE49-F238E27FC236}">
                  <a16:creationId xmlns:a16="http://schemas.microsoft.com/office/drawing/2014/main" id="{33248FB0-D36E-5B4D-F188-FFEDB4C0C5A6}"/>
                </a:ext>
              </a:extLst>
            </p:cNvPr>
            <p:cNvSpPr txBox="1"/>
            <p:nvPr/>
          </p:nvSpPr>
          <p:spPr>
            <a:xfrm>
              <a:off x="6475525" y="6123524"/>
              <a:ext cx="1852399" cy="600164"/>
            </a:xfrm>
            <a:prstGeom prst="rect">
              <a:avLst/>
            </a:prstGeom>
            <a:noFill/>
          </p:spPr>
          <p:txBody>
            <a:bodyPr wrap="square" rtlCol="0">
              <a:spAutoFit/>
            </a:bodyPr>
            <a:lstStyle/>
            <a:p>
              <a:pPr algn="ctr"/>
              <a:r>
                <a:rPr lang="en-US" sz="1100" b="1" dirty="0">
                  <a:latin typeface="Aptos Narrow" panose="020B0004020202020204" pitchFamily="34" charset="0"/>
                </a:rPr>
                <a:t>Valves to operate the hydraulic system to fill &amp; drain the lateral basins</a:t>
              </a:r>
            </a:p>
          </p:txBody>
        </p:sp>
        <p:sp>
          <p:nvSpPr>
            <p:cNvPr id="21" name="Rectangle: Top Corners Snipped 20">
              <a:extLst>
                <a:ext uri="{FF2B5EF4-FFF2-40B4-BE49-F238E27FC236}">
                  <a16:creationId xmlns:a16="http://schemas.microsoft.com/office/drawing/2014/main" id="{54381F0C-55CF-48D7-AD9A-303B3B379007}"/>
                </a:ext>
              </a:extLst>
            </p:cNvPr>
            <p:cNvSpPr/>
            <p:nvPr/>
          </p:nvSpPr>
          <p:spPr>
            <a:xfrm>
              <a:off x="8266962" y="4738293"/>
              <a:ext cx="566321" cy="350880"/>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r"/>
              <a:r>
                <a:rPr lang="en-US" sz="1200" b="1" dirty="0">
                  <a:solidFill>
                    <a:schemeClr val="tx1"/>
                  </a:solidFill>
                  <a:latin typeface="Aptos Narrow" panose="020B0004020202020204" pitchFamily="34" charset="0"/>
                </a:rPr>
                <a:t> </a:t>
              </a:r>
              <a:r>
                <a:rPr lang="en-US" sz="1050" b="1" dirty="0">
                  <a:solidFill>
                    <a:schemeClr val="tx1"/>
                  </a:solidFill>
                  <a:latin typeface="Aptos Narrow" panose="020B0004020202020204" pitchFamily="34" charset="0"/>
                </a:rPr>
                <a:t>Chamber wall</a:t>
              </a:r>
              <a:endParaRPr lang="en-US" sz="1600" b="1" dirty="0">
                <a:solidFill>
                  <a:schemeClr val="tx1"/>
                </a:solidFill>
                <a:latin typeface="Aptos Narrow" panose="020B0004020202020204" pitchFamily="34" charset="0"/>
              </a:endParaRPr>
            </a:p>
          </p:txBody>
        </p:sp>
      </p:grpSp>
    </p:spTree>
    <p:extLst>
      <p:ext uri="{BB962C8B-B14F-4D97-AF65-F5344CB8AC3E}">
        <p14:creationId xmlns:p14="http://schemas.microsoft.com/office/powerpoint/2010/main" val="2785610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00DAD-F0C7-FB26-36D8-12C1D8C48C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B15AEA-0ABE-FCF3-787A-C7E49E63419B}"/>
              </a:ext>
            </a:extLst>
          </p:cNvPr>
          <p:cNvSpPr/>
          <p:nvPr/>
        </p:nvSpPr>
        <p:spPr>
          <a:xfrm>
            <a:off x="9479245" y="2606035"/>
            <a:ext cx="1828780" cy="109728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Shape 174">
            <a:extLst>
              <a:ext uri="{FF2B5EF4-FFF2-40B4-BE49-F238E27FC236}">
                <a16:creationId xmlns:a16="http://schemas.microsoft.com/office/drawing/2014/main" id="{4A035838-39E9-CDD6-CDFC-3599BBA649D0}"/>
              </a:ext>
            </a:extLst>
          </p:cNvPr>
          <p:cNvSpPr/>
          <p:nvPr/>
        </p:nvSpPr>
        <p:spPr>
          <a:xfrm>
            <a:off x="-7008" y="2422271"/>
            <a:ext cx="12194514" cy="4430187"/>
          </a:xfrm>
          <a:custGeom>
            <a:avLst/>
            <a:gdLst>
              <a:gd name="connsiteX0" fmla="*/ 0 w 12666964"/>
              <a:gd name="connsiteY0" fmla="*/ 824643 h 4639318"/>
              <a:gd name="connsiteX1" fmla="*/ 532932 w 12666964"/>
              <a:gd name="connsiteY1" fmla="*/ 790984 h 4639318"/>
              <a:gd name="connsiteX2" fmla="*/ 504883 w 12666964"/>
              <a:gd name="connsiteY2" fmla="*/ 1497821 h 4639318"/>
              <a:gd name="connsiteX3" fmla="*/ 2361732 w 12666964"/>
              <a:gd name="connsiteY3" fmla="*/ 1537089 h 4639318"/>
              <a:gd name="connsiteX4" fmla="*/ 5441521 w 12666964"/>
              <a:gd name="connsiteY4" fmla="*/ 2541246 h 4639318"/>
              <a:gd name="connsiteX5" fmla="*/ 11932078 w 12666964"/>
              <a:gd name="connsiteY5" fmla="*/ 2580515 h 4639318"/>
              <a:gd name="connsiteX6" fmla="*/ 12061104 w 12666964"/>
              <a:gd name="connsiteY6" fmla="*/ 1666115 h 4639318"/>
              <a:gd name="connsiteX7" fmla="*/ 11741344 w 12666964"/>
              <a:gd name="connsiteY7" fmla="*/ 920010 h 4639318"/>
              <a:gd name="connsiteX8" fmla="*/ 11853541 w 12666964"/>
              <a:gd name="connsiteY8" fmla="*/ 11219 h 4639318"/>
              <a:gd name="connsiteX9" fmla="*/ 12666964 w 12666964"/>
              <a:gd name="connsiteY9" fmla="*/ 0 h 4639318"/>
              <a:gd name="connsiteX10" fmla="*/ 12582817 w 12666964"/>
              <a:gd name="connsiteY10" fmla="*/ 4616878 h 4639318"/>
              <a:gd name="connsiteX11" fmla="*/ 16829 w 12666964"/>
              <a:gd name="connsiteY11" fmla="*/ 4639318 h 4639318"/>
              <a:gd name="connsiteX12" fmla="*/ 50488 w 12666964"/>
              <a:gd name="connsiteY12" fmla="*/ 785374 h 4639318"/>
              <a:gd name="connsiteX13" fmla="*/ 0 w 12666964"/>
              <a:gd name="connsiteY13" fmla="*/ 824643 h 4639318"/>
              <a:gd name="connsiteX0" fmla="*/ 0 w 12666964"/>
              <a:gd name="connsiteY0" fmla="*/ 824643 h 4639318"/>
              <a:gd name="connsiteX1" fmla="*/ 532932 w 12666964"/>
              <a:gd name="connsiteY1" fmla="*/ 790984 h 4639318"/>
              <a:gd name="connsiteX2" fmla="*/ 504883 w 12666964"/>
              <a:gd name="connsiteY2" fmla="*/ 1497821 h 4639318"/>
              <a:gd name="connsiteX3" fmla="*/ 2361732 w 12666964"/>
              <a:gd name="connsiteY3" fmla="*/ 1537089 h 4639318"/>
              <a:gd name="connsiteX4" fmla="*/ 5441521 w 12666964"/>
              <a:gd name="connsiteY4" fmla="*/ 2541246 h 4639318"/>
              <a:gd name="connsiteX5" fmla="*/ 11932078 w 12666964"/>
              <a:gd name="connsiteY5" fmla="*/ 2580515 h 4639318"/>
              <a:gd name="connsiteX6" fmla="*/ 12061104 w 12666964"/>
              <a:gd name="connsiteY6" fmla="*/ 1666115 h 4639318"/>
              <a:gd name="connsiteX7" fmla="*/ 11741344 w 12666964"/>
              <a:gd name="connsiteY7" fmla="*/ 920010 h 4639318"/>
              <a:gd name="connsiteX8" fmla="*/ 11864019 w 12666964"/>
              <a:gd name="connsiteY8" fmla="*/ 38842 h 4639318"/>
              <a:gd name="connsiteX9" fmla="*/ 12666964 w 12666964"/>
              <a:gd name="connsiteY9" fmla="*/ 0 h 4639318"/>
              <a:gd name="connsiteX10" fmla="*/ 12582817 w 12666964"/>
              <a:gd name="connsiteY10" fmla="*/ 4616878 h 4639318"/>
              <a:gd name="connsiteX11" fmla="*/ 16829 w 12666964"/>
              <a:gd name="connsiteY11" fmla="*/ 4639318 h 4639318"/>
              <a:gd name="connsiteX12" fmla="*/ 50488 w 12666964"/>
              <a:gd name="connsiteY12" fmla="*/ 785374 h 4639318"/>
              <a:gd name="connsiteX13" fmla="*/ 0 w 12666964"/>
              <a:gd name="connsiteY13" fmla="*/ 824643 h 4639318"/>
              <a:gd name="connsiteX0" fmla="*/ 0 w 12582817"/>
              <a:gd name="connsiteY0" fmla="*/ 790353 h 4605028"/>
              <a:gd name="connsiteX1" fmla="*/ 532932 w 12582817"/>
              <a:gd name="connsiteY1" fmla="*/ 756694 h 4605028"/>
              <a:gd name="connsiteX2" fmla="*/ 504883 w 12582817"/>
              <a:gd name="connsiteY2" fmla="*/ 1463531 h 4605028"/>
              <a:gd name="connsiteX3" fmla="*/ 2361732 w 12582817"/>
              <a:gd name="connsiteY3" fmla="*/ 1502799 h 4605028"/>
              <a:gd name="connsiteX4" fmla="*/ 5441521 w 12582817"/>
              <a:gd name="connsiteY4" fmla="*/ 2506956 h 4605028"/>
              <a:gd name="connsiteX5" fmla="*/ 11932078 w 12582817"/>
              <a:gd name="connsiteY5" fmla="*/ 2546225 h 4605028"/>
              <a:gd name="connsiteX6" fmla="*/ 12061104 w 12582817"/>
              <a:gd name="connsiteY6" fmla="*/ 1631825 h 4605028"/>
              <a:gd name="connsiteX7" fmla="*/ 11741344 w 12582817"/>
              <a:gd name="connsiteY7" fmla="*/ 885720 h 4605028"/>
              <a:gd name="connsiteX8" fmla="*/ 11864019 w 12582817"/>
              <a:gd name="connsiteY8" fmla="*/ 4552 h 4605028"/>
              <a:gd name="connsiteX9" fmla="*/ 12428839 w 12582817"/>
              <a:gd name="connsiteY9" fmla="*/ 0 h 4605028"/>
              <a:gd name="connsiteX10" fmla="*/ 12582817 w 12582817"/>
              <a:gd name="connsiteY10" fmla="*/ 4582588 h 4605028"/>
              <a:gd name="connsiteX11" fmla="*/ 16829 w 12582817"/>
              <a:gd name="connsiteY11" fmla="*/ 4605028 h 4605028"/>
              <a:gd name="connsiteX12" fmla="*/ 50488 w 12582817"/>
              <a:gd name="connsiteY12" fmla="*/ 751084 h 4605028"/>
              <a:gd name="connsiteX13" fmla="*/ 0 w 12582817"/>
              <a:gd name="connsiteY13" fmla="*/ 790353 h 4605028"/>
              <a:gd name="connsiteX0" fmla="*/ 0 w 12582817"/>
              <a:gd name="connsiteY0" fmla="*/ 786543 h 4601218"/>
              <a:gd name="connsiteX1" fmla="*/ 532932 w 12582817"/>
              <a:gd name="connsiteY1" fmla="*/ 752884 h 4601218"/>
              <a:gd name="connsiteX2" fmla="*/ 504883 w 12582817"/>
              <a:gd name="connsiteY2" fmla="*/ 1459721 h 4601218"/>
              <a:gd name="connsiteX3" fmla="*/ 2361732 w 12582817"/>
              <a:gd name="connsiteY3" fmla="*/ 1498989 h 4601218"/>
              <a:gd name="connsiteX4" fmla="*/ 5441521 w 12582817"/>
              <a:gd name="connsiteY4" fmla="*/ 2503146 h 4601218"/>
              <a:gd name="connsiteX5" fmla="*/ 11932078 w 12582817"/>
              <a:gd name="connsiteY5" fmla="*/ 2542415 h 4601218"/>
              <a:gd name="connsiteX6" fmla="*/ 12061104 w 12582817"/>
              <a:gd name="connsiteY6" fmla="*/ 1628015 h 4601218"/>
              <a:gd name="connsiteX7" fmla="*/ 11741344 w 12582817"/>
              <a:gd name="connsiteY7" fmla="*/ 881910 h 4601218"/>
              <a:gd name="connsiteX8" fmla="*/ 11864019 w 12582817"/>
              <a:gd name="connsiteY8" fmla="*/ 742 h 4601218"/>
              <a:gd name="connsiteX9" fmla="*/ 12386929 w 12582817"/>
              <a:gd name="connsiteY9" fmla="*/ 0 h 4601218"/>
              <a:gd name="connsiteX10" fmla="*/ 12582817 w 12582817"/>
              <a:gd name="connsiteY10" fmla="*/ 4578778 h 4601218"/>
              <a:gd name="connsiteX11" fmla="*/ 16829 w 12582817"/>
              <a:gd name="connsiteY11" fmla="*/ 4601218 h 4601218"/>
              <a:gd name="connsiteX12" fmla="*/ 50488 w 12582817"/>
              <a:gd name="connsiteY12" fmla="*/ 747274 h 4601218"/>
              <a:gd name="connsiteX13" fmla="*/ 0 w 12582817"/>
              <a:gd name="connsiteY13" fmla="*/ 786543 h 4601218"/>
              <a:gd name="connsiteX0" fmla="*/ 0 w 12398032"/>
              <a:gd name="connsiteY0" fmla="*/ 786543 h 4601218"/>
              <a:gd name="connsiteX1" fmla="*/ 532932 w 12398032"/>
              <a:gd name="connsiteY1" fmla="*/ 752884 h 4601218"/>
              <a:gd name="connsiteX2" fmla="*/ 504883 w 12398032"/>
              <a:gd name="connsiteY2" fmla="*/ 1459721 h 4601218"/>
              <a:gd name="connsiteX3" fmla="*/ 2361732 w 12398032"/>
              <a:gd name="connsiteY3" fmla="*/ 1498989 h 4601218"/>
              <a:gd name="connsiteX4" fmla="*/ 5441521 w 12398032"/>
              <a:gd name="connsiteY4" fmla="*/ 2503146 h 4601218"/>
              <a:gd name="connsiteX5" fmla="*/ 11932078 w 12398032"/>
              <a:gd name="connsiteY5" fmla="*/ 2542415 h 4601218"/>
              <a:gd name="connsiteX6" fmla="*/ 12061104 w 12398032"/>
              <a:gd name="connsiteY6" fmla="*/ 1628015 h 4601218"/>
              <a:gd name="connsiteX7" fmla="*/ 11741344 w 12398032"/>
              <a:gd name="connsiteY7" fmla="*/ 881910 h 4601218"/>
              <a:gd name="connsiteX8" fmla="*/ 11864019 w 12398032"/>
              <a:gd name="connsiteY8" fmla="*/ 742 h 4601218"/>
              <a:gd name="connsiteX9" fmla="*/ 12386929 w 12398032"/>
              <a:gd name="connsiteY9" fmla="*/ 0 h 4601218"/>
              <a:gd name="connsiteX10" fmla="*/ 12398032 w 12398032"/>
              <a:gd name="connsiteY10" fmla="*/ 4415900 h 4601218"/>
              <a:gd name="connsiteX11" fmla="*/ 16829 w 12398032"/>
              <a:gd name="connsiteY11" fmla="*/ 4601218 h 4601218"/>
              <a:gd name="connsiteX12" fmla="*/ 50488 w 12398032"/>
              <a:gd name="connsiteY12" fmla="*/ 747274 h 4601218"/>
              <a:gd name="connsiteX13" fmla="*/ 0 w 12398032"/>
              <a:gd name="connsiteY13" fmla="*/ 786543 h 4601218"/>
              <a:gd name="connsiteX0" fmla="*/ 0 w 12389460"/>
              <a:gd name="connsiteY0" fmla="*/ 786543 h 4601218"/>
              <a:gd name="connsiteX1" fmla="*/ 532932 w 12389460"/>
              <a:gd name="connsiteY1" fmla="*/ 752884 h 4601218"/>
              <a:gd name="connsiteX2" fmla="*/ 504883 w 12389460"/>
              <a:gd name="connsiteY2" fmla="*/ 1459721 h 4601218"/>
              <a:gd name="connsiteX3" fmla="*/ 2361732 w 12389460"/>
              <a:gd name="connsiteY3" fmla="*/ 1498989 h 4601218"/>
              <a:gd name="connsiteX4" fmla="*/ 5441521 w 12389460"/>
              <a:gd name="connsiteY4" fmla="*/ 2503146 h 4601218"/>
              <a:gd name="connsiteX5" fmla="*/ 11932078 w 12389460"/>
              <a:gd name="connsiteY5" fmla="*/ 2542415 h 4601218"/>
              <a:gd name="connsiteX6" fmla="*/ 12061104 w 12389460"/>
              <a:gd name="connsiteY6" fmla="*/ 1628015 h 4601218"/>
              <a:gd name="connsiteX7" fmla="*/ 11741344 w 12389460"/>
              <a:gd name="connsiteY7" fmla="*/ 881910 h 4601218"/>
              <a:gd name="connsiteX8" fmla="*/ 11864019 w 12389460"/>
              <a:gd name="connsiteY8" fmla="*/ 742 h 4601218"/>
              <a:gd name="connsiteX9" fmla="*/ 12386929 w 12389460"/>
              <a:gd name="connsiteY9" fmla="*/ 0 h 4601218"/>
              <a:gd name="connsiteX10" fmla="*/ 12389460 w 12389460"/>
              <a:gd name="connsiteY10" fmla="*/ 4430187 h 4601218"/>
              <a:gd name="connsiteX11" fmla="*/ 16829 w 12389460"/>
              <a:gd name="connsiteY11" fmla="*/ 4601218 h 4601218"/>
              <a:gd name="connsiteX12" fmla="*/ 50488 w 12389460"/>
              <a:gd name="connsiteY12" fmla="*/ 747274 h 4601218"/>
              <a:gd name="connsiteX13" fmla="*/ 0 w 12389460"/>
              <a:gd name="connsiteY13" fmla="*/ 786543 h 4601218"/>
              <a:gd name="connsiteX0" fmla="*/ 0 w 12389460"/>
              <a:gd name="connsiteY0" fmla="*/ 786543 h 4465963"/>
              <a:gd name="connsiteX1" fmla="*/ 532932 w 12389460"/>
              <a:gd name="connsiteY1" fmla="*/ 752884 h 4465963"/>
              <a:gd name="connsiteX2" fmla="*/ 504883 w 12389460"/>
              <a:gd name="connsiteY2" fmla="*/ 1459721 h 4465963"/>
              <a:gd name="connsiteX3" fmla="*/ 2361732 w 12389460"/>
              <a:gd name="connsiteY3" fmla="*/ 1498989 h 4465963"/>
              <a:gd name="connsiteX4" fmla="*/ 5441521 w 12389460"/>
              <a:gd name="connsiteY4" fmla="*/ 2503146 h 4465963"/>
              <a:gd name="connsiteX5" fmla="*/ 11932078 w 12389460"/>
              <a:gd name="connsiteY5" fmla="*/ 2542415 h 4465963"/>
              <a:gd name="connsiteX6" fmla="*/ 12061104 w 12389460"/>
              <a:gd name="connsiteY6" fmla="*/ 1628015 h 4465963"/>
              <a:gd name="connsiteX7" fmla="*/ 11741344 w 12389460"/>
              <a:gd name="connsiteY7" fmla="*/ 881910 h 4465963"/>
              <a:gd name="connsiteX8" fmla="*/ 11864019 w 12389460"/>
              <a:gd name="connsiteY8" fmla="*/ 742 h 4465963"/>
              <a:gd name="connsiteX9" fmla="*/ 12386929 w 12389460"/>
              <a:gd name="connsiteY9" fmla="*/ 0 h 4465963"/>
              <a:gd name="connsiteX10" fmla="*/ 12389460 w 12389460"/>
              <a:gd name="connsiteY10" fmla="*/ 4430187 h 4465963"/>
              <a:gd name="connsiteX11" fmla="*/ 344489 w 12389460"/>
              <a:gd name="connsiteY11" fmla="*/ 4465963 h 4465963"/>
              <a:gd name="connsiteX12" fmla="*/ 50488 w 12389460"/>
              <a:gd name="connsiteY12" fmla="*/ 747274 h 4465963"/>
              <a:gd name="connsiteX13" fmla="*/ 0 w 12389460"/>
              <a:gd name="connsiteY13" fmla="*/ 786543 h 4465963"/>
              <a:gd name="connsiteX0" fmla="*/ 0 w 12389460"/>
              <a:gd name="connsiteY0" fmla="*/ 786543 h 4430187"/>
              <a:gd name="connsiteX1" fmla="*/ 532932 w 12389460"/>
              <a:gd name="connsiteY1" fmla="*/ 752884 h 4430187"/>
              <a:gd name="connsiteX2" fmla="*/ 504883 w 12389460"/>
              <a:gd name="connsiteY2" fmla="*/ 1459721 h 4430187"/>
              <a:gd name="connsiteX3" fmla="*/ 2361732 w 12389460"/>
              <a:gd name="connsiteY3" fmla="*/ 1498989 h 4430187"/>
              <a:gd name="connsiteX4" fmla="*/ 5441521 w 12389460"/>
              <a:gd name="connsiteY4" fmla="*/ 2503146 h 4430187"/>
              <a:gd name="connsiteX5" fmla="*/ 11932078 w 12389460"/>
              <a:gd name="connsiteY5" fmla="*/ 2542415 h 4430187"/>
              <a:gd name="connsiteX6" fmla="*/ 12061104 w 12389460"/>
              <a:gd name="connsiteY6" fmla="*/ 1628015 h 4430187"/>
              <a:gd name="connsiteX7" fmla="*/ 11741344 w 12389460"/>
              <a:gd name="connsiteY7" fmla="*/ 881910 h 4430187"/>
              <a:gd name="connsiteX8" fmla="*/ 11864019 w 12389460"/>
              <a:gd name="connsiteY8" fmla="*/ 742 h 4430187"/>
              <a:gd name="connsiteX9" fmla="*/ 12386929 w 12389460"/>
              <a:gd name="connsiteY9" fmla="*/ 0 h 4430187"/>
              <a:gd name="connsiteX10" fmla="*/ 12389460 w 12389460"/>
              <a:gd name="connsiteY10" fmla="*/ 4430187 h 4430187"/>
              <a:gd name="connsiteX11" fmla="*/ 194946 w 12389460"/>
              <a:gd name="connsiteY11" fmla="*/ 4429768 h 4430187"/>
              <a:gd name="connsiteX12" fmla="*/ 50488 w 12389460"/>
              <a:gd name="connsiteY12" fmla="*/ 747274 h 4430187"/>
              <a:gd name="connsiteX13" fmla="*/ 0 w 12389460"/>
              <a:gd name="connsiteY13" fmla="*/ 786543 h 4430187"/>
              <a:gd name="connsiteX0" fmla="*/ 0 w 12389460"/>
              <a:gd name="connsiteY0" fmla="*/ 786543 h 4430187"/>
              <a:gd name="connsiteX1" fmla="*/ 520549 w 12389460"/>
              <a:gd name="connsiteY1" fmla="*/ 793842 h 4430187"/>
              <a:gd name="connsiteX2" fmla="*/ 504883 w 12389460"/>
              <a:gd name="connsiteY2" fmla="*/ 1459721 h 4430187"/>
              <a:gd name="connsiteX3" fmla="*/ 2361732 w 12389460"/>
              <a:gd name="connsiteY3" fmla="*/ 1498989 h 4430187"/>
              <a:gd name="connsiteX4" fmla="*/ 5441521 w 12389460"/>
              <a:gd name="connsiteY4" fmla="*/ 2503146 h 4430187"/>
              <a:gd name="connsiteX5" fmla="*/ 11932078 w 12389460"/>
              <a:gd name="connsiteY5" fmla="*/ 2542415 h 4430187"/>
              <a:gd name="connsiteX6" fmla="*/ 12061104 w 12389460"/>
              <a:gd name="connsiteY6" fmla="*/ 1628015 h 4430187"/>
              <a:gd name="connsiteX7" fmla="*/ 11741344 w 12389460"/>
              <a:gd name="connsiteY7" fmla="*/ 881910 h 4430187"/>
              <a:gd name="connsiteX8" fmla="*/ 11864019 w 12389460"/>
              <a:gd name="connsiteY8" fmla="*/ 742 h 4430187"/>
              <a:gd name="connsiteX9" fmla="*/ 12386929 w 12389460"/>
              <a:gd name="connsiteY9" fmla="*/ 0 h 4430187"/>
              <a:gd name="connsiteX10" fmla="*/ 12389460 w 12389460"/>
              <a:gd name="connsiteY10" fmla="*/ 4430187 h 4430187"/>
              <a:gd name="connsiteX11" fmla="*/ 194946 w 12389460"/>
              <a:gd name="connsiteY11" fmla="*/ 4429768 h 4430187"/>
              <a:gd name="connsiteX12" fmla="*/ 50488 w 12389460"/>
              <a:gd name="connsiteY12" fmla="*/ 747274 h 4430187"/>
              <a:gd name="connsiteX13" fmla="*/ 0 w 12389460"/>
              <a:gd name="connsiteY13" fmla="*/ 786543 h 4430187"/>
              <a:gd name="connsiteX0" fmla="*/ 259075 w 12338972"/>
              <a:gd name="connsiteY0" fmla="*/ 790353 h 4430187"/>
              <a:gd name="connsiteX1" fmla="*/ 470061 w 12338972"/>
              <a:gd name="connsiteY1" fmla="*/ 793842 h 4430187"/>
              <a:gd name="connsiteX2" fmla="*/ 454395 w 12338972"/>
              <a:gd name="connsiteY2" fmla="*/ 1459721 h 4430187"/>
              <a:gd name="connsiteX3" fmla="*/ 2311244 w 12338972"/>
              <a:gd name="connsiteY3" fmla="*/ 1498989 h 4430187"/>
              <a:gd name="connsiteX4" fmla="*/ 5391033 w 12338972"/>
              <a:gd name="connsiteY4" fmla="*/ 2503146 h 4430187"/>
              <a:gd name="connsiteX5" fmla="*/ 11881590 w 12338972"/>
              <a:gd name="connsiteY5" fmla="*/ 2542415 h 4430187"/>
              <a:gd name="connsiteX6" fmla="*/ 12010616 w 12338972"/>
              <a:gd name="connsiteY6" fmla="*/ 1628015 h 4430187"/>
              <a:gd name="connsiteX7" fmla="*/ 11690856 w 12338972"/>
              <a:gd name="connsiteY7" fmla="*/ 881910 h 4430187"/>
              <a:gd name="connsiteX8" fmla="*/ 11813531 w 12338972"/>
              <a:gd name="connsiteY8" fmla="*/ 742 h 4430187"/>
              <a:gd name="connsiteX9" fmla="*/ 12336441 w 12338972"/>
              <a:gd name="connsiteY9" fmla="*/ 0 h 4430187"/>
              <a:gd name="connsiteX10" fmla="*/ 12338972 w 12338972"/>
              <a:gd name="connsiteY10" fmla="*/ 4430187 h 4430187"/>
              <a:gd name="connsiteX11" fmla="*/ 144458 w 12338972"/>
              <a:gd name="connsiteY11" fmla="*/ 4429768 h 4430187"/>
              <a:gd name="connsiteX12" fmla="*/ 0 w 12338972"/>
              <a:gd name="connsiteY12" fmla="*/ 747274 h 4430187"/>
              <a:gd name="connsiteX13" fmla="*/ 259075 w 12338972"/>
              <a:gd name="connsiteY13" fmla="*/ 790353 h 4430187"/>
              <a:gd name="connsiteX0" fmla="*/ 114617 w 12194514"/>
              <a:gd name="connsiteY0" fmla="*/ 790353 h 4430187"/>
              <a:gd name="connsiteX1" fmla="*/ 325603 w 12194514"/>
              <a:gd name="connsiteY1" fmla="*/ 793842 h 4430187"/>
              <a:gd name="connsiteX2" fmla="*/ 309937 w 12194514"/>
              <a:gd name="connsiteY2" fmla="*/ 1459721 h 4430187"/>
              <a:gd name="connsiteX3" fmla="*/ 2166786 w 12194514"/>
              <a:gd name="connsiteY3" fmla="*/ 1498989 h 4430187"/>
              <a:gd name="connsiteX4" fmla="*/ 5246575 w 12194514"/>
              <a:gd name="connsiteY4" fmla="*/ 2503146 h 4430187"/>
              <a:gd name="connsiteX5" fmla="*/ 11737132 w 12194514"/>
              <a:gd name="connsiteY5" fmla="*/ 2542415 h 4430187"/>
              <a:gd name="connsiteX6" fmla="*/ 11866158 w 12194514"/>
              <a:gd name="connsiteY6" fmla="*/ 1628015 h 4430187"/>
              <a:gd name="connsiteX7" fmla="*/ 11546398 w 12194514"/>
              <a:gd name="connsiteY7" fmla="*/ 881910 h 4430187"/>
              <a:gd name="connsiteX8" fmla="*/ 11669073 w 12194514"/>
              <a:gd name="connsiteY8" fmla="*/ 742 h 4430187"/>
              <a:gd name="connsiteX9" fmla="*/ 12191983 w 12194514"/>
              <a:gd name="connsiteY9" fmla="*/ 0 h 4430187"/>
              <a:gd name="connsiteX10" fmla="*/ 12194514 w 12194514"/>
              <a:gd name="connsiteY10" fmla="*/ 4430187 h 4430187"/>
              <a:gd name="connsiteX11" fmla="*/ 0 w 12194514"/>
              <a:gd name="connsiteY11" fmla="*/ 4429768 h 4430187"/>
              <a:gd name="connsiteX12" fmla="*/ 11752 w 12194514"/>
              <a:gd name="connsiteY12" fmla="*/ 790136 h 4430187"/>
              <a:gd name="connsiteX13" fmla="*/ 114617 w 12194514"/>
              <a:gd name="connsiteY13" fmla="*/ 790353 h 4430187"/>
              <a:gd name="connsiteX0" fmla="*/ 114617 w 12194514"/>
              <a:gd name="connsiteY0" fmla="*/ 790353 h 4430187"/>
              <a:gd name="connsiteX1" fmla="*/ 325603 w 12194514"/>
              <a:gd name="connsiteY1" fmla="*/ 793842 h 4430187"/>
              <a:gd name="connsiteX2" fmla="*/ 309937 w 12194514"/>
              <a:gd name="connsiteY2" fmla="*/ 1459721 h 4430187"/>
              <a:gd name="connsiteX3" fmla="*/ 2166786 w 12194514"/>
              <a:gd name="connsiteY3" fmla="*/ 1498989 h 4430187"/>
              <a:gd name="connsiteX4" fmla="*/ 5246575 w 12194514"/>
              <a:gd name="connsiteY4" fmla="*/ 2503146 h 4430187"/>
              <a:gd name="connsiteX5" fmla="*/ 11737132 w 12194514"/>
              <a:gd name="connsiteY5" fmla="*/ 2542415 h 4430187"/>
              <a:gd name="connsiteX6" fmla="*/ 11866158 w 12194514"/>
              <a:gd name="connsiteY6" fmla="*/ 1628015 h 4430187"/>
              <a:gd name="connsiteX7" fmla="*/ 11546398 w 12194514"/>
              <a:gd name="connsiteY7" fmla="*/ 881910 h 4430187"/>
              <a:gd name="connsiteX8" fmla="*/ 11669073 w 12194514"/>
              <a:gd name="connsiteY8" fmla="*/ 742 h 4430187"/>
              <a:gd name="connsiteX9" fmla="*/ 12191983 w 12194514"/>
              <a:gd name="connsiteY9" fmla="*/ 0 h 4430187"/>
              <a:gd name="connsiteX10" fmla="*/ 12194514 w 12194514"/>
              <a:gd name="connsiteY10" fmla="*/ 4430187 h 4430187"/>
              <a:gd name="connsiteX11" fmla="*/ 0 w 12194514"/>
              <a:gd name="connsiteY11" fmla="*/ 4429768 h 4430187"/>
              <a:gd name="connsiteX12" fmla="*/ 6989 w 12194514"/>
              <a:gd name="connsiteY12" fmla="*/ 791089 h 4430187"/>
              <a:gd name="connsiteX13" fmla="*/ 114617 w 12194514"/>
              <a:gd name="connsiteY13" fmla="*/ 790353 h 4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4514" h="4430187">
                <a:moveTo>
                  <a:pt x="114617" y="790353"/>
                </a:moveTo>
                <a:lnTo>
                  <a:pt x="325603" y="793842"/>
                </a:lnTo>
                <a:lnTo>
                  <a:pt x="309937" y="1459721"/>
                </a:lnTo>
                <a:lnTo>
                  <a:pt x="2166786" y="1498989"/>
                </a:lnTo>
                <a:lnTo>
                  <a:pt x="5246575" y="2503146"/>
                </a:lnTo>
                <a:lnTo>
                  <a:pt x="11737132" y="2542415"/>
                </a:lnTo>
                <a:lnTo>
                  <a:pt x="11866158" y="1628015"/>
                </a:lnTo>
                <a:lnTo>
                  <a:pt x="11546398" y="881910"/>
                </a:lnTo>
                <a:lnTo>
                  <a:pt x="11669073" y="742"/>
                </a:lnTo>
                <a:lnTo>
                  <a:pt x="12191983" y="0"/>
                </a:lnTo>
                <a:cubicBezTo>
                  <a:pt x="12192827" y="1476729"/>
                  <a:pt x="12193670" y="2953458"/>
                  <a:pt x="12194514" y="4430187"/>
                </a:cubicBezTo>
                <a:lnTo>
                  <a:pt x="0" y="4429768"/>
                </a:lnTo>
                <a:cubicBezTo>
                  <a:pt x="3917" y="3216557"/>
                  <a:pt x="3072" y="2004300"/>
                  <a:pt x="6989" y="791089"/>
                </a:cubicBezTo>
                <a:lnTo>
                  <a:pt x="114617" y="790353"/>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16E68BF-DF27-AD43-0D6E-612A125C36B3}"/>
              </a:ext>
            </a:extLst>
          </p:cNvPr>
          <p:cNvSpPr/>
          <p:nvPr/>
        </p:nvSpPr>
        <p:spPr>
          <a:xfrm>
            <a:off x="4936740" y="3374480"/>
            <a:ext cx="1395193" cy="855736"/>
          </a:xfrm>
          <a:custGeom>
            <a:avLst/>
            <a:gdLst>
              <a:gd name="connsiteX0" fmla="*/ 1395193 w 1395193"/>
              <a:gd name="connsiteY0" fmla="*/ 5102 h 855736"/>
              <a:gd name="connsiteX1" fmla="*/ 665714 w 1395193"/>
              <a:gd name="connsiteY1" fmla="*/ 0 h 855736"/>
              <a:gd name="connsiteX2" fmla="*/ 663163 w 1395193"/>
              <a:gd name="connsiteY2" fmla="*/ 278019 h 855736"/>
              <a:gd name="connsiteX3" fmla="*/ 0 w 1395193"/>
              <a:gd name="connsiteY3" fmla="*/ 269092 h 855736"/>
              <a:gd name="connsiteX4" fmla="*/ 2550 w 1395193"/>
              <a:gd name="connsiteY4" fmla="*/ 460389 h 855736"/>
              <a:gd name="connsiteX5" fmla="*/ 502473 w 1395193"/>
              <a:gd name="connsiteY5" fmla="*/ 855736 h 855736"/>
              <a:gd name="connsiteX6" fmla="*/ 515227 w 1395193"/>
              <a:gd name="connsiteY6" fmla="*/ 855736 h 855736"/>
              <a:gd name="connsiteX7" fmla="*/ 1377339 w 1395193"/>
              <a:gd name="connsiteY7" fmla="*/ 841707 h 855736"/>
              <a:gd name="connsiteX8" fmla="*/ 1395193 w 1395193"/>
              <a:gd name="connsiteY8" fmla="*/ 5102 h 85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93" h="855736">
                <a:moveTo>
                  <a:pt x="1395193" y="5102"/>
                </a:moveTo>
                <a:lnTo>
                  <a:pt x="665714" y="0"/>
                </a:lnTo>
                <a:cubicBezTo>
                  <a:pt x="664864" y="92673"/>
                  <a:pt x="664013" y="185346"/>
                  <a:pt x="663163" y="278019"/>
                </a:cubicBezTo>
                <a:lnTo>
                  <a:pt x="0" y="269092"/>
                </a:lnTo>
                <a:lnTo>
                  <a:pt x="2550" y="460389"/>
                </a:lnTo>
                <a:lnTo>
                  <a:pt x="502473" y="855736"/>
                </a:lnTo>
                <a:lnTo>
                  <a:pt x="515227" y="855736"/>
                </a:lnTo>
                <a:lnTo>
                  <a:pt x="1377339" y="841707"/>
                </a:lnTo>
                <a:lnTo>
                  <a:pt x="1395193" y="5102"/>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6E602FF-0CBF-6F05-33E3-523078E130BE}"/>
              </a:ext>
            </a:extLst>
          </p:cNvPr>
          <p:cNvSpPr/>
          <p:nvPr/>
        </p:nvSpPr>
        <p:spPr>
          <a:xfrm>
            <a:off x="6949440" y="2534920"/>
            <a:ext cx="2228427" cy="1947333"/>
          </a:xfrm>
          <a:custGeom>
            <a:avLst/>
            <a:gdLst>
              <a:gd name="connsiteX0" fmla="*/ 0 w 2228427"/>
              <a:gd name="connsiteY0" fmla="*/ 833120 h 1947333"/>
              <a:gd name="connsiteX1" fmla="*/ 1693 w 2228427"/>
              <a:gd name="connsiteY1" fmla="*/ 1317413 h 1947333"/>
              <a:gd name="connsiteX2" fmla="*/ 1039707 w 2228427"/>
              <a:gd name="connsiteY2" fmla="*/ 1334347 h 1947333"/>
              <a:gd name="connsiteX3" fmla="*/ 1662853 w 2228427"/>
              <a:gd name="connsiteY3" fmla="*/ 1942253 h 1947333"/>
              <a:gd name="connsiteX4" fmla="*/ 1957493 w 2228427"/>
              <a:gd name="connsiteY4" fmla="*/ 1947333 h 1947333"/>
              <a:gd name="connsiteX5" fmla="*/ 1937173 w 2228427"/>
              <a:gd name="connsiteY5" fmla="*/ 1347893 h 1947333"/>
              <a:gd name="connsiteX6" fmla="*/ 2226733 w 2228427"/>
              <a:gd name="connsiteY6" fmla="*/ 704427 h 1947333"/>
              <a:gd name="connsiteX7" fmla="*/ 2228427 w 2228427"/>
              <a:gd name="connsiteY7" fmla="*/ 0 h 1947333"/>
              <a:gd name="connsiteX8" fmla="*/ 750147 w 2228427"/>
              <a:gd name="connsiteY8" fmla="*/ 8467 h 1947333"/>
              <a:gd name="connsiteX9" fmla="*/ 734907 w 2228427"/>
              <a:gd name="connsiteY9" fmla="*/ 836507 h 1947333"/>
              <a:gd name="connsiteX10" fmla="*/ 0 w 2228427"/>
              <a:gd name="connsiteY10" fmla="*/ 833120 h 1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427" h="1947333">
                <a:moveTo>
                  <a:pt x="0" y="833120"/>
                </a:moveTo>
                <a:cubicBezTo>
                  <a:pt x="564" y="994551"/>
                  <a:pt x="1129" y="1155982"/>
                  <a:pt x="1693" y="1317413"/>
                </a:cubicBezTo>
                <a:lnTo>
                  <a:pt x="1039707" y="1334347"/>
                </a:lnTo>
                <a:lnTo>
                  <a:pt x="1662853" y="1942253"/>
                </a:lnTo>
                <a:lnTo>
                  <a:pt x="1957493" y="1947333"/>
                </a:lnTo>
                <a:lnTo>
                  <a:pt x="1937173" y="1347893"/>
                </a:lnTo>
                <a:lnTo>
                  <a:pt x="2226733" y="704427"/>
                </a:lnTo>
                <a:cubicBezTo>
                  <a:pt x="2227298" y="469618"/>
                  <a:pt x="2227862" y="234809"/>
                  <a:pt x="2228427" y="0"/>
                </a:cubicBezTo>
                <a:lnTo>
                  <a:pt x="750147" y="8467"/>
                </a:lnTo>
                <a:lnTo>
                  <a:pt x="734907" y="836507"/>
                </a:lnTo>
                <a:lnTo>
                  <a:pt x="0" y="833120"/>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4E0B12C0-178E-7478-AAD7-3D6B50B4BC1F}"/>
              </a:ext>
            </a:extLst>
          </p:cNvPr>
          <p:cNvSpPr/>
          <p:nvPr/>
        </p:nvSpPr>
        <p:spPr>
          <a:xfrm>
            <a:off x="2954867" y="3657600"/>
            <a:ext cx="2304626" cy="909320"/>
          </a:xfrm>
          <a:custGeom>
            <a:avLst/>
            <a:gdLst>
              <a:gd name="connsiteX0" fmla="*/ 0 w 2304626"/>
              <a:gd name="connsiteY0" fmla="*/ 13547 h 909320"/>
              <a:gd name="connsiteX1" fmla="*/ 660400 w 2304626"/>
              <a:gd name="connsiteY1" fmla="*/ 335280 h 909320"/>
              <a:gd name="connsiteX2" fmla="*/ 2304626 w 2304626"/>
              <a:gd name="connsiteY2" fmla="*/ 909320 h 909320"/>
              <a:gd name="connsiteX3" fmla="*/ 1517226 w 2304626"/>
              <a:gd name="connsiteY3" fmla="*/ 167640 h 909320"/>
              <a:gd name="connsiteX4" fmla="*/ 1485053 w 2304626"/>
              <a:gd name="connsiteY4" fmla="*/ 0 h 909320"/>
              <a:gd name="connsiteX5" fmla="*/ 0 w 2304626"/>
              <a:gd name="connsiteY5" fmla="*/ 13547 h 90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626" h="909320">
                <a:moveTo>
                  <a:pt x="0" y="13547"/>
                </a:moveTo>
                <a:lnTo>
                  <a:pt x="660400" y="335280"/>
                </a:lnTo>
                <a:lnTo>
                  <a:pt x="2304626" y="909320"/>
                </a:lnTo>
                <a:lnTo>
                  <a:pt x="1517226" y="167640"/>
                </a:lnTo>
                <a:lnTo>
                  <a:pt x="1485053" y="0"/>
                </a:lnTo>
                <a:lnTo>
                  <a:pt x="0" y="13547"/>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6FD8714-64E1-8974-E270-A10187A16C6D}"/>
              </a:ext>
            </a:extLst>
          </p:cNvPr>
          <p:cNvSpPr/>
          <p:nvPr/>
        </p:nvSpPr>
        <p:spPr>
          <a:xfrm>
            <a:off x="8930611" y="3886195"/>
            <a:ext cx="2926048" cy="45719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D541E9-B12D-0B96-8D1A-46ED211EC020}"/>
              </a:ext>
            </a:extLst>
          </p:cNvPr>
          <p:cNvSpPr/>
          <p:nvPr/>
        </p:nvSpPr>
        <p:spPr>
          <a:xfrm>
            <a:off x="9400187" y="3703317"/>
            <a:ext cx="1920221" cy="137158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79B532-24D5-EECE-628C-99DEF78AA3E7}"/>
              </a:ext>
            </a:extLst>
          </p:cNvPr>
          <p:cNvSpPr/>
          <p:nvPr/>
        </p:nvSpPr>
        <p:spPr>
          <a:xfrm>
            <a:off x="5638807" y="2880363"/>
            <a:ext cx="1920219"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5048EC-71B9-5045-48DC-956272075F95}"/>
              </a:ext>
            </a:extLst>
          </p:cNvPr>
          <p:cNvSpPr/>
          <p:nvPr/>
        </p:nvSpPr>
        <p:spPr>
          <a:xfrm>
            <a:off x="3072905" y="3154680"/>
            <a:ext cx="2385965"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6DB6A6-E4ED-374E-054E-FB7F2E1AD93B}"/>
              </a:ext>
            </a:extLst>
          </p:cNvPr>
          <p:cNvSpPr/>
          <p:nvPr/>
        </p:nvSpPr>
        <p:spPr>
          <a:xfrm>
            <a:off x="426785" y="3429000"/>
            <a:ext cx="2468880" cy="27431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2A6932D9-24E9-360F-AA65-92D9CE4D6A7F}"/>
              </a:ext>
            </a:extLst>
          </p:cNvPr>
          <p:cNvCxnSpPr>
            <a:cxnSpLocks/>
          </p:cNvCxnSpPr>
          <p:nvPr/>
        </p:nvCxnSpPr>
        <p:spPr>
          <a:xfrm flipH="1">
            <a:off x="5455929" y="4709146"/>
            <a:ext cx="2926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5995F9C-BE37-A1CB-63AC-04F3A84477F0}"/>
              </a:ext>
            </a:extLst>
          </p:cNvPr>
          <p:cNvCxnSpPr>
            <a:cxnSpLocks/>
          </p:cNvCxnSpPr>
          <p:nvPr/>
        </p:nvCxnSpPr>
        <p:spPr>
          <a:xfrm flipH="1">
            <a:off x="8564855" y="4892024"/>
            <a:ext cx="173736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7098925-04C1-C101-3E70-D321BFB7CA6E}"/>
              </a:ext>
            </a:extLst>
          </p:cNvPr>
          <p:cNvSpPr/>
          <p:nvPr/>
        </p:nvSpPr>
        <p:spPr>
          <a:xfrm>
            <a:off x="7741904" y="2423171"/>
            <a:ext cx="1097268" cy="182878"/>
          </a:xfrm>
          <a:prstGeom prst="rect">
            <a:avLst/>
          </a:pr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5BBF72-1428-09E5-26F7-3F226B4CC6F7}"/>
              </a:ext>
            </a:extLst>
          </p:cNvPr>
          <p:cNvSpPr/>
          <p:nvPr/>
        </p:nvSpPr>
        <p:spPr>
          <a:xfrm>
            <a:off x="426784" y="3703317"/>
            <a:ext cx="2468880" cy="27431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ACBF82-B996-E525-4754-F1AEAFD40B00}"/>
              </a:ext>
            </a:extLst>
          </p:cNvPr>
          <p:cNvSpPr/>
          <p:nvPr/>
        </p:nvSpPr>
        <p:spPr>
          <a:xfrm>
            <a:off x="3051934" y="3423285"/>
            <a:ext cx="2410684"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955250-48CA-DDF1-3058-0DA5681839FA}"/>
              </a:ext>
            </a:extLst>
          </p:cNvPr>
          <p:cNvSpPr/>
          <p:nvPr/>
        </p:nvSpPr>
        <p:spPr>
          <a:xfrm>
            <a:off x="5638805" y="3154683"/>
            <a:ext cx="1920219" cy="18288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9D66FD3-DE02-EAD8-2358-A7EED2BC370C}"/>
              </a:ext>
            </a:extLst>
          </p:cNvPr>
          <p:cNvSpPr/>
          <p:nvPr/>
        </p:nvSpPr>
        <p:spPr>
          <a:xfrm>
            <a:off x="5547366" y="3246122"/>
            <a:ext cx="914390" cy="919808"/>
          </a:xfrm>
          <a:custGeom>
            <a:avLst/>
            <a:gdLst>
              <a:gd name="connsiteX0" fmla="*/ 0 w 914390"/>
              <a:gd name="connsiteY0" fmla="*/ 0 h 919808"/>
              <a:gd name="connsiteX1" fmla="*/ 731512 w 914390"/>
              <a:gd name="connsiteY1" fmla="*/ 0 h 919808"/>
              <a:gd name="connsiteX2" fmla="*/ 731512 w 914390"/>
              <a:gd name="connsiteY2" fmla="*/ 5418 h 919808"/>
              <a:gd name="connsiteX3" fmla="*/ 914390 w 914390"/>
              <a:gd name="connsiteY3" fmla="*/ 5418 h 919808"/>
              <a:gd name="connsiteX4" fmla="*/ 914390 w 914390"/>
              <a:gd name="connsiteY4" fmla="*/ 919808 h 919808"/>
              <a:gd name="connsiteX5" fmla="*/ 731512 w 914390"/>
              <a:gd name="connsiteY5" fmla="*/ 919808 h 919808"/>
              <a:gd name="connsiteX6" fmla="*/ 731512 w 914390"/>
              <a:gd name="connsiteY6" fmla="*/ 182880 h 919808"/>
              <a:gd name="connsiteX7" fmla="*/ 0 w 914390"/>
              <a:gd name="connsiteY7" fmla="*/ 182880 h 91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0" h="919808">
                <a:moveTo>
                  <a:pt x="0" y="0"/>
                </a:moveTo>
                <a:lnTo>
                  <a:pt x="731512" y="0"/>
                </a:lnTo>
                <a:lnTo>
                  <a:pt x="731512" y="5418"/>
                </a:lnTo>
                <a:lnTo>
                  <a:pt x="914390" y="5418"/>
                </a:lnTo>
                <a:lnTo>
                  <a:pt x="914390" y="919808"/>
                </a:lnTo>
                <a:lnTo>
                  <a:pt x="731512" y="919808"/>
                </a:lnTo>
                <a:lnTo>
                  <a:pt x="731512" y="182880"/>
                </a:lnTo>
                <a:lnTo>
                  <a:pt x="0" y="182880"/>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3D033220-90A3-1291-7FBB-D43312BA322A}"/>
              </a:ext>
            </a:extLst>
          </p:cNvPr>
          <p:cNvSpPr/>
          <p:nvPr/>
        </p:nvSpPr>
        <p:spPr>
          <a:xfrm>
            <a:off x="6461758" y="3246122"/>
            <a:ext cx="487673" cy="1036307"/>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1A79C6-123B-080E-6D46-560C163CF796}"/>
              </a:ext>
            </a:extLst>
          </p:cNvPr>
          <p:cNvSpPr/>
          <p:nvPr/>
        </p:nvSpPr>
        <p:spPr>
          <a:xfrm>
            <a:off x="5181612" y="4251951"/>
            <a:ext cx="3200365" cy="67055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B77624-11E3-2CD8-3E22-66AA7AF0014F}"/>
              </a:ext>
            </a:extLst>
          </p:cNvPr>
          <p:cNvSpPr/>
          <p:nvPr/>
        </p:nvSpPr>
        <p:spPr>
          <a:xfrm rot="18507941">
            <a:off x="4776152" y="3351257"/>
            <a:ext cx="311845" cy="1216949"/>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3A738E-6C89-A7E8-EAD6-A39FA3840A32}"/>
              </a:ext>
            </a:extLst>
          </p:cNvPr>
          <p:cNvSpPr/>
          <p:nvPr/>
        </p:nvSpPr>
        <p:spPr>
          <a:xfrm rot="17415205">
            <a:off x="3707943" y="3136764"/>
            <a:ext cx="378958" cy="2343732"/>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FD9A88-C401-B57E-55C2-0084BF5DAFAC}"/>
              </a:ext>
            </a:extLst>
          </p:cNvPr>
          <p:cNvSpPr/>
          <p:nvPr/>
        </p:nvSpPr>
        <p:spPr>
          <a:xfrm rot="17706270">
            <a:off x="2603572" y="3759898"/>
            <a:ext cx="177335" cy="47746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8B57727-239A-C49A-0BF1-15C175A14ECC}"/>
              </a:ext>
            </a:extLst>
          </p:cNvPr>
          <p:cNvSpPr/>
          <p:nvPr/>
        </p:nvSpPr>
        <p:spPr>
          <a:xfrm rot="16200000">
            <a:off x="7330429" y="3474718"/>
            <a:ext cx="274316" cy="128014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6DA2DA-CE5E-012B-38BD-4BDD21CCE66B}"/>
              </a:ext>
            </a:extLst>
          </p:cNvPr>
          <p:cNvSpPr/>
          <p:nvPr/>
        </p:nvSpPr>
        <p:spPr>
          <a:xfrm rot="2523796">
            <a:off x="7813964" y="4401685"/>
            <a:ext cx="1371394"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156B29-284A-4BE8-386B-531BCAFEDFAC}"/>
              </a:ext>
            </a:extLst>
          </p:cNvPr>
          <p:cNvSpPr/>
          <p:nvPr/>
        </p:nvSpPr>
        <p:spPr>
          <a:xfrm rot="1126913">
            <a:off x="4777393" y="4631817"/>
            <a:ext cx="457343" cy="19168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4CE87CA-677D-D9F7-8C97-201F3770FD7E}"/>
              </a:ext>
            </a:extLst>
          </p:cNvPr>
          <p:cNvSpPr/>
          <p:nvPr/>
        </p:nvSpPr>
        <p:spPr>
          <a:xfrm>
            <a:off x="4815856" y="2423171"/>
            <a:ext cx="4023317" cy="2194537"/>
          </a:xfrm>
          <a:custGeom>
            <a:avLst/>
            <a:gdLst>
              <a:gd name="connsiteX0" fmla="*/ 0 w 4023317"/>
              <a:gd name="connsiteY0" fmla="*/ 1097269 h 2194537"/>
              <a:gd name="connsiteX1" fmla="*/ 182878 w 4023317"/>
              <a:gd name="connsiteY1" fmla="*/ 1097269 h 2194537"/>
              <a:gd name="connsiteX2" fmla="*/ 182878 w 4023317"/>
              <a:gd name="connsiteY2" fmla="*/ 1344540 h 2194537"/>
              <a:gd name="connsiteX3" fmla="*/ 640074 w 4023317"/>
              <a:gd name="connsiteY3" fmla="*/ 1734121 h 2194537"/>
              <a:gd name="connsiteX4" fmla="*/ 640074 w 4023317"/>
              <a:gd name="connsiteY4" fmla="*/ 1737341 h 2194537"/>
              <a:gd name="connsiteX5" fmla="*/ 3108925 w 4023317"/>
              <a:gd name="connsiteY5" fmla="*/ 1737341 h 2194537"/>
              <a:gd name="connsiteX6" fmla="*/ 3108925 w 4023317"/>
              <a:gd name="connsiteY6" fmla="*/ 1737339 h 2194537"/>
              <a:gd name="connsiteX7" fmla="*/ 3108927 w 4023317"/>
              <a:gd name="connsiteY7" fmla="*/ 1737341 h 2194537"/>
              <a:gd name="connsiteX8" fmla="*/ 3108949 w 4023317"/>
              <a:gd name="connsiteY8" fmla="*/ 1737341 h 2194537"/>
              <a:gd name="connsiteX9" fmla="*/ 3108949 w 4023317"/>
              <a:gd name="connsiteY9" fmla="*/ 1737363 h 2194537"/>
              <a:gd name="connsiteX10" fmla="*/ 3291805 w 4023317"/>
              <a:gd name="connsiteY10" fmla="*/ 1920219 h 2194537"/>
              <a:gd name="connsiteX11" fmla="*/ 3108949 w 4023317"/>
              <a:gd name="connsiteY11" fmla="*/ 1920219 h 2194537"/>
              <a:gd name="connsiteX12" fmla="*/ 3108925 w 4023317"/>
              <a:gd name="connsiteY12" fmla="*/ 1920219 h 2194537"/>
              <a:gd name="connsiteX13" fmla="*/ 640074 w 4023317"/>
              <a:gd name="connsiteY13" fmla="*/ 1920219 h 2194537"/>
              <a:gd name="connsiteX14" fmla="*/ 640074 w 4023317"/>
              <a:gd name="connsiteY14" fmla="*/ 1920212 h 2194537"/>
              <a:gd name="connsiteX15" fmla="*/ 0 w 4023317"/>
              <a:gd name="connsiteY15" fmla="*/ 1374799 h 2194537"/>
              <a:gd name="connsiteX16" fmla="*/ 0 w 4023317"/>
              <a:gd name="connsiteY16" fmla="*/ 1371585 h 2194537"/>
              <a:gd name="connsiteX17" fmla="*/ 0 w 4023317"/>
              <a:gd name="connsiteY17" fmla="*/ 1188708 h 2194537"/>
              <a:gd name="connsiteX18" fmla="*/ 640074 w 4023317"/>
              <a:gd name="connsiteY18" fmla="*/ 274316 h 2194537"/>
              <a:gd name="connsiteX19" fmla="*/ 822952 w 4023317"/>
              <a:gd name="connsiteY19" fmla="*/ 274316 h 2194537"/>
              <a:gd name="connsiteX20" fmla="*/ 822952 w 4023317"/>
              <a:gd name="connsiteY20" fmla="*/ 1097267 h 2194537"/>
              <a:gd name="connsiteX21" fmla="*/ 822952 w 4023317"/>
              <a:gd name="connsiteY21" fmla="*/ 1280146 h 2194537"/>
              <a:gd name="connsiteX22" fmla="*/ 182879 w 4023317"/>
              <a:gd name="connsiteY22" fmla="*/ 1280146 h 2194537"/>
              <a:gd name="connsiteX23" fmla="*/ 182879 w 4023317"/>
              <a:gd name="connsiteY23" fmla="*/ 1097267 h 2194537"/>
              <a:gd name="connsiteX24" fmla="*/ 640074 w 4023317"/>
              <a:gd name="connsiteY24" fmla="*/ 1097267 h 2194537"/>
              <a:gd name="connsiteX25" fmla="*/ 2743170 w 4023317"/>
              <a:gd name="connsiteY25" fmla="*/ 0 h 2194537"/>
              <a:gd name="connsiteX26" fmla="*/ 2926049 w 4023317"/>
              <a:gd name="connsiteY26" fmla="*/ 0 h 2194537"/>
              <a:gd name="connsiteX27" fmla="*/ 2926049 w 4023317"/>
              <a:gd name="connsiteY27" fmla="*/ 1005840 h 2194537"/>
              <a:gd name="connsiteX28" fmla="*/ 2743170 w 4023317"/>
              <a:gd name="connsiteY28" fmla="*/ 1005840 h 2194537"/>
              <a:gd name="connsiteX29" fmla="*/ 2743170 w 4023317"/>
              <a:gd name="connsiteY29" fmla="*/ 1005832 h 2194537"/>
              <a:gd name="connsiteX30" fmla="*/ 2194537 w 4023317"/>
              <a:gd name="connsiteY30" fmla="*/ 1005832 h 2194537"/>
              <a:gd name="connsiteX31" fmla="*/ 2194537 w 4023317"/>
              <a:gd name="connsiteY31" fmla="*/ 1371585 h 2194537"/>
              <a:gd name="connsiteX32" fmla="*/ 3200353 w 4023317"/>
              <a:gd name="connsiteY32" fmla="*/ 1371585 h 2194537"/>
              <a:gd name="connsiteX33" fmla="*/ 3200365 w 4023317"/>
              <a:gd name="connsiteY33" fmla="*/ 1371585 h 2194537"/>
              <a:gd name="connsiteX34" fmla="*/ 3200365 w 4023317"/>
              <a:gd name="connsiteY34" fmla="*/ 1371597 h 2194537"/>
              <a:gd name="connsiteX35" fmla="*/ 3840439 w 4023317"/>
              <a:gd name="connsiteY35" fmla="*/ 2016984 h 2194537"/>
              <a:gd name="connsiteX36" fmla="*/ 3840439 w 4023317"/>
              <a:gd name="connsiteY36" fmla="*/ 2011657 h 2194537"/>
              <a:gd name="connsiteX37" fmla="*/ 4023317 w 4023317"/>
              <a:gd name="connsiteY37" fmla="*/ 2011657 h 2194537"/>
              <a:gd name="connsiteX38" fmla="*/ 4023317 w 4023317"/>
              <a:gd name="connsiteY38" fmla="*/ 2194537 h 2194537"/>
              <a:gd name="connsiteX39" fmla="*/ 3840439 w 4023317"/>
              <a:gd name="connsiteY39" fmla="*/ 2194537 h 2194537"/>
              <a:gd name="connsiteX40" fmla="*/ 3840439 w 4023317"/>
              <a:gd name="connsiteY40" fmla="*/ 2194535 h 2194537"/>
              <a:gd name="connsiteX41" fmla="*/ 3200365 w 4023317"/>
              <a:gd name="connsiteY41" fmla="*/ 1549148 h 2194537"/>
              <a:gd name="connsiteX42" fmla="*/ 3200365 w 4023317"/>
              <a:gd name="connsiteY42" fmla="*/ 1554463 h 2194537"/>
              <a:gd name="connsiteX43" fmla="*/ 2011658 w 4023317"/>
              <a:gd name="connsiteY43" fmla="*/ 1554463 h 2194537"/>
              <a:gd name="connsiteX44" fmla="*/ 2011658 w 4023317"/>
              <a:gd name="connsiteY44" fmla="*/ 1371585 h 2194537"/>
              <a:gd name="connsiteX45" fmla="*/ 2011659 w 4023317"/>
              <a:gd name="connsiteY45" fmla="*/ 1371585 h 2194537"/>
              <a:gd name="connsiteX46" fmla="*/ 2011659 w 4023317"/>
              <a:gd name="connsiteY46" fmla="*/ 1005832 h 2194537"/>
              <a:gd name="connsiteX47" fmla="*/ 2011659 w 4023317"/>
              <a:gd name="connsiteY47" fmla="*/ 1005829 h 2194537"/>
              <a:gd name="connsiteX48" fmla="*/ 2011659 w 4023317"/>
              <a:gd name="connsiteY48" fmla="*/ 822952 h 2194537"/>
              <a:gd name="connsiteX49" fmla="*/ 2743170 w 4023317"/>
              <a:gd name="connsiteY49" fmla="*/ 822952 h 219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23317" h="2194537">
                <a:moveTo>
                  <a:pt x="0" y="1097269"/>
                </a:moveTo>
                <a:lnTo>
                  <a:pt x="182878" y="1097269"/>
                </a:lnTo>
                <a:lnTo>
                  <a:pt x="182878" y="1344540"/>
                </a:lnTo>
                <a:lnTo>
                  <a:pt x="640074" y="1734121"/>
                </a:lnTo>
                <a:lnTo>
                  <a:pt x="640074" y="1737341"/>
                </a:lnTo>
                <a:lnTo>
                  <a:pt x="3108925" y="1737341"/>
                </a:lnTo>
                <a:lnTo>
                  <a:pt x="3108925" y="1737339"/>
                </a:lnTo>
                <a:lnTo>
                  <a:pt x="3108927" y="1737341"/>
                </a:lnTo>
                <a:lnTo>
                  <a:pt x="3108949" y="1737341"/>
                </a:lnTo>
                <a:lnTo>
                  <a:pt x="3108949" y="1737363"/>
                </a:lnTo>
                <a:lnTo>
                  <a:pt x="3291805" y="1920219"/>
                </a:lnTo>
                <a:lnTo>
                  <a:pt x="3108949" y="1920219"/>
                </a:lnTo>
                <a:lnTo>
                  <a:pt x="3108925" y="1920219"/>
                </a:lnTo>
                <a:lnTo>
                  <a:pt x="640074" y="1920219"/>
                </a:lnTo>
                <a:lnTo>
                  <a:pt x="640074" y="1920212"/>
                </a:lnTo>
                <a:lnTo>
                  <a:pt x="0" y="1374799"/>
                </a:lnTo>
                <a:lnTo>
                  <a:pt x="0" y="1371585"/>
                </a:lnTo>
                <a:lnTo>
                  <a:pt x="0" y="1188708"/>
                </a:lnTo>
                <a:close/>
                <a:moveTo>
                  <a:pt x="640074" y="274316"/>
                </a:moveTo>
                <a:lnTo>
                  <a:pt x="822952" y="274316"/>
                </a:lnTo>
                <a:lnTo>
                  <a:pt x="822952" y="1097267"/>
                </a:lnTo>
                <a:lnTo>
                  <a:pt x="822952" y="1280146"/>
                </a:lnTo>
                <a:lnTo>
                  <a:pt x="182879" y="1280146"/>
                </a:lnTo>
                <a:lnTo>
                  <a:pt x="182879" y="1097267"/>
                </a:lnTo>
                <a:lnTo>
                  <a:pt x="640074" y="1097267"/>
                </a:lnTo>
                <a:close/>
                <a:moveTo>
                  <a:pt x="2743170" y="0"/>
                </a:moveTo>
                <a:lnTo>
                  <a:pt x="2926049" y="0"/>
                </a:lnTo>
                <a:lnTo>
                  <a:pt x="2926049" y="1005840"/>
                </a:lnTo>
                <a:lnTo>
                  <a:pt x="2743170" y="1005840"/>
                </a:lnTo>
                <a:lnTo>
                  <a:pt x="2743170" y="1005832"/>
                </a:lnTo>
                <a:lnTo>
                  <a:pt x="2194537" y="1005832"/>
                </a:lnTo>
                <a:lnTo>
                  <a:pt x="2194537" y="1371585"/>
                </a:lnTo>
                <a:lnTo>
                  <a:pt x="3200353" y="1371585"/>
                </a:lnTo>
                <a:lnTo>
                  <a:pt x="3200365" y="1371585"/>
                </a:lnTo>
                <a:lnTo>
                  <a:pt x="3200365" y="1371597"/>
                </a:lnTo>
                <a:lnTo>
                  <a:pt x="3840439" y="2016984"/>
                </a:lnTo>
                <a:lnTo>
                  <a:pt x="3840439" y="2011657"/>
                </a:lnTo>
                <a:lnTo>
                  <a:pt x="4023317" y="2011657"/>
                </a:lnTo>
                <a:lnTo>
                  <a:pt x="4023317" y="2194537"/>
                </a:lnTo>
                <a:lnTo>
                  <a:pt x="3840439" y="2194537"/>
                </a:lnTo>
                <a:lnTo>
                  <a:pt x="3840439" y="2194535"/>
                </a:lnTo>
                <a:lnTo>
                  <a:pt x="3200365" y="1549148"/>
                </a:lnTo>
                <a:lnTo>
                  <a:pt x="3200365" y="1554463"/>
                </a:lnTo>
                <a:lnTo>
                  <a:pt x="2011658" y="1554463"/>
                </a:lnTo>
                <a:lnTo>
                  <a:pt x="2011658" y="1371585"/>
                </a:lnTo>
                <a:lnTo>
                  <a:pt x="2011659" y="1371585"/>
                </a:lnTo>
                <a:lnTo>
                  <a:pt x="2011659" y="1005832"/>
                </a:lnTo>
                <a:lnTo>
                  <a:pt x="2011659" y="1005829"/>
                </a:lnTo>
                <a:lnTo>
                  <a:pt x="2011659" y="822952"/>
                </a:lnTo>
                <a:lnTo>
                  <a:pt x="2743170" y="822952"/>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FFCB636E-F52C-AA25-1716-5E8C1585C18F}"/>
              </a:ext>
            </a:extLst>
          </p:cNvPr>
          <p:cNvSpPr/>
          <p:nvPr/>
        </p:nvSpPr>
        <p:spPr>
          <a:xfrm>
            <a:off x="8345688" y="4617706"/>
            <a:ext cx="3200365" cy="289574"/>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EEDA39F-7384-FAE3-4885-0423EFBB0934}"/>
              </a:ext>
            </a:extLst>
          </p:cNvPr>
          <p:cNvGrpSpPr/>
          <p:nvPr/>
        </p:nvGrpSpPr>
        <p:grpSpPr>
          <a:xfrm>
            <a:off x="8839200" y="2423160"/>
            <a:ext cx="3108927" cy="2834609"/>
            <a:chOff x="8839169" y="2423171"/>
            <a:chExt cx="3108927" cy="2834609"/>
          </a:xfrm>
        </p:grpSpPr>
        <p:sp>
          <p:nvSpPr>
            <p:cNvPr id="7" name="Rectangle 6">
              <a:extLst>
                <a:ext uri="{FF2B5EF4-FFF2-40B4-BE49-F238E27FC236}">
                  <a16:creationId xmlns:a16="http://schemas.microsoft.com/office/drawing/2014/main" id="{06D0B528-554E-D0FD-DB20-8343059AF761}"/>
                </a:ext>
              </a:extLst>
            </p:cNvPr>
            <p:cNvSpPr/>
            <p:nvPr/>
          </p:nvSpPr>
          <p:spPr>
            <a:xfrm>
              <a:off x="9619487" y="4251961"/>
              <a:ext cx="1554480" cy="365760"/>
            </a:xfrm>
            <a:prstGeom prst="rect">
              <a:avLst/>
            </a:pr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9CDBEFDC-8ACF-F361-384B-C63ECB764DA5}"/>
                </a:ext>
              </a:extLst>
            </p:cNvPr>
            <p:cNvSpPr/>
            <p:nvPr/>
          </p:nvSpPr>
          <p:spPr>
            <a:xfrm>
              <a:off x="8839169" y="2423171"/>
              <a:ext cx="3108927" cy="2834609"/>
            </a:xfrm>
            <a:custGeom>
              <a:avLst/>
              <a:gdLst>
                <a:gd name="connsiteX0" fmla="*/ 2194537 w 3108927"/>
                <a:gd name="connsiteY0" fmla="*/ 2194536 h 2834609"/>
                <a:gd name="connsiteX1" fmla="*/ 2194667 w 3108927"/>
                <a:gd name="connsiteY1" fmla="*/ 2194536 h 2834609"/>
                <a:gd name="connsiteX2" fmla="*/ 2194537 w 3108927"/>
                <a:gd name="connsiteY2" fmla="*/ 2194539 h 2834609"/>
                <a:gd name="connsiteX3" fmla="*/ 2788890 w 3108927"/>
                <a:gd name="connsiteY3" fmla="*/ 1554463 h 2834609"/>
                <a:gd name="connsiteX4" fmla="*/ 2651731 w 3108927"/>
                <a:gd name="connsiteY4" fmla="*/ 1691622 h 2834609"/>
                <a:gd name="connsiteX5" fmla="*/ 2788890 w 3108927"/>
                <a:gd name="connsiteY5" fmla="*/ 1828781 h 2834609"/>
                <a:gd name="connsiteX6" fmla="*/ 2926049 w 3108927"/>
                <a:gd name="connsiteY6" fmla="*/ 1691622 h 2834609"/>
                <a:gd name="connsiteX7" fmla="*/ 2788890 w 3108927"/>
                <a:gd name="connsiteY7" fmla="*/ 1554463 h 2834609"/>
                <a:gd name="connsiteX8" fmla="*/ 2468854 w 3108927"/>
                <a:gd name="connsiteY8" fmla="*/ 0 h 2834609"/>
                <a:gd name="connsiteX9" fmla="*/ 3108927 w 3108927"/>
                <a:gd name="connsiteY9" fmla="*/ 0 h 2834609"/>
                <a:gd name="connsiteX10" fmla="*/ 3108927 w 3108927"/>
                <a:gd name="connsiteY10" fmla="*/ 274317 h 2834609"/>
                <a:gd name="connsiteX11" fmla="*/ 2834610 w 3108927"/>
                <a:gd name="connsiteY11" fmla="*/ 274317 h 2834609"/>
                <a:gd name="connsiteX12" fmla="*/ 2834610 w 3108927"/>
                <a:gd name="connsiteY12" fmla="*/ 822951 h 2834609"/>
                <a:gd name="connsiteX13" fmla="*/ 3108927 w 3108927"/>
                <a:gd name="connsiteY13" fmla="*/ 1463024 h 2834609"/>
                <a:gd name="connsiteX14" fmla="*/ 3108927 w 3108927"/>
                <a:gd name="connsiteY14" fmla="*/ 2194536 h 2834609"/>
                <a:gd name="connsiteX15" fmla="*/ 3108927 w 3108927"/>
                <a:gd name="connsiteY15" fmla="*/ 2834609 h 2834609"/>
                <a:gd name="connsiteX16" fmla="*/ 2194560 w 3108927"/>
                <a:gd name="connsiteY16" fmla="*/ 2834609 h 2834609"/>
                <a:gd name="connsiteX17" fmla="*/ 2194537 w 3108927"/>
                <a:gd name="connsiteY17" fmla="*/ 2834609 h 2834609"/>
                <a:gd name="connsiteX18" fmla="*/ 0 w 3108927"/>
                <a:gd name="connsiteY18" fmla="*/ 2834609 h 2834609"/>
                <a:gd name="connsiteX19" fmla="*/ 0 w 3108927"/>
                <a:gd name="connsiteY19" fmla="*/ 2468853 h 2834609"/>
                <a:gd name="connsiteX20" fmla="*/ 2194560 w 3108927"/>
                <a:gd name="connsiteY20" fmla="*/ 2468853 h 2834609"/>
                <a:gd name="connsiteX21" fmla="*/ 2194560 w 3108927"/>
                <a:gd name="connsiteY21" fmla="*/ 2468855 h 2834609"/>
                <a:gd name="connsiteX22" fmla="*/ 2300941 w 3108927"/>
                <a:gd name="connsiteY22" fmla="*/ 2447381 h 2834609"/>
                <a:gd name="connsiteX23" fmla="*/ 2390686 w 3108927"/>
                <a:gd name="connsiteY23" fmla="*/ 2386309 h 2834609"/>
                <a:gd name="connsiteX24" fmla="*/ 2449715 w 3108927"/>
                <a:gd name="connsiteY24" fmla="*/ 2295208 h 2834609"/>
                <a:gd name="connsiteX25" fmla="*/ 2467679 w 3108927"/>
                <a:gd name="connsiteY25" fmla="*/ 2194536 h 2834609"/>
                <a:gd name="connsiteX26" fmla="*/ 2468854 w 3108927"/>
                <a:gd name="connsiteY26" fmla="*/ 2194536 h 2834609"/>
                <a:gd name="connsiteX27" fmla="*/ 2468854 w 3108927"/>
                <a:gd name="connsiteY27" fmla="*/ 1600184 h 2834609"/>
                <a:gd name="connsiteX28" fmla="*/ 2331697 w 3108927"/>
                <a:gd name="connsiteY28" fmla="*/ 1600184 h 2834609"/>
                <a:gd name="connsiteX29" fmla="*/ 2331697 w 3108927"/>
                <a:gd name="connsiteY29" fmla="*/ 1737341 h 2834609"/>
                <a:gd name="connsiteX30" fmla="*/ 2194537 w 3108927"/>
                <a:gd name="connsiteY30" fmla="*/ 1737341 h 2834609"/>
                <a:gd name="connsiteX31" fmla="*/ 2194537 w 3108927"/>
                <a:gd name="connsiteY31" fmla="*/ 1600184 h 2834609"/>
                <a:gd name="connsiteX32" fmla="*/ 2194537 w 3108927"/>
                <a:gd name="connsiteY32" fmla="*/ 1600181 h 2834609"/>
                <a:gd name="connsiteX33" fmla="*/ 2194537 w 3108927"/>
                <a:gd name="connsiteY33" fmla="*/ 1463024 h 2834609"/>
                <a:gd name="connsiteX34" fmla="*/ 2468854 w 3108927"/>
                <a:gd name="connsiteY34" fmla="*/ 1463024 h 2834609"/>
                <a:gd name="connsiteX35" fmla="*/ 2468854 w 3108927"/>
                <a:gd name="connsiteY35" fmla="*/ 274317 h 28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08927" h="2834609">
                  <a:moveTo>
                    <a:pt x="2194537" y="2194536"/>
                  </a:moveTo>
                  <a:lnTo>
                    <a:pt x="2194667" y="2194536"/>
                  </a:lnTo>
                  <a:lnTo>
                    <a:pt x="2194537" y="2194539"/>
                  </a:lnTo>
                  <a:close/>
                  <a:moveTo>
                    <a:pt x="2788890" y="1554463"/>
                  </a:moveTo>
                  <a:cubicBezTo>
                    <a:pt x="2713139" y="1554463"/>
                    <a:pt x="2651731" y="1615871"/>
                    <a:pt x="2651731" y="1691622"/>
                  </a:cubicBezTo>
                  <a:cubicBezTo>
                    <a:pt x="2651731" y="1767373"/>
                    <a:pt x="2713139" y="1828781"/>
                    <a:pt x="2788890" y="1828781"/>
                  </a:cubicBezTo>
                  <a:cubicBezTo>
                    <a:pt x="2864641" y="1828781"/>
                    <a:pt x="2926049" y="1767373"/>
                    <a:pt x="2926049" y="1691622"/>
                  </a:cubicBezTo>
                  <a:cubicBezTo>
                    <a:pt x="2926049" y="1615871"/>
                    <a:pt x="2864641" y="1554463"/>
                    <a:pt x="2788890" y="1554463"/>
                  </a:cubicBezTo>
                  <a:close/>
                  <a:moveTo>
                    <a:pt x="2468854" y="0"/>
                  </a:moveTo>
                  <a:lnTo>
                    <a:pt x="3108927" y="0"/>
                  </a:lnTo>
                  <a:lnTo>
                    <a:pt x="3108927" y="274317"/>
                  </a:lnTo>
                  <a:lnTo>
                    <a:pt x="2834610" y="274317"/>
                  </a:lnTo>
                  <a:lnTo>
                    <a:pt x="2834610" y="822951"/>
                  </a:lnTo>
                  <a:lnTo>
                    <a:pt x="3108927" y="1463024"/>
                  </a:lnTo>
                  <a:lnTo>
                    <a:pt x="3108927" y="2194536"/>
                  </a:lnTo>
                  <a:lnTo>
                    <a:pt x="3108927" y="2834609"/>
                  </a:lnTo>
                  <a:lnTo>
                    <a:pt x="2194560" y="2834609"/>
                  </a:lnTo>
                  <a:lnTo>
                    <a:pt x="2194537" y="2834609"/>
                  </a:lnTo>
                  <a:lnTo>
                    <a:pt x="0" y="2834609"/>
                  </a:lnTo>
                  <a:lnTo>
                    <a:pt x="0" y="2468853"/>
                  </a:lnTo>
                  <a:lnTo>
                    <a:pt x="2194560" y="2468853"/>
                  </a:lnTo>
                  <a:lnTo>
                    <a:pt x="2194560" y="2468855"/>
                  </a:lnTo>
                  <a:lnTo>
                    <a:pt x="2300941" y="2447381"/>
                  </a:lnTo>
                  <a:cubicBezTo>
                    <a:pt x="2334299" y="2433342"/>
                    <a:pt x="2364880" y="2412705"/>
                    <a:pt x="2390686" y="2386309"/>
                  </a:cubicBezTo>
                  <a:cubicBezTo>
                    <a:pt x="2416492" y="2359914"/>
                    <a:pt x="2436434" y="2328875"/>
                    <a:pt x="2449715" y="2295208"/>
                  </a:cubicBezTo>
                  <a:lnTo>
                    <a:pt x="2467679" y="2194536"/>
                  </a:lnTo>
                  <a:lnTo>
                    <a:pt x="2468854" y="2194536"/>
                  </a:lnTo>
                  <a:lnTo>
                    <a:pt x="2468854" y="1600184"/>
                  </a:lnTo>
                  <a:lnTo>
                    <a:pt x="2331697" y="1600184"/>
                  </a:lnTo>
                  <a:lnTo>
                    <a:pt x="2331697" y="1737341"/>
                  </a:lnTo>
                  <a:lnTo>
                    <a:pt x="2194537" y="1737341"/>
                  </a:lnTo>
                  <a:lnTo>
                    <a:pt x="2194537" y="1600184"/>
                  </a:lnTo>
                  <a:lnTo>
                    <a:pt x="2194537" y="1600181"/>
                  </a:lnTo>
                  <a:lnTo>
                    <a:pt x="2194537" y="1463024"/>
                  </a:lnTo>
                  <a:lnTo>
                    <a:pt x="2468854" y="1463024"/>
                  </a:lnTo>
                  <a:lnTo>
                    <a:pt x="2468854" y="274317"/>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966511C6-15E0-86D1-FF4F-AAA749EDE3C1}"/>
                </a:ext>
              </a:extLst>
            </p:cNvPr>
            <p:cNvSpPr/>
            <p:nvPr/>
          </p:nvSpPr>
          <p:spPr>
            <a:xfrm>
              <a:off x="8839170" y="2423171"/>
              <a:ext cx="914390" cy="2194536"/>
            </a:xfrm>
            <a:custGeom>
              <a:avLst/>
              <a:gdLst>
                <a:gd name="connsiteX0" fmla="*/ 320037 w 914390"/>
                <a:gd name="connsiteY0" fmla="*/ 1554463 h 2194536"/>
                <a:gd name="connsiteX1" fmla="*/ 182878 w 914390"/>
                <a:gd name="connsiteY1" fmla="*/ 1691622 h 2194536"/>
                <a:gd name="connsiteX2" fmla="*/ 320037 w 914390"/>
                <a:gd name="connsiteY2" fmla="*/ 1828781 h 2194536"/>
                <a:gd name="connsiteX3" fmla="*/ 457196 w 914390"/>
                <a:gd name="connsiteY3" fmla="*/ 1691622 h 2194536"/>
                <a:gd name="connsiteX4" fmla="*/ 320037 w 914390"/>
                <a:gd name="connsiteY4" fmla="*/ 1554463 h 2194536"/>
                <a:gd name="connsiteX5" fmla="*/ 0 w 914390"/>
                <a:gd name="connsiteY5" fmla="*/ 0 h 2194536"/>
                <a:gd name="connsiteX6" fmla="*/ 640073 w 914390"/>
                <a:gd name="connsiteY6" fmla="*/ 0 h 2194536"/>
                <a:gd name="connsiteX7" fmla="*/ 640073 w 914390"/>
                <a:gd name="connsiteY7" fmla="*/ 274317 h 2194536"/>
                <a:gd name="connsiteX8" fmla="*/ 640073 w 914390"/>
                <a:gd name="connsiteY8" fmla="*/ 1463024 h 2194536"/>
                <a:gd name="connsiteX9" fmla="*/ 914390 w 914390"/>
                <a:gd name="connsiteY9" fmla="*/ 1463024 h 2194536"/>
                <a:gd name="connsiteX10" fmla="*/ 914390 w 914390"/>
                <a:gd name="connsiteY10" fmla="*/ 1600181 h 2194536"/>
                <a:gd name="connsiteX11" fmla="*/ 914390 w 914390"/>
                <a:gd name="connsiteY11" fmla="*/ 1600184 h 2194536"/>
                <a:gd name="connsiteX12" fmla="*/ 914390 w 914390"/>
                <a:gd name="connsiteY12" fmla="*/ 1737341 h 2194536"/>
                <a:gd name="connsiteX13" fmla="*/ 777230 w 914390"/>
                <a:gd name="connsiteY13" fmla="*/ 1737341 h 2194536"/>
                <a:gd name="connsiteX14" fmla="*/ 777230 w 914390"/>
                <a:gd name="connsiteY14" fmla="*/ 1600184 h 2194536"/>
                <a:gd name="connsiteX15" fmla="*/ 640073 w 914390"/>
                <a:gd name="connsiteY15" fmla="*/ 1600184 h 2194536"/>
                <a:gd name="connsiteX16" fmla="*/ 640073 w 914390"/>
                <a:gd name="connsiteY16" fmla="*/ 2194536 h 2194536"/>
                <a:gd name="connsiteX17" fmla="*/ 0 w 914390"/>
                <a:gd name="connsiteY17" fmla="*/ 2194536 h 2194536"/>
                <a:gd name="connsiteX18" fmla="*/ 0 w 914390"/>
                <a:gd name="connsiteY18" fmla="*/ 1463024 h 2194536"/>
                <a:gd name="connsiteX19" fmla="*/ 274317 w 914390"/>
                <a:gd name="connsiteY19" fmla="*/ 822951 h 2194536"/>
                <a:gd name="connsiteX20" fmla="*/ 274317 w 914390"/>
                <a:gd name="connsiteY20" fmla="*/ 274317 h 2194536"/>
                <a:gd name="connsiteX21" fmla="*/ 0 w 914390"/>
                <a:gd name="connsiteY21" fmla="*/ 274317 h 21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390" h="2194536">
                  <a:moveTo>
                    <a:pt x="320037" y="1554463"/>
                  </a:moveTo>
                  <a:cubicBezTo>
                    <a:pt x="244286" y="1554463"/>
                    <a:pt x="182878" y="1615871"/>
                    <a:pt x="182878" y="1691622"/>
                  </a:cubicBezTo>
                  <a:cubicBezTo>
                    <a:pt x="182878" y="1767373"/>
                    <a:pt x="244286" y="1828781"/>
                    <a:pt x="320037" y="1828781"/>
                  </a:cubicBezTo>
                  <a:cubicBezTo>
                    <a:pt x="395788" y="1828781"/>
                    <a:pt x="457196" y="1767373"/>
                    <a:pt x="457196" y="1691622"/>
                  </a:cubicBezTo>
                  <a:cubicBezTo>
                    <a:pt x="457196" y="1615871"/>
                    <a:pt x="395788" y="1554463"/>
                    <a:pt x="320037" y="1554463"/>
                  </a:cubicBezTo>
                  <a:close/>
                  <a:moveTo>
                    <a:pt x="0" y="0"/>
                  </a:moveTo>
                  <a:lnTo>
                    <a:pt x="640073" y="0"/>
                  </a:lnTo>
                  <a:lnTo>
                    <a:pt x="640073" y="274317"/>
                  </a:lnTo>
                  <a:lnTo>
                    <a:pt x="640073" y="1463024"/>
                  </a:lnTo>
                  <a:lnTo>
                    <a:pt x="914390" y="1463024"/>
                  </a:lnTo>
                  <a:lnTo>
                    <a:pt x="914390" y="1600181"/>
                  </a:lnTo>
                  <a:lnTo>
                    <a:pt x="914390" y="1600184"/>
                  </a:lnTo>
                  <a:lnTo>
                    <a:pt x="914390" y="1737341"/>
                  </a:lnTo>
                  <a:lnTo>
                    <a:pt x="777230" y="1737341"/>
                  </a:lnTo>
                  <a:lnTo>
                    <a:pt x="777230" y="1600184"/>
                  </a:lnTo>
                  <a:lnTo>
                    <a:pt x="640073" y="1600184"/>
                  </a:lnTo>
                  <a:lnTo>
                    <a:pt x="640073" y="2194536"/>
                  </a:lnTo>
                  <a:lnTo>
                    <a:pt x="0" y="2194536"/>
                  </a:lnTo>
                  <a:lnTo>
                    <a:pt x="0" y="1463024"/>
                  </a:lnTo>
                  <a:lnTo>
                    <a:pt x="274317" y="822951"/>
                  </a:lnTo>
                  <a:lnTo>
                    <a:pt x="274317" y="274317"/>
                  </a:lnTo>
                  <a:lnTo>
                    <a:pt x="0" y="274317"/>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1" name="Freeform: Shape 30">
            <a:extLst>
              <a:ext uri="{FF2B5EF4-FFF2-40B4-BE49-F238E27FC236}">
                <a16:creationId xmlns:a16="http://schemas.microsoft.com/office/drawing/2014/main" id="{F9F591DE-BAD4-63F3-75B1-3B94BA938B95}"/>
              </a:ext>
            </a:extLst>
          </p:cNvPr>
          <p:cNvSpPr/>
          <p:nvPr/>
        </p:nvSpPr>
        <p:spPr>
          <a:xfrm>
            <a:off x="2895637" y="3063243"/>
            <a:ext cx="5577779" cy="1645905"/>
          </a:xfrm>
          <a:custGeom>
            <a:avLst/>
            <a:gdLst>
              <a:gd name="connsiteX0" fmla="*/ 237218 w 5577779"/>
              <a:gd name="connsiteY0" fmla="*/ 640074 h 1645905"/>
              <a:gd name="connsiteX1" fmla="*/ 2214785 w 5577779"/>
              <a:gd name="connsiteY1" fmla="*/ 1402354 h 1645905"/>
              <a:gd name="connsiteX2" fmla="*/ 1645903 w 5577779"/>
              <a:gd name="connsiteY2" fmla="*/ 917604 h 1645905"/>
              <a:gd name="connsiteX3" fmla="*/ 1645903 w 5577779"/>
              <a:gd name="connsiteY3" fmla="*/ 914390 h 1645905"/>
              <a:gd name="connsiteX4" fmla="*/ 1478885 w 5577779"/>
              <a:gd name="connsiteY4" fmla="*/ 747372 h 1645905"/>
              <a:gd name="connsiteX5" fmla="*/ 1463024 w 5577779"/>
              <a:gd name="connsiteY5" fmla="*/ 747372 h 1645905"/>
              <a:gd name="connsiteX6" fmla="*/ 1463024 w 5577779"/>
              <a:gd name="connsiteY6" fmla="*/ 731511 h 1645905"/>
              <a:gd name="connsiteX7" fmla="*/ 1463024 w 5577779"/>
              <a:gd name="connsiteY7" fmla="*/ 640074 h 1645905"/>
              <a:gd name="connsiteX8" fmla="*/ 0 w 5577779"/>
              <a:gd name="connsiteY8" fmla="*/ 0 h 1645905"/>
              <a:gd name="connsiteX9" fmla="*/ 182878 w 5577779"/>
              <a:gd name="connsiteY9" fmla="*/ 0 h 1645905"/>
              <a:gd name="connsiteX10" fmla="*/ 182878 w 5577779"/>
              <a:gd name="connsiteY10" fmla="*/ 457196 h 1645905"/>
              <a:gd name="connsiteX11" fmla="*/ 1463024 w 5577779"/>
              <a:gd name="connsiteY11" fmla="*/ 457196 h 1645905"/>
              <a:gd name="connsiteX12" fmla="*/ 1645902 w 5577779"/>
              <a:gd name="connsiteY12" fmla="*/ 457196 h 1645905"/>
              <a:gd name="connsiteX13" fmla="*/ 1645902 w 5577779"/>
              <a:gd name="connsiteY13" fmla="*/ 731511 h 1645905"/>
              <a:gd name="connsiteX14" fmla="*/ 1645904 w 5577779"/>
              <a:gd name="connsiteY14" fmla="*/ 731511 h 1645905"/>
              <a:gd name="connsiteX15" fmla="*/ 1645904 w 5577779"/>
              <a:gd name="connsiteY15" fmla="*/ 731514 h 1645905"/>
              <a:gd name="connsiteX16" fmla="*/ 2285977 w 5577779"/>
              <a:gd name="connsiteY16" fmla="*/ 1276926 h 1645905"/>
              <a:gd name="connsiteX17" fmla="*/ 2285977 w 5577779"/>
              <a:gd name="connsiteY17" fmla="*/ 1280149 h 1645905"/>
              <a:gd name="connsiteX18" fmla="*/ 2468852 w 5577779"/>
              <a:gd name="connsiteY18" fmla="*/ 1463024 h 1645905"/>
              <a:gd name="connsiteX19" fmla="*/ 5394899 w 5577779"/>
              <a:gd name="connsiteY19" fmla="*/ 1463024 h 1645905"/>
              <a:gd name="connsiteX20" fmla="*/ 5394899 w 5577779"/>
              <a:gd name="connsiteY20" fmla="*/ 1463023 h 1645905"/>
              <a:gd name="connsiteX21" fmla="*/ 5394900 w 5577779"/>
              <a:gd name="connsiteY21" fmla="*/ 1463024 h 1645905"/>
              <a:gd name="connsiteX22" fmla="*/ 5394935 w 5577779"/>
              <a:gd name="connsiteY22" fmla="*/ 1463024 h 1645905"/>
              <a:gd name="connsiteX23" fmla="*/ 5394935 w 5577779"/>
              <a:gd name="connsiteY23" fmla="*/ 1463059 h 1645905"/>
              <a:gd name="connsiteX24" fmla="*/ 5577779 w 5577779"/>
              <a:gd name="connsiteY24" fmla="*/ 1645903 h 1645905"/>
              <a:gd name="connsiteX25" fmla="*/ 5394935 w 5577779"/>
              <a:gd name="connsiteY25" fmla="*/ 1645903 h 1645905"/>
              <a:gd name="connsiteX26" fmla="*/ 5394935 w 5577779"/>
              <a:gd name="connsiteY26" fmla="*/ 1645905 h 1645905"/>
              <a:gd name="connsiteX27" fmla="*/ 2285975 w 5577779"/>
              <a:gd name="connsiteY27" fmla="*/ 1645905 h 1645905"/>
              <a:gd name="connsiteX28" fmla="*/ 2285975 w 5577779"/>
              <a:gd name="connsiteY28" fmla="*/ 1645902 h 1645905"/>
              <a:gd name="connsiteX29" fmla="*/ 0 w 5577779"/>
              <a:gd name="connsiteY29" fmla="*/ 764742 h 1645905"/>
              <a:gd name="connsiteX30" fmla="*/ 0 w 5577779"/>
              <a:gd name="connsiteY30" fmla="*/ 731513 h 1645905"/>
              <a:gd name="connsiteX31" fmla="*/ 0 w 5577779"/>
              <a:gd name="connsiteY31" fmla="*/ 548635 h 16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7779" h="1645905">
                <a:moveTo>
                  <a:pt x="237218" y="640074"/>
                </a:moveTo>
                <a:lnTo>
                  <a:pt x="2214785" y="1402354"/>
                </a:lnTo>
                <a:lnTo>
                  <a:pt x="1645903" y="917604"/>
                </a:lnTo>
                <a:lnTo>
                  <a:pt x="1645903" y="914390"/>
                </a:lnTo>
                <a:lnTo>
                  <a:pt x="1478885" y="747372"/>
                </a:lnTo>
                <a:lnTo>
                  <a:pt x="1463024" y="747372"/>
                </a:lnTo>
                <a:lnTo>
                  <a:pt x="1463024" y="731511"/>
                </a:lnTo>
                <a:lnTo>
                  <a:pt x="1463024" y="640074"/>
                </a:lnTo>
                <a:close/>
                <a:moveTo>
                  <a:pt x="0" y="0"/>
                </a:moveTo>
                <a:lnTo>
                  <a:pt x="182878" y="0"/>
                </a:lnTo>
                <a:lnTo>
                  <a:pt x="182878" y="457196"/>
                </a:lnTo>
                <a:lnTo>
                  <a:pt x="1463024" y="457196"/>
                </a:lnTo>
                <a:lnTo>
                  <a:pt x="1645902" y="457196"/>
                </a:lnTo>
                <a:lnTo>
                  <a:pt x="1645902" y="731511"/>
                </a:lnTo>
                <a:lnTo>
                  <a:pt x="1645904" y="731511"/>
                </a:lnTo>
                <a:lnTo>
                  <a:pt x="1645904" y="731514"/>
                </a:lnTo>
                <a:lnTo>
                  <a:pt x="2285977" y="1276926"/>
                </a:lnTo>
                <a:lnTo>
                  <a:pt x="2285977" y="1280149"/>
                </a:lnTo>
                <a:lnTo>
                  <a:pt x="2468852" y="1463024"/>
                </a:lnTo>
                <a:lnTo>
                  <a:pt x="5394899" y="1463024"/>
                </a:lnTo>
                <a:lnTo>
                  <a:pt x="5394899" y="1463023"/>
                </a:lnTo>
                <a:lnTo>
                  <a:pt x="5394900" y="1463024"/>
                </a:lnTo>
                <a:lnTo>
                  <a:pt x="5394935" y="1463024"/>
                </a:lnTo>
                <a:lnTo>
                  <a:pt x="5394935" y="1463059"/>
                </a:lnTo>
                <a:lnTo>
                  <a:pt x="5577779" y="1645903"/>
                </a:lnTo>
                <a:lnTo>
                  <a:pt x="5394935" y="1645903"/>
                </a:lnTo>
                <a:lnTo>
                  <a:pt x="5394935" y="1645905"/>
                </a:lnTo>
                <a:lnTo>
                  <a:pt x="2285975" y="1645905"/>
                </a:lnTo>
                <a:lnTo>
                  <a:pt x="2285975" y="1645902"/>
                </a:lnTo>
                <a:lnTo>
                  <a:pt x="0" y="764742"/>
                </a:lnTo>
                <a:lnTo>
                  <a:pt x="0" y="731513"/>
                </a:lnTo>
                <a:lnTo>
                  <a:pt x="0" y="548635"/>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B7CCACB-B148-55D3-0CB8-DEB3D14ACAC9}"/>
              </a:ext>
            </a:extLst>
          </p:cNvPr>
          <p:cNvSpPr/>
          <p:nvPr/>
        </p:nvSpPr>
        <p:spPr>
          <a:xfrm>
            <a:off x="243904" y="3218225"/>
            <a:ext cx="8595267" cy="1828781"/>
          </a:xfrm>
          <a:custGeom>
            <a:avLst/>
            <a:gdLst>
              <a:gd name="connsiteX0" fmla="*/ 1920220 w 8595267"/>
              <a:gd name="connsiteY0" fmla="*/ 640074 h 1828781"/>
              <a:gd name="connsiteX1" fmla="*/ 4937707 w 8595267"/>
              <a:gd name="connsiteY1" fmla="*/ 1649668 h 1828781"/>
              <a:gd name="connsiteX2" fmla="*/ 4937707 w 8595267"/>
              <a:gd name="connsiteY2" fmla="*/ 1645902 h 1828781"/>
              <a:gd name="connsiteX3" fmla="*/ 8595267 w 8595267"/>
              <a:gd name="connsiteY3" fmla="*/ 1645902 h 1828781"/>
              <a:gd name="connsiteX4" fmla="*/ 8595267 w 8595267"/>
              <a:gd name="connsiteY4" fmla="*/ 1828780 h 1828781"/>
              <a:gd name="connsiteX5" fmla="*/ 4937740 w 8595267"/>
              <a:gd name="connsiteY5" fmla="*/ 1828780 h 1828781"/>
              <a:gd name="connsiteX6" fmla="*/ 4937740 w 8595267"/>
              <a:gd name="connsiteY6" fmla="*/ 1828781 h 1828781"/>
              <a:gd name="connsiteX7" fmla="*/ 4937738 w 8595267"/>
              <a:gd name="connsiteY7" fmla="*/ 1828780 h 1828781"/>
              <a:gd name="connsiteX8" fmla="*/ 4937707 w 8595267"/>
              <a:gd name="connsiteY8" fmla="*/ 1828780 h 1828781"/>
              <a:gd name="connsiteX9" fmla="*/ 4937707 w 8595267"/>
              <a:gd name="connsiteY9" fmla="*/ 1828770 h 1828781"/>
              <a:gd name="connsiteX10" fmla="*/ 1920220 w 8595267"/>
              <a:gd name="connsiteY10" fmla="*/ 819176 h 1828781"/>
              <a:gd name="connsiteX11" fmla="*/ 1 w 8595267"/>
              <a:gd name="connsiteY11" fmla="*/ 0 h 1828781"/>
              <a:gd name="connsiteX12" fmla="*/ 182879 w 8595267"/>
              <a:gd name="connsiteY12" fmla="*/ 0 h 1828781"/>
              <a:gd name="connsiteX13" fmla="*/ 182879 w 8595267"/>
              <a:gd name="connsiteY13" fmla="*/ 640073 h 1828781"/>
              <a:gd name="connsiteX14" fmla="*/ 1920219 w 8595267"/>
              <a:gd name="connsiteY14" fmla="*/ 640073 h 1828781"/>
              <a:gd name="connsiteX15" fmla="*/ 1920219 w 8595267"/>
              <a:gd name="connsiteY15" fmla="*/ 822953 h 1828781"/>
              <a:gd name="connsiteX16" fmla="*/ 0 w 8595267"/>
              <a:gd name="connsiteY16" fmla="*/ 822953 h 1828781"/>
              <a:gd name="connsiteX17" fmla="*/ 0 w 8595267"/>
              <a:gd name="connsiteY17" fmla="*/ 640073 h 1828781"/>
              <a:gd name="connsiteX18" fmla="*/ 1 w 8595267"/>
              <a:gd name="connsiteY18" fmla="*/ 640073 h 18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95267" h="1828781">
                <a:moveTo>
                  <a:pt x="1920220" y="640074"/>
                </a:moveTo>
                <a:lnTo>
                  <a:pt x="4937707" y="1649668"/>
                </a:lnTo>
                <a:lnTo>
                  <a:pt x="4937707" y="1645902"/>
                </a:lnTo>
                <a:lnTo>
                  <a:pt x="8595267" y="1645902"/>
                </a:lnTo>
                <a:lnTo>
                  <a:pt x="8595267" y="1828780"/>
                </a:lnTo>
                <a:lnTo>
                  <a:pt x="4937740" y="1828780"/>
                </a:lnTo>
                <a:lnTo>
                  <a:pt x="4937740" y="1828781"/>
                </a:lnTo>
                <a:lnTo>
                  <a:pt x="4937738" y="1828780"/>
                </a:lnTo>
                <a:lnTo>
                  <a:pt x="4937707" y="1828780"/>
                </a:lnTo>
                <a:lnTo>
                  <a:pt x="4937707" y="1828770"/>
                </a:lnTo>
                <a:lnTo>
                  <a:pt x="1920220" y="819176"/>
                </a:lnTo>
                <a:close/>
                <a:moveTo>
                  <a:pt x="1" y="0"/>
                </a:moveTo>
                <a:lnTo>
                  <a:pt x="182879" y="0"/>
                </a:lnTo>
                <a:lnTo>
                  <a:pt x="182879" y="640073"/>
                </a:lnTo>
                <a:lnTo>
                  <a:pt x="1920219" y="640073"/>
                </a:lnTo>
                <a:lnTo>
                  <a:pt x="1920219" y="822953"/>
                </a:lnTo>
                <a:lnTo>
                  <a:pt x="0" y="822953"/>
                </a:lnTo>
                <a:lnTo>
                  <a:pt x="0" y="640073"/>
                </a:lnTo>
                <a:lnTo>
                  <a:pt x="1" y="640073"/>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C4C57A38-8909-3F33-779B-75A222C25DF9}"/>
              </a:ext>
            </a:extLst>
          </p:cNvPr>
          <p:cNvSpPr/>
          <p:nvPr/>
        </p:nvSpPr>
        <p:spPr>
          <a:xfrm>
            <a:off x="5199707" y="4797728"/>
            <a:ext cx="3748999" cy="91439"/>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3C2A619-C76B-0F74-06EB-E63692876CE5}"/>
              </a:ext>
            </a:extLst>
          </p:cNvPr>
          <p:cNvSpPr/>
          <p:nvPr/>
        </p:nvSpPr>
        <p:spPr>
          <a:xfrm rot="1126913">
            <a:off x="4779301" y="4628960"/>
            <a:ext cx="457343" cy="19168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8495AC2-CD0C-2197-17DE-7761A7FFF854}"/>
              </a:ext>
            </a:extLst>
          </p:cNvPr>
          <p:cNvSpPr/>
          <p:nvPr/>
        </p:nvSpPr>
        <p:spPr>
          <a:xfrm>
            <a:off x="426783" y="3794756"/>
            <a:ext cx="1828780" cy="91439"/>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204A67-E0C4-E61D-7D37-4B49C956B7A5}"/>
              </a:ext>
            </a:extLst>
          </p:cNvPr>
          <p:cNvSpPr/>
          <p:nvPr/>
        </p:nvSpPr>
        <p:spPr>
          <a:xfrm rot="1126913">
            <a:off x="1922674" y="4148902"/>
            <a:ext cx="2954277" cy="12476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087BEC42-2990-0FBB-95E3-5F990E7BCC88}"/>
              </a:ext>
            </a:extLst>
          </p:cNvPr>
          <p:cNvGrpSpPr/>
          <p:nvPr/>
        </p:nvGrpSpPr>
        <p:grpSpPr>
          <a:xfrm>
            <a:off x="6641521" y="3244216"/>
            <a:ext cx="2171867" cy="1493512"/>
            <a:chOff x="6641521" y="3244216"/>
            <a:chExt cx="2171867" cy="1493512"/>
          </a:xfrm>
        </p:grpSpPr>
        <p:cxnSp>
          <p:nvCxnSpPr>
            <p:cNvPr id="57" name="Straight Connector 56">
              <a:extLst>
                <a:ext uri="{FF2B5EF4-FFF2-40B4-BE49-F238E27FC236}">
                  <a16:creationId xmlns:a16="http://schemas.microsoft.com/office/drawing/2014/main" id="{C0912471-D64C-7C52-3519-FCAF340F9FDD}"/>
                </a:ext>
              </a:extLst>
            </p:cNvPr>
            <p:cNvCxnSpPr>
              <a:cxnSpLocks/>
              <a:endCxn id="108" idx="2"/>
            </p:cNvCxnSpPr>
            <p:nvPr/>
          </p:nvCxnSpPr>
          <p:spPr>
            <a:xfrm flipH="1">
              <a:off x="6641521" y="3244216"/>
              <a:ext cx="0" cy="737233"/>
            </a:xfrm>
            <a:prstGeom prst="line">
              <a:avLst/>
            </a:prstGeom>
            <a:ln w="50800">
              <a:solidFill>
                <a:srgbClr val="121AF2"/>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3B8CD5F-F1EF-36DB-64C3-735AB8864164}"/>
                </a:ext>
              </a:extLst>
            </p:cNvPr>
            <p:cNvCxnSpPr>
              <a:cxnSpLocks/>
            </p:cNvCxnSpPr>
            <p:nvPr/>
          </p:nvCxnSpPr>
          <p:spPr>
            <a:xfrm>
              <a:off x="6725817" y="4067174"/>
              <a:ext cx="1207759" cy="10382"/>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2D859FF-0899-458F-2456-F9094C090268}"/>
                </a:ext>
              </a:extLst>
            </p:cNvPr>
            <p:cNvCxnSpPr>
              <a:cxnSpLocks/>
            </p:cNvCxnSpPr>
            <p:nvPr/>
          </p:nvCxnSpPr>
          <p:spPr>
            <a:xfrm>
              <a:off x="8020734" y="4115745"/>
              <a:ext cx="545947" cy="577131"/>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96" name="Arc 95">
              <a:extLst>
                <a:ext uri="{FF2B5EF4-FFF2-40B4-BE49-F238E27FC236}">
                  <a16:creationId xmlns:a16="http://schemas.microsoft.com/office/drawing/2014/main" id="{9872A1D1-C455-84BB-338C-FCBAAF1E9340}"/>
                </a:ext>
              </a:extLst>
            </p:cNvPr>
            <p:cNvSpPr/>
            <p:nvPr/>
          </p:nvSpPr>
          <p:spPr>
            <a:xfrm rot="10800000">
              <a:off x="8556213" y="4575803"/>
              <a:ext cx="257175" cy="161925"/>
            </a:xfrm>
            <a:prstGeom prst="arc">
              <a:avLst>
                <a:gd name="adj1" fmla="val 16200000"/>
                <a:gd name="adj2" fmla="val 205548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Arc 98">
              <a:extLst>
                <a:ext uri="{FF2B5EF4-FFF2-40B4-BE49-F238E27FC236}">
                  <a16:creationId xmlns:a16="http://schemas.microsoft.com/office/drawing/2014/main" id="{6F75D859-7849-B3D4-409E-60136D0355E3}"/>
                </a:ext>
              </a:extLst>
            </p:cNvPr>
            <p:cNvSpPr/>
            <p:nvPr/>
          </p:nvSpPr>
          <p:spPr>
            <a:xfrm rot="5400000" flipH="1">
              <a:off x="7784515" y="4059546"/>
              <a:ext cx="257175" cy="291457"/>
            </a:xfrm>
            <a:prstGeom prst="arc">
              <a:avLst>
                <a:gd name="adj1" fmla="val 18571337"/>
                <a:gd name="adj2" fmla="val 20833"/>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Arc 107">
              <a:extLst>
                <a:ext uri="{FF2B5EF4-FFF2-40B4-BE49-F238E27FC236}">
                  <a16:creationId xmlns:a16="http://schemas.microsoft.com/office/drawing/2014/main" id="{E52DFEDA-74DF-7209-E9EC-8A957ABD4B91}"/>
                </a:ext>
              </a:extLst>
            </p:cNvPr>
            <p:cNvSpPr/>
            <p:nvPr/>
          </p:nvSpPr>
          <p:spPr>
            <a:xfrm rot="10800000">
              <a:off x="6641521" y="3894772"/>
              <a:ext cx="168592" cy="173355"/>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E04F5979-4A0F-0510-C46F-C66C001C2502}"/>
              </a:ext>
            </a:extLst>
          </p:cNvPr>
          <p:cNvGrpSpPr/>
          <p:nvPr/>
        </p:nvGrpSpPr>
        <p:grpSpPr>
          <a:xfrm>
            <a:off x="4667248" y="3473760"/>
            <a:ext cx="4142323" cy="1260146"/>
            <a:chOff x="4667248" y="3473760"/>
            <a:chExt cx="4142323" cy="1260146"/>
          </a:xfrm>
        </p:grpSpPr>
        <p:cxnSp>
          <p:nvCxnSpPr>
            <p:cNvPr id="122" name="Straight Connector 121">
              <a:extLst>
                <a:ext uri="{FF2B5EF4-FFF2-40B4-BE49-F238E27FC236}">
                  <a16:creationId xmlns:a16="http://schemas.microsoft.com/office/drawing/2014/main" id="{51685765-3729-821C-1F9D-73B21FF1301F}"/>
                </a:ext>
              </a:extLst>
            </p:cNvPr>
            <p:cNvCxnSpPr>
              <a:cxnSpLocks/>
            </p:cNvCxnSpPr>
            <p:nvPr/>
          </p:nvCxnSpPr>
          <p:spPr>
            <a:xfrm>
              <a:off x="4669156" y="3473760"/>
              <a:ext cx="0" cy="241935"/>
            </a:xfrm>
            <a:prstGeom prst="line">
              <a:avLst/>
            </a:prstGeom>
            <a:ln w="50800">
              <a:solidFill>
                <a:srgbClr val="121AF2"/>
              </a:solidFill>
              <a:head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B9E76C7-3982-1808-CF80-AA4219E4F2D4}"/>
                </a:ext>
              </a:extLst>
            </p:cNvPr>
            <p:cNvCxnSpPr>
              <a:cxnSpLocks/>
            </p:cNvCxnSpPr>
            <p:nvPr/>
          </p:nvCxnSpPr>
          <p:spPr>
            <a:xfrm>
              <a:off x="4716780" y="3804285"/>
              <a:ext cx="695325" cy="602933"/>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C4DAD6C-0187-68C6-A94F-10F27DD460A4}"/>
                </a:ext>
              </a:extLst>
            </p:cNvPr>
            <p:cNvCxnSpPr>
              <a:cxnSpLocks/>
            </p:cNvCxnSpPr>
            <p:nvPr/>
          </p:nvCxnSpPr>
          <p:spPr>
            <a:xfrm flipV="1">
              <a:off x="5469255" y="4424363"/>
              <a:ext cx="2792730" cy="8572"/>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133" name="Arc 132">
              <a:extLst>
                <a:ext uri="{FF2B5EF4-FFF2-40B4-BE49-F238E27FC236}">
                  <a16:creationId xmlns:a16="http://schemas.microsoft.com/office/drawing/2014/main" id="{D01AE238-F6AE-C7DD-4A83-AF062C5A2F03}"/>
                </a:ext>
              </a:extLst>
            </p:cNvPr>
            <p:cNvSpPr/>
            <p:nvPr/>
          </p:nvSpPr>
          <p:spPr>
            <a:xfrm>
              <a:off x="8156262" y="4425314"/>
              <a:ext cx="223844" cy="221933"/>
            </a:xfrm>
            <a:prstGeom prst="arc">
              <a:avLst>
                <a:gd name="adj1" fmla="val 16286053"/>
                <a:gd name="adj2" fmla="val 19827328"/>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Arc 134">
              <a:extLst>
                <a:ext uri="{FF2B5EF4-FFF2-40B4-BE49-F238E27FC236}">
                  <a16:creationId xmlns:a16="http://schemas.microsoft.com/office/drawing/2014/main" id="{56AD77C4-A466-9940-B2C1-8207EFA5F859}"/>
                </a:ext>
              </a:extLst>
            </p:cNvPr>
            <p:cNvSpPr/>
            <p:nvPr/>
          </p:nvSpPr>
          <p:spPr>
            <a:xfrm rot="10800000">
              <a:off x="5394007" y="4306251"/>
              <a:ext cx="162877" cy="126687"/>
            </a:xfrm>
            <a:prstGeom prst="arc">
              <a:avLst>
                <a:gd name="adj1" fmla="val 16200000"/>
                <a:gd name="adj2" fmla="val 19320636"/>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a:extLst>
                <a:ext uri="{FF2B5EF4-FFF2-40B4-BE49-F238E27FC236}">
                  <a16:creationId xmlns:a16="http://schemas.microsoft.com/office/drawing/2014/main" id="{E0FC42B6-0F82-EA38-A425-9C3378479443}"/>
                </a:ext>
              </a:extLst>
            </p:cNvPr>
            <p:cNvSpPr/>
            <p:nvPr/>
          </p:nvSpPr>
          <p:spPr>
            <a:xfrm rot="10800000">
              <a:off x="4667248" y="3614736"/>
              <a:ext cx="279083" cy="217166"/>
            </a:xfrm>
            <a:prstGeom prst="arc">
              <a:avLst>
                <a:gd name="adj1" fmla="val 19076665"/>
                <a:gd name="adj2" fmla="val 0"/>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49836A0F-B00F-B790-EC9D-496C0071C88F}"/>
                </a:ext>
              </a:extLst>
            </p:cNvPr>
            <p:cNvCxnSpPr>
              <a:stCxn id="133" idx="2"/>
              <a:endCxn id="96" idx="2"/>
            </p:cNvCxnSpPr>
            <p:nvPr/>
          </p:nvCxnSpPr>
          <p:spPr>
            <a:xfrm>
              <a:off x="8365349" y="4481207"/>
              <a:ext cx="204362" cy="211669"/>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142" name="Arc 141">
              <a:extLst>
                <a:ext uri="{FF2B5EF4-FFF2-40B4-BE49-F238E27FC236}">
                  <a16:creationId xmlns:a16="http://schemas.microsoft.com/office/drawing/2014/main" id="{16F2859F-6C7E-BD07-0EB5-D21D733D574C}"/>
                </a:ext>
              </a:extLst>
            </p:cNvPr>
            <p:cNvSpPr/>
            <p:nvPr/>
          </p:nvSpPr>
          <p:spPr>
            <a:xfrm rot="10800000">
              <a:off x="8552396" y="4571981"/>
              <a:ext cx="257175" cy="161925"/>
            </a:xfrm>
            <a:prstGeom prst="arc">
              <a:avLst>
                <a:gd name="adj1" fmla="val 16200000"/>
                <a:gd name="adj2" fmla="val 205548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C7E99175-0075-B3C4-F165-9AF690BD185A}"/>
              </a:ext>
            </a:extLst>
          </p:cNvPr>
          <p:cNvGrpSpPr/>
          <p:nvPr/>
        </p:nvGrpSpPr>
        <p:grpSpPr>
          <a:xfrm>
            <a:off x="2456421" y="3800779"/>
            <a:ext cx="6228380" cy="997649"/>
            <a:chOff x="2456421" y="3800779"/>
            <a:chExt cx="6228380" cy="997649"/>
          </a:xfrm>
        </p:grpSpPr>
        <p:cxnSp>
          <p:nvCxnSpPr>
            <p:cNvPr id="145" name="Straight Connector 144">
              <a:extLst>
                <a:ext uri="{FF2B5EF4-FFF2-40B4-BE49-F238E27FC236}">
                  <a16:creationId xmlns:a16="http://schemas.microsoft.com/office/drawing/2014/main" id="{581F49B8-0C20-2122-BEC7-3E0772313408}"/>
                </a:ext>
              </a:extLst>
            </p:cNvPr>
            <p:cNvCxnSpPr>
              <a:cxnSpLocks/>
              <a:stCxn id="42" idx="3"/>
            </p:cNvCxnSpPr>
            <p:nvPr/>
          </p:nvCxnSpPr>
          <p:spPr>
            <a:xfrm flipV="1">
              <a:off x="5224467" y="4792110"/>
              <a:ext cx="3295806" cy="6318"/>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095ABAD-550A-05DB-53B1-B6375A28F030}"/>
                </a:ext>
              </a:extLst>
            </p:cNvPr>
            <p:cNvCxnSpPr>
              <a:cxnSpLocks/>
              <a:endCxn id="96" idx="0"/>
            </p:cNvCxnSpPr>
            <p:nvPr/>
          </p:nvCxnSpPr>
          <p:spPr>
            <a:xfrm flipV="1">
              <a:off x="8517630" y="4737728"/>
              <a:ext cx="167171" cy="53124"/>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5717897-BD0E-066B-1731-FA4EC6EACEEC}"/>
                </a:ext>
              </a:extLst>
            </p:cNvPr>
            <p:cNvCxnSpPr>
              <a:cxnSpLocks/>
            </p:cNvCxnSpPr>
            <p:nvPr/>
          </p:nvCxnSpPr>
          <p:spPr>
            <a:xfrm flipH="1" flipV="1">
              <a:off x="2456421" y="3800779"/>
              <a:ext cx="2763610" cy="995107"/>
            </a:xfrm>
            <a:prstGeom prst="line">
              <a:avLst/>
            </a:prstGeom>
            <a:ln w="50800">
              <a:solidFill>
                <a:srgbClr val="121AF2"/>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E21971BB-1D89-5444-D0FF-F93329E43078}"/>
              </a:ext>
            </a:extLst>
          </p:cNvPr>
          <p:cNvGrpSpPr/>
          <p:nvPr/>
        </p:nvGrpSpPr>
        <p:grpSpPr>
          <a:xfrm>
            <a:off x="8700150" y="4114800"/>
            <a:ext cx="2927970" cy="622935"/>
            <a:chOff x="8700150" y="4114800"/>
            <a:chExt cx="2927970" cy="622935"/>
          </a:xfrm>
        </p:grpSpPr>
        <p:grpSp>
          <p:nvGrpSpPr>
            <p:cNvPr id="161" name="Group 160">
              <a:extLst>
                <a:ext uri="{FF2B5EF4-FFF2-40B4-BE49-F238E27FC236}">
                  <a16:creationId xmlns:a16="http://schemas.microsoft.com/office/drawing/2014/main" id="{80C913CD-65E0-F6F0-74E0-CAF247B6D6D6}"/>
                </a:ext>
              </a:extLst>
            </p:cNvPr>
            <p:cNvGrpSpPr/>
            <p:nvPr/>
          </p:nvGrpSpPr>
          <p:grpSpPr>
            <a:xfrm>
              <a:off x="8700150" y="4208145"/>
              <a:ext cx="2534967" cy="529590"/>
              <a:chOff x="8700150" y="4208145"/>
              <a:chExt cx="2534967" cy="529590"/>
            </a:xfrm>
          </p:grpSpPr>
          <p:cxnSp>
            <p:nvCxnSpPr>
              <p:cNvPr id="70" name="Straight Connector 69">
                <a:extLst>
                  <a:ext uri="{FF2B5EF4-FFF2-40B4-BE49-F238E27FC236}">
                    <a16:creationId xmlns:a16="http://schemas.microsoft.com/office/drawing/2014/main" id="{B0A44E8B-BB64-0DC1-4A8C-CF7CBCF698B3}"/>
                  </a:ext>
                </a:extLst>
              </p:cNvPr>
              <p:cNvCxnSpPr>
                <a:cxnSpLocks/>
              </p:cNvCxnSpPr>
              <p:nvPr/>
            </p:nvCxnSpPr>
            <p:spPr>
              <a:xfrm>
                <a:off x="11233214" y="4270248"/>
                <a:ext cx="0" cy="36576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CC216A1F-806E-D98A-811E-73EF7BC21D87}"/>
                  </a:ext>
                </a:extLst>
              </p:cNvPr>
              <p:cNvSpPr/>
              <p:nvPr/>
            </p:nvSpPr>
            <p:spPr>
              <a:xfrm>
                <a:off x="10931843" y="4544755"/>
                <a:ext cx="302895" cy="192980"/>
              </a:xfrm>
              <a:prstGeom prst="arc">
                <a:avLst>
                  <a:gd name="adj1" fmla="val 21591064"/>
                  <a:gd name="adj2" fmla="val 55304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F5B2ED33-9469-18B4-5697-A9C24E9D9104}"/>
                  </a:ext>
                </a:extLst>
              </p:cNvPr>
              <p:cNvSpPr/>
              <p:nvPr/>
            </p:nvSpPr>
            <p:spPr>
              <a:xfrm rot="16200000">
                <a:off x="11143677" y="4215384"/>
                <a:ext cx="91440" cy="91440"/>
              </a:xfrm>
              <a:prstGeom prst="arc">
                <a:avLst>
                  <a:gd name="adj1" fmla="val 21299095"/>
                  <a:gd name="adj2" fmla="val 55304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4B52F81F-16DD-157E-2451-04BBF55A63CC}"/>
                  </a:ext>
                </a:extLst>
              </p:cNvPr>
              <p:cNvCxnSpPr>
                <a:cxnSpLocks/>
              </p:cNvCxnSpPr>
              <p:nvPr/>
            </p:nvCxnSpPr>
            <p:spPr>
              <a:xfrm>
                <a:off x="10772390" y="4211391"/>
                <a:ext cx="402336" cy="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AC112E9-4CBB-B94C-D593-415F578E6AC9}"/>
                  </a:ext>
                </a:extLst>
              </p:cNvPr>
              <p:cNvGrpSpPr/>
              <p:nvPr/>
            </p:nvGrpSpPr>
            <p:grpSpPr>
              <a:xfrm>
                <a:off x="8700150" y="4208145"/>
                <a:ext cx="2395156" cy="529590"/>
                <a:chOff x="8684801" y="4208145"/>
                <a:chExt cx="2395156" cy="529590"/>
              </a:xfrm>
            </p:grpSpPr>
            <p:cxnSp>
              <p:nvCxnSpPr>
                <p:cNvPr id="67" name="Straight Connector 66">
                  <a:extLst>
                    <a:ext uri="{FF2B5EF4-FFF2-40B4-BE49-F238E27FC236}">
                      <a16:creationId xmlns:a16="http://schemas.microsoft.com/office/drawing/2014/main" id="{1C9BC23F-B3AF-712F-73B5-ED936F1CCF36}"/>
                    </a:ext>
                  </a:extLst>
                </p:cNvPr>
                <p:cNvCxnSpPr>
                  <a:cxnSpLocks/>
                  <a:stCxn id="96" idx="0"/>
                </p:cNvCxnSpPr>
                <p:nvPr/>
              </p:nvCxnSpPr>
              <p:spPr>
                <a:xfrm>
                  <a:off x="8684801" y="4737728"/>
                  <a:ext cx="2395156" cy="7"/>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85" name="Arc 84">
                  <a:extLst>
                    <a:ext uri="{FF2B5EF4-FFF2-40B4-BE49-F238E27FC236}">
                      <a16:creationId xmlns:a16="http://schemas.microsoft.com/office/drawing/2014/main" id="{3CCF2C43-621C-2D14-ADE6-4F99511B8C15}"/>
                    </a:ext>
                  </a:extLst>
                </p:cNvPr>
                <p:cNvSpPr/>
                <p:nvPr/>
              </p:nvSpPr>
              <p:spPr>
                <a:xfrm rot="16200000">
                  <a:off x="9560234" y="4198618"/>
                  <a:ext cx="107632" cy="132402"/>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7A855218-DC38-06DC-06C1-645861214485}"/>
                    </a:ext>
                  </a:extLst>
                </p:cNvPr>
                <p:cNvSpPr/>
                <p:nvPr/>
              </p:nvSpPr>
              <p:spPr>
                <a:xfrm rot="5400000">
                  <a:off x="9418802" y="4608674"/>
                  <a:ext cx="117143" cy="135264"/>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726E01D9-7DF3-4043-47A0-B847585525D4}"/>
                    </a:ext>
                  </a:extLst>
                </p:cNvPr>
                <p:cNvCxnSpPr>
                  <a:cxnSpLocks/>
                </p:cNvCxnSpPr>
                <p:nvPr/>
              </p:nvCxnSpPr>
              <p:spPr>
                <a:xfrm flipH="1">
                  <a:off x="9547865" y="4274820"/>
                  <a:ext cx="0" cy="401486"/>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C865F71-590F-43E8-7EBA-B38DD11EBB14}"/>
                    </a:ext>
                  </a:extLst>
                </p:cNvPr>
                <p:cNvCxnSpPr/>
                <p:nvPr/>
              </p:nvCxnSpPr>
              <p:spPr>
                <a:xfrm>
                  <a:off x="9616440" y="4208145"/>
                  <a:ext cx="457200" cy="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grpSp>
        </p:grpSp>
        <p:grpSp>
          <p:nvGrpSpPr>
            <p:cNvPr id="168" name="Group 167">
              <a:extLst>
                <a:ext uri="{FF2B5EF4-FFF2-40B4-BE49-F238E27FC236}">
                  <a16:creationId xmlns:a16="http://schemas.microsoft.com/office/drawing/2014/main" id="{11113054-EDF7-582A-97EA-0B5C83A66B2F}"/>
                </a:ext>
              </a:extLst>
            </p:cNvPr>
            <p:cNvGrpSpPr/>
            <p:nvPr/>
          </p:nvGrpSpPr>
          <p:grpSpPr>
            <a:xfrm>
              <a:off x="9159240" y="4114800"/>
              <a:ext cx="411480" cy="228600"/>
              <a:chOff x="9159240" y="4114800"/>
              <a:chExt cx="411480" cy="228600"/>
            </a:xfrm>
          </p:grpSpPr>
          <p:cxnSp>
            <p:nvCxnSpPr>
              <p:cNvPr id="163" name="Straight Connector 162">
                <a:extLst>
                  <a:ext uri="{FF2B5EF4-FFF2-40B4-BE49-F238E27FC236}">
                    <a16:creationId xmlns:a16="http://schemas.microsoft.com/office/drawing/2014/main" id="{177B3FE5-FF4B-A42C-1365-F6E7EBD61E89}"/>
                  </a:ext>
                </a:extLst>
              </p:cNvPr>
              <p:cNvCxnSpPr>
                <a:cxnSpLocks/>
              </p:cNvCxnSpPr>
              <p:nvPr/>
            </p:nvCxnSpPr>
            <p:spPr>
              <a:xfrm>
                <a:off x="9159240" y="4114800"/>
                <a:ext cx="137160" cy="0"/>
              </a:xfrm>
              <a:prstGeom prst="line">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F9196EE-734A-C8D5-4AEB-E58F2D0ED0E5}"/>
                  </a:ext>
                </a:extLst>
              </p:cNvPr>
              <p:cNvCxnSpPr/>
              <p:nvPr/>
            </p:nvCxnSpPr>
            <p:spPr>
              <a:xfrm>
                <a:off x="9296400" y="4114800"/>
                <a:ext cx="182880" cy="0"/>
              </a:xfrm>
              <a:prstGeom prst="line">
                <a:avLst/>
              </a:prstGeom>
              <a:ln w="50800" cap="flat">
                <a:solidFill>
                  <a:srgbClr val="121AF2">
                    <a:alpha val="23000"/>
                  </a:srgbClr>
                </a:solidFill>
              </a:ln>
            </p:spPr>
            <p:style>
              <a:lnRef idx="1">
                <a:schemeClr val="accent1"/>
              </a:lnRef>
              <a:fillRef idx="0">
                <a:schemeClr val="accent1"/>
              </a:fillRef>
              <a:effectRef idx="0">
                <a:schemeClr val="accent1"/>
              </a:effectRef>
              <a:fontRef idx="minor">
                <a:schemeClr val="tx1"/>
              </a:fontRef>
            </p:style>
          </p:cxnSp>
          <p:sp>
            <p:nvSpPr>
              <p:cNvPr id="167" name="Arc 166">
                <a:extLst>
                  <a:ext uri="{FF2B5EF4-FFF2-40B4-BE49-F238E27FC236}">
                    <a16:creationId xmlns:a16="http://schemas.microsoft.com/office/drawing/2014/main" id="{40C76BB0-1AE2-38E5-B229-969E7C804529}"/>
                  </a:ext>
                </a:extLst>
              </p:cNvPr>
              <p:cNvSpPr/>
              <p:nvPr/>
            </p:nvSpPr>
            <p:spPr>
              <a:xfrm>
                <a:off x="9387840" y="4114800"/>
                <a:ext cx="182880" cy="228600"/>
              </a:xfrm>
              <a:prstGeom prst="arc">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6BDF757E-9515-B5FB-9D40-7A521666ED19}"/>
                </a:ext>
              </a:extLst>
            </p:cNvPr>
            <p:cNvGrpSpPr/>
            <p:nvPr/>
          </p:nvGrpSpPr>
          <p:grpSpPr>
            <a:xfrm>
              <a:off x="11235690" y="4114800"/>
              <a:ext cx="392430" cy="299085"/>
              <a:chOff x="11235690" y="4114800"/>
              <a:chExt cx="392430" cy="299085"/>
            </a:xfrm>
          </p:grpSpPr>
          <p:cxnSp>
            <p:nvCxnSpPr>
              <p:cNvPr id="170" name="Straight Connector 169">
                <a:extLst>
                  <a:ext uri="{FF2B5EF4-FFF2-40B4-BE49-F238E27FC236}">
                    <a16:creationId xmlns:a16="http://schemas.microsoft.com/office/drawing/2014/main" id="{5851D283-8FC8-4832-C08D-56AC3A8852DB}"/>
                  </a:ext>
                </a:extLst>
              </p:cNvPr>
              <p:cNvCxnSpPr>
                <a:cxnSpLocks/>
              </p:cNvCxnSpPr>
              <p:nvPr/>
            </p:nvCxnSpPr>
            <p:spPr>
              <a:xfrm flipH="1">
                <a:off x="11490960" y="4114800"/>
                <a:ext cx="137160" cy="0"/>
              </a:xfrm>
              <a:prstGeom prst="line">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1B051E1-B018-CFA6-4B20-8C78E98CC61B}"/>
                  </a:ext>
                </a:extLst>
              </p:cNvPr>
              <p:cNvCxnSpPr/>
              <p:nvPr/>
            </p:nvCxnSpPr>
            <p:spPr>
              <a:xfrm flipH="1">
                <a:off x="11312842" y="4114800"/>
                <a:ext cx="182880" cy="0"/>
              </a:xfrm>
              <a:prstGeom prst="line">
                <a:avLst/>
              </a:prstGeom>
              <a:ln w="50800" cap="flat">
                <a:solidFill>
                  <a:srgbClr val="121AF2">
                    <a:alpha val="23000"/>
                  </a:srgbClr>
                </a:solidFill>
              </a:ln>
            </p:spPr>
            <p:style>
              <a:lnRef idx="1">
                <a:schemeClr val="accent1"/>
              </a:lnRef>
              <a:fillRef idx="0">
                <a:schemeClr val="accent1"/>
              </a:fillRef>
              <a:effectRef idx="0">
                <a:schemeClr val="accent1"/>
              </a:effectRef>
              <a:fontRef idx="minor">
                <a:schemeClr val="tx1"/>
              </a:fontRef>
            </p:style>
          </p:cxnSp>
          <p:sp>
            <p:nvSpPr>
              <p:cNvPr id="172" name="Arc 171">
                <a:extLst>
                  <a:ext uri="{FF2B5EF4-FFF2-40B4-BE49-F238E27FC236}">
                    <a16:creationId xmlns:a16="http://schemas.microsoft.com/office/drawing/2014/main" id="{6627113F-A0AE-E415-C767-CB1CA927C80B}"/>
                  </a:ext>
                </a:extLst>
              </p:cNvPr>
              <p:cNvSpPr/>
              <p:nvPr/>
            </p:nvSpPr>
            <p:spPr>
              <a:xfrm flipH="1">
                <a:off x="11235690" y="4114800"/>
                <a:ext cx="168592" cy="299085"/>
              </a:xfrm>
              <a:prstGeom prst="arc">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76" name="Title 175">
            <a:extLst>
              <a:ext uri="{FF2B5EF4-FFF2-40B4-BE49-F238E27FC236}">
                <a16:creationId xmlns:a16="http://schemas.microsoft.com/office/drawing/2014/main" id="{EA3B7A2B-DC31-B7FA-8304-B2281C4A1733}"/>
              </a:ext>
            </a:extLst>
          </p:cNvPr>
          <p:cNvSpPr>
            <a:spLocks noGrp="1"/>
          </p:cNvSpPr>
          <p:nvPr>
            <p:ph type="title"/>
          </p:nvPr>
        </p:nvSpPr>
        <p:spPr/>
        <p:txBody>
          <a:bodyPr/>
          <a:lstStyle/>
          <a:p>
            <a:r>
              <a:rPr lang="en-US" dirty="0"/>
              <a:t>Neopanamax </a:t>
            </a:r>
            <a:r>
              <a:rPr lang="en-US"/>
              <a:t>Lock Chamber</a:t>
            </a:r>
          </a:p>
        </p:txBody>
      </p:sp>
      <p:sp>
        <p:nvSpPr>
          <p:cNvPr id="21" name="Rectangle 20">
            <a:extLst>
              <a:ext uri="{FF2B5EF4-FFF2-40B4-BE49-F238E27FC236}">
                <a16:creationId xmlns:a16="http://schemas.microsoft.com/office/drawing/2014/main" id="{0EEB4C6F-C510-9897-5F49-683B3E4A94D4}"/>
              </a:ext>
            </a:extLst>
          </p:cNvPr>
          <p:cNvSpPr/>
          <p:nvPr/>
        </p:nvSpPr>
        <p:spPr>
          <a:xfrm>
            <a:off x="11033706" y="2423171"/>
            <a:ext cx="274317" cy="1463024"/>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FBC960-F4A1-1081-B029-9316BB8D12CC}"/>
              </a:ext>
            </a:extLst>
          </p:cNvPr>
          <p:cNvSpPr/>
          <p:nvPr/>
        </p:nvSpPr>
        <p:spPr>
          <a:xfrm>
            <a:off x="9472758" y="2423171"/>
            <a:ext cx="274317" cy="1463024"/>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20D310F-1243-D54B-7985-E0E961E90652}"/>
              </a:ext>
            </a:extLst>
          </p:cNvPr>
          <p:cNvCxnSpPr/>
          <p:nvPr/>
        </p:nvCxnSpPr>
        <p:spPr>
          <a:xfrm>
            <a:off x="5641281" y="2880366"/>
            <a:ext cx="5394960"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6D61BF-553B-FB4C-0F13-BC8396916BCA}"/>
              </a:ext>
            </a:extLst>
          </p:cNvPr>
          <p:cNvCxnSpPr>
            <a:cxnSpLocks/>
          </p:cNvCxnSpPr>
          <p:nvPr/>
        </p:nvCxnSpPr>
        <p:spPr>
          <a:xfrm>
            <a:off x="3081321" y="3154683"/>
            <a:ext cx="7924817"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2CB5FD-2BC4-5820-53DD-68734DC6F2C2}"/>
              </a:ext>
            </a:extLst>
          </p:cNvPr>
          <p:cNvCxnSpPr>
            <a:cxnSpLocks/>
          </p:cNvCxnSpPr>
          <p:nvPr/>
        </p:nvCxnSpPr>
        <p:spPr>
          <a:xfrm>
            <a:off x="426782" y="3429000"/>
            <a:ext cx="10584118"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477FC0-D5EC-EF99-F79D-1358EFA129CB}"/>
              </a:ext>
            </a:extLst>
          </p:cNvPr>
          <p:cNvCxnSpPr>
            <a:cxnSpLocks/>
          </p:cNvCxnSpPr>
          <p:nvPr/>
        </p:nvCxnSpPr>
        <p:spPr>
          <a:xfrm>
            <a:off x="426782" y="3703317"/>
            <a:ext cx="10580308"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D992471-656E-D9A0-8850-1D999F6FEAFC}"/>
              </a:ext>
            </a:extLst>
          </p:cNvPr>
          <p:cNvSpPr/>
          <p:nvPr/>
        </p:nvSpPr>
        <p:spPr>
          <a:xfrm>
            <a:off x="8646795" y="5047299"/>
            <a:ext cx="3411855" cy="839152"/>
          </a:xfrm>
          <a:prstGeom prst="rect">
            <a:avLst/>
          </a:prstGeom>
          <a:solidFill>
            <a:srgbClr val="795F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9F6381B-458D-5A2A-9A1F-9A6D98791023}"/>
              </a:ext>
            </a:extLst>
          </p:cNvPr>
          <p:cNvSpPr/>
          <p:nvPr/>
        </p:nvSpPr>
        <p:spPr>
          <a:xfrm>
            <a:off x="8016221" y="4709144"/>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VB</a:t>
            </a:r>
          </a:p>
        </p:txBody>
      </p:sp>
      <p:sp>
        <p:nvSpPr>
          <p:cNvPr id="88" name="Rectangle 87">
            <a:extLst>
              <a:ext uri="{FF2B5EF4-FFF2-40B4-BE49-F238E27FC236}">
                <a16:creationId xmlns:a16="http://schemas.microsoft.com/office/drawing/2014/main" id="{E347F60E-A571-E67A-FDCE-ABB090A98C7A}"/>
              </a:ext>
            </a:extLst>
          </p:cNvPr>
          <p:cNvSpPr/>
          <p:nvPr/>
        </p:nvSpPr>
        <p:spPr>
          <a:xfrm>
            <a:off x="7650463" y="4343390"/>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VM</a:t>
            </a:r>
          </a:p>
        </p:txBody>
      </p:sp>
      <p:sp>
        <p:nvSpPr>
          <p:cNvPr id="89" name="Rectangle 88">
            <a:extLst>
              <a:ext uri="{FF2B5EF4-FFF2-40B4-BE49-F238E27FC236}">
                <a16:creationId xmlns:a16="http://schemas.microsoft.com/office/drawing/2014/main" id="{6C7081EB-0348-31F1-924A-5E157782E9D7}"/>
              </a:ext>
            </a:extLst>
          </p:cNvPr>
          <p:cNvSpPr/>
          <p:nvPr/>
        </p:nvSpPr>
        <p:spPr>
          <a:xfrm>
            <a:off x="7284708" y="3977632"/>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VT</a:t>
            </a:r>
          </a:p>
        </p:txBody>
      </p:sp>
      <p:sp>
        <p:nvSpPr>
          <p:cNvPr id="26" name="Rectangle 25">
            <a:extLst>
              <a:ext uri="{FF2B5EF4-FFF2-40B4-BE49-F238E27FC236}">
                <a16:creationId xmlns:a16="http://schemas.microsoft.com/office/drawing/2014/main" id="{6E7D2C45-CA42-0870-071F-B01E0CFBD32F}"/>
              </a:ext>
            </a:extLst>
          </p:cNvPr>
          <p:cNvSpPr/>
          <p:nvPr/>
        </p:nvSpPr>
        <p:spPr>
          <a:xfrm>
            <a:off x="9753560" y="4251952"/>
            <a:ext cx="1280146" cy="18287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3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grpId="1" nodeType="withEffect">
                                  <p:stCondLst>
                                    <p:cond delay="5000"/>
                                  </p:stCondLst>
                                  <p:childTnLst>
                                    <p:set>
                                      <p:cBhvr>
                                        <p:cTn id="18" dur="1" fill="hold">
                                          <p:stCondLst>
                                            <p:cond delay="0"/>
                                          </p:stCondLst>
                                        </p:cTn>
                                        <p:tgtEl>
                                          <p:spTgt spid="89"/>
                                        </p:tgtEl>
                                        <p:attrNameLst>
                                          <p:attrName>style.visibility</p:attrName>
                                        </p:attrNameLst>
                                      </p:cBhvr>
                                      <p:to>
                                        <p:strVal val="visible"/>
                                      </p:to>
                                    </p:set>
                                  </p:childTnLst>
                                </p:cTn>
                              </p:par>
                              <p:par>
                                <p:cTn id="19" presetID="22" presetClass="exit" presetSubtype="1" fill="hold" grpId="0" nodeType="withEffect">
                                  <p:stCondLst>
                                    <p:cond delay="0"/>
                                  </p:stCondLst>
                                  <p:childTnLst>
                                    <p:animEffect transition="out" filter="wipe(up)">
                                      <p:cBhvr>
                                        <p:cTn id="20" dur="15000"/>
                                        <p:tgtEl>
                                          <p:spTgt spid="3"/>
                                        </p:tgtEl>
                                      </p:cBhvr>
                                    </p:animEffect>
                                    <p:set>
                                      <p:cBhvr>
                                        <p:cTn id="21" dur="1" fill="hold">
                                          <p:stCondLst>
                                            <p:cond delay="14999"/>
                                          </p:stCondLst>
                                        </p:cTn>
                                        <p:tgtEl>
                                          <p:spTgt spid="3"/>
                                        </p:tgtEl>
                                        <p:attrNameLst>
                                          <p:attrName>style.visibility</p:attrName>
                                        </p:attrNameLst>
                                      </p:cBhvr>
                                      <p:to>
                                        <p:strVal val="hidden"/>
                                      </p:to>
                                    </p:set>
                                  </p:childTnLst>
                                </p:cTn>
                              </p:par>
                              <p:par>
                                <p:cTn id="22" presetID="1" presetClass="exit" presetSubtype="0" fill="hold" grpId="0" nodeType="withEffect">
                                  <p:stCondLst>
                                    <p:cond delay="5000"/>
                                  </p:stCondLst>
                                  <p:childTnLst>
                                    <p:set>
                                      <p:cBhvr>
                                        <p:cTn id="23" dur="1" fill="hold">
                                          <p:stCondLst>
                                            <p:cond delay="0"/>
                                          </p:stCondLst>
                                        </p:cTn>
                                        <p:tgtEl>
                                          <p:spTgt spid="88"/>
                                        </p:tgtEl>
                                        <p:attrNameLst>
                                          <p:attrName>style.visibility</p:attrName>
                                        </p:attrNameLst>
                                      </p:cBhvr>
                                      <p:to>
                                        <p:strVal val="hidden"/>
                                      </p:to>
                                    </p:set>
                                  </p:childTnLst>
                                </p:cTn>
                              </p:par>
                              <p:par>
                                <p:cTn id="24" presetID="1" presetClass="entr" presetSubtype="0" fill="hold" grpId="1" nodeType="withEffect">
                                  <p:stCondLst>
                                    <p:cond delay="10000"/>
                                  </p:stCondLst>
                                  <p:childTnLst>
                                    <p:set>
                                      <p:cBhvr>
                                        <p:cTn id="25" dur="1" fill="hold">
                                          <p:stCondLst>
                                            <p:cond delay="0"/>
                                          </p:stCondLst>
                                        </p:cTn>
                                        <p:tgtEl>
                                          <p:spTgt spid="88"/>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0"/>
                                        <p:tgtEl>
                                          <p:spTgt spid="4"/>
                                        </p:tgtEl>
                                      </p:cBhvr>
                                    </p:animEffect>
                                  </p:childTnLst>
                                </p:cTn>
                              </p:par>
                              <p:par>
                                <p:cTn id="29" presetID="1" presetClass="exit" presetSubtype="0" fill="hold" nodeType="withEffect">
                                  <p:stCondLst>
                                    <p:cond delay="5000"/>
                                  </p:stCondLst>
                                  <p:childTnLst>
                                    <p:set>
                                      <p:cBhvr>
                                        <p:cTn id="30" dur="1" fill="hold">
                                          <p:stCondLst>
                                            <p:cond delay="0"/>
                                          </p:stCondLst>
                                        </p:cTn>
                                        <p:tgtEl>
                                          <p:spTgt spid="132"/>
                                        </p:tgtEl>
                                        <p:attrNameLst>
                                          <p:attrName>style.visibility</p:attrName>
                                        </p:attrNameLst>
                                      </p:cBhvr>
                                      <p:to>
                                        <p:strVal val="hidden"/>
                                      </p:to>
                                    </p:set>
                                  </p:childTnLst>
                                </p:cTn>
                              </p:par>
                              <p:par>
                                <p:cTn id="31" presetID="1" presetClass="entr" presetSubtype="0" fill="hold" nodeType="withEffect">
                                  <p:stCondLst>
                                    <p:cond delay="5000"/>
                                  </p:stCondLst>
                                  <p:childTnLst>
                                    <p:set>
                                      <p:cBhvr>
                                        <p:cTn id="32" dur="1" fill="hold">
                                          <p:stCondLst>
                                            <p:cond delay="0"/>
                                          </p:stCondLst>
                                        </p:cTn>
                                        <p:tgtEl>
                                          <p:spTgt spid="143"/>
                                        </p:tgtEl>
                                        <p:attrNameLst>
                                          <p:attrName>style.visibility</p:attrName>
                                        </p:attrNameLst>
                                      </p:cBhvr>
                                      <p:to>
                                        <p:strVal val="visible"/>
                                      </p:to>
                                    </p:set>
                                  </p:childTnLst>
                                </p:cTn>
                              </p:par>
                              <p:par>
                                <p:cTn id="33" presetID="22" presetClass="entr" presetSubtype="4" fill="hold" grpId="0" nodeType="withEffect">
                                  <p:stCondLst>
                                    <p:cond delay="500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0"/>
                                        <p:tgtEl>
                                          <p:spTgt spid="5"/>
                                        </p:tgtEl>
                                      </p:cBhvr>
                                    </p:animEffect>
                                  </p:childTnLst>
                                </p:cTn>
                              </p:par>
                              <p:par>
                                <p:cTn id="36" presetID="1" presetClass="exit" presetSubtype="0" fill="hold" nodeType="withEffect">
                                  <p:stCondLst>
                                    <p:cond delay="10000"/>
                                  </p:stCondLst>
                                  <p:childTnLst>
                                    <p:set>
                                      <p:cBhvr>
                                        <p:cTn id="37" dur="1" fill="hold">
                                          <p:stCondLst>
                                            <p:cond delay="0"/>
                                          </p:stCondLst>
                                        </p:cTn>
                                        <p:tgtEl>
                                          <p:spTgt spid="143"/>
                                        </p:tgtEl>
                                        <p:attrNameLst>
                                          <p:attrName>style.visibility</p:attrName>
                                        </p:attrNameLst>
                                      </p:cBhvr>
                                      <p:to>
                                        <p:strVal val="hidden"/>
                                      </p:to>
                                    </p:set>
                                  </p:childTnLst>
                                </p:cTn>
                              </p:par>
                              <p:par>
                                <p:cTn id="38" presetID="22" presetClass="entr" presetSubtype="4" fill="hold" grpId="0" nodeType="withEffect">
                                  <p:stCondLst>
                                    <p:cond delay="1000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0"/>
                                        <p:tgtEl>
                                          <p:spTgt spid="6"/>
                                        </p:tgtEl>
                                      </p:cBhvr>
                                    </p:animEffect>
                                  </p:childTnLst>
                                </p:cTn>
                              </p:par>
                              <p:par>
                                <p:cTn id="41" presetID="1" presetClass="exit" presetSubtype="0" fill="hold" grpId="2" nodeType="withEffect">
                                  <p:stCondLst>
                                    <p:cond delay="10000"/>
                                  </p:stCondLst>
                                  <p:childTnLst>
                                    <p:set>
                                      <p:cBhvr>
                                        <p:cTn id="42" dur="1" fill="hold">
                                          <p:stCondLst>
                                            <p:cond delay="0"/>
                                          </p:stCondLst>
                                        </p:cTn>
                                        <p:tgtEl>
                                          <p:spTgt spid="41">
                                            <p:txEl>
                                              <p:pRg st="0" end="0"/>
                                            </p:txEl>
                                          </p:spTgt>
                                        </p:tgtEl>
                                        <p:attrNameLst>
                                          <p:attrName>style.visibility</p:attrName>
                                        </p:attrNameLst>
                                      </p:cBhvr>
                                      <p:to>
                                        <p:strVal val="hidden"/>
                                      </p:to>
                                    </p:set>
                                  </p:childTnLst>
                                </p:cTn>
                              </p:par>
                              <p:par>
                                <p:cTn id="43" presetID="1" presetClass="exit" presetSubtype="0" fill="hold" grpId="2" nodeType="withEffect">
                                  <p:stCondLst>
                                    <p:cond delay="10000"/>
                                  </p:stCondLst>
                                  <p:childTnLst>
                                    <p:set>
                                      <p:cBhvr>
                                        <p:cTn id="44" dur="1" fill="hold">
                                          <p:stCondLst>
                                            <p:cond delay="0"/>
                                          </p:stCondLst>
                                        </p:cTn>
                                        <p:tgtEl>
                                          <p:spTgt spid="41">
                                            <p:bg/>
                                          </p:spTgt>
                                        </p:tgtEl>
                                        <p:attrNameLst>
                                          <p:attrName>style.visibility</p:attrName>
                                        </p:attrNameLst>
                                      </p:cBhvr>
                                      <p:to>
                                        <p:strVal val="hidden"/>
                                      </p:to>
                                    </p:set>
                                  </p:childTnLst>
                                </p:cTn>
                              </p:par>
                              <p:par>
                                <p:cTn id="45" presetID="1" presetClass="entr" presetSubtype="0" fill="hold" nodeType="withEffect">
                                  <p:stCondLst>
                                    <p:cond delay="10000"/>
                                  </p:stCondLst>
                                  <p:childTnLst>
                                    <p:set>
                                      <p:cBhvr>
                                        <p:cTn id="46" dur="1" fill="hold">
                                          <p:stCondLst>
                                            <p:cond delay="0"/>
                                          </p:stCondLst>
                                        </p:cTn>
                                        <p:tgtEl>
                                          <p:spTgt spid="160"/>
                                        </p:tgtEl>
                                        <p:attrNameLst>
                                          <p:attrName>style.visibility</p:attrName>
                                        </p:attrNameLst>
                                      </p:cBhvr>
                                      <p:to>
                                        <p:strVal val="visible"/>
                                      </p:to>
                                    </p:set>
                                  </p:childTnLst>
                                </p:cTn>
                              </p:par>
                              <p:par>
                                <p:cTn id="47" presetID="1" presetClass="exit" presetSubtype="0" fill="hold" nodeType="withEffect">
                                  <p:stCondLst>
                                    <p:cond delay="15000"/>
                                  </p:stCondLst>
                                  <p:childTnLst>
                                    <p:set>
                                      <p:cBhvr>
                                        <p:cTn id="48" dur="1" fill="hold">
                                          <p:stCondLst>
                                            <p:cond delay="0"/>
                                          </p:stCondLst>
                                        </p:cTn>
                                        <p:tgtEl>
                                          <p:spTgt spid="160"/>
                                        </p:tgtEl>
                                        <p:attrNameLst>
                                          <p:attrName>style.visibility</p:attrName>
                                        </p:attrNameLst>
                                      </p:cBhvr>
                                      <p:to>
                                        <p:strVal val="hidden"/>
                                      </p:to>
                                    </p:set>
                                  </p:childTnLst>
                                </p:cTn>
                              </p:par>
                              <p:par>
                                <p:cTn id="49" presetID="1" presetClass="exit" presetSubtype="0" fill="hold" nodeType="withEffect">
                                  <p:stCondLst>
                                    <p:cond delay="15000"/>
                                  </p:stCondLst>
                                  <p:childTnLst>
                                    <p:set>
                                      <p:cBhvr>
                                        <p:cTn id="50" dur="1" fill="hold">
                                          <p:stCondLst>
                                            <p:cond delay="0"/>
                                          </p:stCondLst>
                                        </p:cTn>
                                        <p:tgtEl>
                                          <p:spTgt spid="174"/>
                                        </p:tgtEl>
                                        <p:attrNameLst>
                                          <p:attrName>style.visibility</p:attrName>
                                        </p:attrNameLst>
                                      </p:cBhvr>
                                      <p:to>
                                        <p:strVal val="hidden"/>
                                      </p:to>
                                    </p:set>
                                  </p:childTnLst>
                                </p:cTn>
                              </p:par>
                              <p:par>
                                <p:cTn id="51" presetID="1" presetClass="entr" presetSubtype="0" fill="hold" grpId="0" nodeType="withEffect">
                                  <p:stCondLst>
                                    <p:cond delay="15000"/>
                                  </p:stCondLst>
                                  <p:childTnLst>
                                    <p:set>
                                      <p:cBhvr>
                                        <p:cTn id="52" dur="1" fill="hold">
                                          <p:stCondLst>
                                            <p:cond delay="0"/>
                                          </p:stCondLst>
                                        </p:cTn>
                                        <p:tgtEl>
                                          <p:spTgt spid="41">
                                            <p:bg/>
                                          </p:spTgt>
                                        </p:tgtEl>
                                        <p:attrNameLst>
                                          <p:attrName>style.visibility</p:attrName>
                                        </p:attrNameLst>
                                      </p:cBhvr>
                                      <p:to>
                                        <p:strVal val="visible"/>
                                      </p:to>
                                    </p:set>
                                  </p:childTnLst>
                                </p:cTn>
                              </p:par>
                              <p:par>
                                <p:cTn id="53" presetID="1" presetClass="entr" presetSubtype="0" fill="hold" grpId="0" nodeType="withEffect">
                                  <p:stCondLst>
                                    <p:cond delay="15000"/>
                                  </p:stCondLst>
                                  <p:childTnLst>
                                    <p:set>
                                      <p:cBhvr>
                                        <p:cTn id="5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41" grpId="0" build="allAtOnce" animBg="1"/>
      <p:bldP spid="41" grpId="1" build="allAtOnce" animBg="1"/>
      <p:bldP spid="41" grpId="2" build="allAtOnce" animBg="1"/>
      <p:bldP spid="88" grpId="0" animBg="1"/>
      <p:bldP spid="88" grpId="1" animBg="1"/>
      <p:bldP spid="89" grpId="0" animBg="1"/>
      <p:bldP spid="8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180CC1-B20A-ACE7-D41C-D6A6752B7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62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4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4960-3AC0-EE73-B79D-52807E191462}"/>
              </a:ext>
            </a:extLst>
          </p:cNvPr>
          <p:cNvSpPr>
            <a:spLocks noGrp="1"/>
          </p:cNvSpPr>
          <p:nvPr>
            <p:ph type="title"/>
          </p:nvPr>
        </p:nvSpPr>
        <p:spPr/>
        <p:txBody>
          <a:bodyPr/>
          <a:lstStyle/>
          <a:p>
            <a:r>
              <a:rPr lang="en-US" dirty="0"/>
              <a:t>Tonight’s Speaker</a:t>
            </a:r>
          </a:p>
        </p:txBody>
      </p:sp>
      <p:sp>
        <p:nvSpPr>
          <p:cNvPr id="3" name="Content Placeholder 2">
            <a:extLst>
              <a:ext uri="{FF2B5EF4-FFF2-40B4-BE49-F238E27FC236}">
                <a16:creationId xmlns:a16="http://schemas.microsoft.com/office/drawing/2014/main" id="{ABFD3DA4-AB97-5B0B-8A8A-AB89F527A39A}"/>
              </a:ext>
            </a:extLst>
          </p:cNvPr>
          <p:cNvSpPr>
            <a:spLocks noGrp="1"/>
          </p:cNvSpPr>
          <p:nvPr>
            <p:ph idx="1"/>
          </p:nvPr>
        </p:nvSpPr>
        <p:spPr>
          <a:xfrm>
            <a:off x="975416" y="1682671"/>
            <a:ext cx="10167981" cy="4195481"/>
          </a:xfrm>
        </p:spPr>
        <p:txBody>
          <a:bodyPr>
            <a:normAutofit fontScale="92500" lnSpcReduction="10000"/>
          </a:bodyPr>
          <a:lstStyle/>
          <a:p>
            <a:r>
              <a:rPr lang="en-US" dirty="0"/>
              <a:t>Bill Isenhower is a retired civil engineer and software developer</a:t>
            </a:r>
          </a:p>
          <a:p>
            <a:r>
              <a:rPr lang="en-US" dirty="0"/>
              <a:t>BSCE, MS, Ph.D. in Civil Engineering, The University of Texas at Austin</a:t>
            </a:r>
          </a:p>
          <a:p>
            <a:r>
              <a:rPr lang="en-US" dirty="0"/>
              <a:t>During his career, Bill has worked in private consulting, the Texas DOT, university professor, and twice was an </a:t>
            </a:r>
            <a:r>
              <a:rPr lang="en-US" i="1" dirty="0"/>
              <a:t>Expert on Mission</a:t>
            </a:r>
            <a:r>
              <a:rPr lang="en-US" dirty="0"/>
              <a:t> for the United Nations Development Program in India</a:t>
            </a:r>
          </a:p>
          <a:p>
            <a:r>
              <a:rPr lang="en-US" dirty="0"/>
              <a:t>From 1997 to 2016 he was a consulting engineer and program manager for Ensoft, Inc./Lymon C. Reese &amp; Associates, an engineering software development and consulting firm located in Austin, Texas</a:t>
            </a:r>
          </a:p>
          <a:p>
            <a:r>
              <a:rPr lang="en-US" dirty="0"/>
              <a:t>Over his career, Bill has worked on projects in 17 countries and 42 US states</a:t>
            </a:r>
          </a:p>
          <a:p>
            <a:r>
              <a:rPr lang="en-US" dirty="0"/>
              <a:t>In December 2005, Bill and his colleague Dr. Gonzalo Vasquez were contracted by the </a:t>
            </a:r>
            <a:r>
              <a:rPr lang="es-ES" dirty="0"/>
              <a:t>Autoridad del Canal de Panamá</a:t>
            </a:r>
            <a:r>
              <a:rPr lang="en-US" dirty="0"/>
              <a:t> to train their geotechnical engineers how to use software developed by Ensoft for the analysis and design drilled foundations in soft rock to support the guide walls of the Neopanamax locks</a:t>
            </a:r>
          </a:p>
        </p:txBody>
      </p:sp>
    </p:spTree>
    <p:extLst>
      <p:ext uri="{BB962C8B-B14F-4D97-AF65-F5344CB8AC3E}">
        <p14:creationId xmlns:p14="http://schemas.microsoft.com/office/powerpoint/2010/main" val="81683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CC84-0D01-C146-9169-1B1F9EFD6CF3}"/>
            </a:ext>
          </a:extLst>
        </p:cNvPr>
        <p:cNvGrpSpPr/>
        <p:nvPr/>
      </p:nvGrpSpPr>
      <p:grpSpPr>
        <a:xfrm>
          <a:off x="0" y="0"/>
          <a:ext cx="0" cy="0"/>
          <a:chOff x="0" y="0"/>
          <a:chExt cx="0" cy="0"/>
        </a:xfrm>
      </p:grpSpPr>
      <p:pic>
        <p:nvPicPr>
          <p:cNvPr id="3" name="Picture 2" descr="A cover of a magazine&#10;&#10;AI-generated content may be incorrect.">
            <a:extLst>
              <a:ext uri="{FF2B5EF4-FFF2-40B4-BE49-F238E27FC236}">
                <a16:creationId xmlns:a16="http://schemas.microsoft.com/office/drawing/2014/main" id="{1512163C-D763-AC32-D505-A1E7352429A6}"/>
              </a:ext>
            </a:extLst>
          </p:cNvPr>
          <p:cNvPicPr>
            <a:picLocks noChangeAspect="1"/>
          </p:cNvPicPr>
          <p:nvPr/>
        </p:nvPicPr>
        <p:blipFill>
          <a:blip r:embed="rId3">
            <a:extLst>
              <a:ext uri="{28A0092B-C50C-407E-A947-70E740481C1C}">
                <a14:useLocalDpi xmlns:a14="http://schemas.microsoft.com/office/drawing/2010/main" val="0"/>
              </a:ext>
            </a:extLst>
          </a:blip>
          <a:srcRect l="669" t="29490" b="29373"/>
          <a:stretch>
            <a:fillRect/>
          </a:stretch>
        </p:blipFill>
        <p:spPr>
          <a:xfrm>
            <a:off x="0" y="0"/>
            <a:ext cx="12192000" cy="6858000"/>
          </a:xfrm>
          <a:prstGeom prst="rect">
            <a:avLst/>
          </a:prstGeom>
        </p:spPr>
      </p:pic>
    </p:spTree>
    <p:extLst>
      <p:ext uri="{BB962C8B-B14F-4D97-AF65-F5344CB8AC3E}">
        <p14:creationId xmlns:p14="http://schemas.microsoft.com/office/powerpoint/2010/main" val="2317469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6458-6616-F836-1E75-5706AC8DE5D6}"/>
              </a:ext>
            </a:extLst>
          </p:cNvPr>
          <p:cNvSpPr>
            <a:spLocks noGrp="1"/>
          </p:cNvSpPr>
          <p:nvPr>
            <p:ph type="title"/>
          </p:nvPr>
        </p:nvSpPr>
        <p:spPr>
          <a:xfrm>
            <a:off x="2064518" y="2029587"/>
            <a:ext cx="8013234" cy="1915647"/>
          </a:xfrm>
        </p:spPr>
        <p:txBody>
          <a:bodyPr/>
          <a:lstStyle/>
          <a:p>
            <a:pPr algn="ctr"/>
            <a:r>
              <a:rPr lang="en-US" dirty="0"/>
              <a:t>A Tour of the Panama Canal</a:t>
            </a:r>
            <a:br>
              <a:rPr lang="en-US" dirty="0"/>
            </a:br>
            <a:r>
              <a:rPr lang="en-US" dirty="0"/>
              <a:t>(as it was in 2005)</a:t>
            </a:r>
            <a:br>
              <a:rPr lang="en-US" dirty="0"/>
            </a:br>
            <a:endParaRPr lang="en-US" dirty="0"/>
          </a:p>
        </p:txBody>
      </p:sp>
      <p:sp>
        <p:nvSpPr>
          <p:cNvPr id="3" name="Text Placeholder 2">
            <a:extLst>
              <a:ext uri="{FF2B5EF4-FFF2-40B4-BE49-F238E27FC236}">
                <a16:creationId xmlns:a16="http://schemas.microsoft.com/office/drawing/2014/main" id="{CC7C2A97-AB8B-BE20-B8E4-8B973900743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2633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7FC0-AD02-EC17-9CA4-DA459C476B9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0165FDD-E636-32BD-F4A6-19C8F6E334B0}"/>
              </a:ext>
            </a:extLst>
          </p:cNvPr>
          <p:cNvGrpSpPr/>
          <p:nvPr/>
        </p:nvGrpSpPr>
        <p:grpSpPr>
          <a:xfrm>
            <a:off x="0" y="0"/>
            <a:ext cx="14758229" cy="7263116"/>
            <a:chOff x="0" y="0"/>
            <a:chExt cx="14758229" cy="7263116"/>
          </a:xfrm>
        </p:grpSpPr>
        <p:pic>
          <p:nvPicPr>
            <p:cNvPr id="3" name="Picture 2" descr="High angle view of a city&#10;&#10;AI-generated content may be incorrect.">
              <a:extLst>
                <a:ext uri="{FF2B5EF4-FFF2-40B4-BE49-F238E27FC236}">
                  <a16:creationId xmlns:a16="http://schemas.microsoft.com/office/drawing/2014/main" id="{CE09DCDB-13EE-027F-E469-F96BABF91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80000">
              <a:off x="5614229" y="405116"/>
              <a:ext cx="9144000" cy="6858000"/>
            </a:xfrm>
            <a:prstGeom prst="rect">
              <a:avLst/>
            </a:prstGeom>
            <a:ln>
              <a:solidFill>
                <a:schemeClr val="bg1"/>
              </a:solidFill>
            </a:ln>
          </p:spPr>
        </p:pic>
        <p:pic>
          <p:nvPicPr>
            <p:cNvPr id="5" name="Picture 4" descr="High rise buildings in a city&#10;&#10;AI-generated content may be incorrect.">
              <a:extLst>
                <a:ext uri="{FF2B5EF4-FFF2-40B4-BE49-F238E27FC236}">
                  <a16:creationId xmlns:a16="http://schemas.microsoft.com/office/drawing/2014/main" id="{C8983511-6AF6-4E0C-3EED-8B9E75A03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bg1"/>
              </a:solidFill>
            </a:ln>
          </p:spPr>
        </p:pic>
      </p:grpSp>
      <p:sp>
        <p:nvSpPr>
          <p:cNvPr id="7" name="TextBox 6">
            <a:extLst>
              <a:ext uri="{FF2B5EF4-FFF2-40B4-BE49-F238E27FC236}">
                <a16:creationId xmlns:a16="http://schemas.microsoft.com/office/drawing/2014/main" id="{F71AAFC5-1108-4903-48FB-D7E4780330FB}"/>
              </a:ext>
            </a:extLst>
          </p:cNvPr>
          <p:cNvSpPr txBox="1"/>
          <p:nvPr/>
        </p:nvSpPr>
        <p:spPr>
          <a:xfrm>
            <a:off x="9020584" y="0"/>
            <a:ext cx="3171416" cy="1754326"/>
          </a:xfrm>
          <a:prstGeom prst="rect">
            <a:avLst/>
          </a:prstGeom>
          <a:solidFill>
            <a:schemeClr val="tx1"/>
          </a:solidFill>
        </p:spPr>
        <p:txBody>
          <a:bodyPr wrap="square" rtlCol="0">
            <a:spAutoFit/>
          </a:bodyPr>
          <a:lstStyle/>
          <a:p>
            <a:r>
              <a:rPr lang="en-US" b="1" i="1" dirty="0">
                <a:solidFill>
                  <a:schemeClr val="bg1"/>
                </a:solidFill>
              </a:rPr>
              <a:t>If you need to drive a car in Panamá City, a car with  GPS, and knowledge of Spanish, are essential because of the short, one-way streets! </a:t>
            </a:r>
          </a:p>
        </p:txBody>
      </p:sp>
      <p:sp>
        <p:nvSpPr>
          <p:cNvPr id="2" name="Rectangle 1">
            <a:extLst>
              <a:ext uri="{FF2B5EF4-FFF2-40B4-BE49-F238E27FC236}">
                <a16:creationId xmlns:a16="http://schemas.microsoft.com/office/drawing/2014/main" id="{92E2654D-E757-4548-E09B-36BC41C5B3E0}"/>
              </a:ext>
            </a:extLst>
          </p:cNvPr>
          <p:cNvSpPr/>
          <p:nvPr/>
        </p:nvSpPr>
        <p:spPr>
          <a:xfrm>
            <a:off x="0" y="0"/>
            <a:ext cx="12192000" cy="6858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819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6C8B-30A4-8B54-6648-C365AA3972B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BEBEA05-E0CE-58BE-C891-22942A31DCDB}"/>
              </a:ext>
            </a:extLst>
          </p:cNvPr>
          <p:cNvPicPr>
            <a:picLocks noGrp="1" noRot="1" noChangeAspect="1" noMove="1" noResize="1" noEditPoints="1" noAdjustHandles="1" noChangeArrowheads="1" noChangeShapeType="1" noCrop="1"/>
          </p:cNvPicPr>
          <p:nvPr/>
        </p:nvPicPr>
        <p:blipFill>
          <a:blip r:embed="rId2"/>
          <a:srcRect t="3892" b="32291"/>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9530AA4-8FEF-8B43-02FF-1672C600D113}"/>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Flight Path</a:t>
            </a:r>
          </a:p>
        </p:txBody>
      </p:sp>
      <p:cxnSp>
        <p:nvCxnSpPr>
          <p:cNvPr id="9" name="Straight Connector 8">
            <a:extLst>
              <a:ext uri="{FF2B5EF4-FFF2-40B4-BE49-F238E27FC236}">
                <a16:creationId xmlns:a16="http://schemas.microsoft.com/office/drawing/2014/main" id="{334C10AA-D907-1D9C-0E56-460BB1DEB396}"/>
              </a:ext>
            </a:extLst>
          </p:cNvPr>
          <p:cNvCxnSpPr>
            <a:cxnSpLocks/>
          </p:cNvCxnSpPr>
          <p:nvPr/>
        </p:nvCxnSpPr>
        <p:spPr>
          <a:xfrm flipH="1">
            <a:off x="5837585" y="5037615"/>
            <a:ext cx="700594" cy="449720"/>
          </a:xfrm>
          <a:prstGeom prst="line">
            <a:avLst/>
          </a:prstGeom>
          <a:ln w="82550" cap="flat">
            <a:solidFill>
              <a:srgbClr val="B7573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6959CB-F891-0E8A-EE18-05F3A735EB46}"/>
              </a:ext>
            </a:extLst>
          </p:cNvPr>
          <p:cNvSpPr txBox="1"/>
          <p:nvPr/>
        </p:nvSpPr>
        <p:spPr>
          <a:xfrm>
            <a:off x="7695520" y="5808342"/>
            <a:ext cx="3170997" cy="276999"/>
          </a:xfrm>
          <a:prstGeom prst="rect">
            <a:avLst/>
          </a:prstGeom>
          <a:solidFill>
            <a:srgbClr val="9EB7BB"/>
          </a:solidFill>
        </p:spPr>
        <p:txBody>
          <a:bodyPr wrap="square" lIns="0" tIns="0" rIns="0" bIns="0" rtlCol="0">
            <a:spAutoFit/>
          </a:bodyPr>
          <a:lstStyle/>
          <a:p>
            <a:r>
              <a:rPr lang="en-US" sz="1600" b="1" dirty="0">
                <a:solidFill>
                  <a:schemeClr val="bg1"/>
                </a:solidFill>
              </a:rPr>
              <a:t>  </a:t>
            </a:r>
            <a:r>
              <a:rPr lang="en-US" b="1" i="1" dirty="0">
                <a:solidFill>
                  <a:schemeClr val="bg1"/>
                </a:solidFill>
              </a:rPr>
              <a:t>Bridge of the Americas</a:t>
            </a:r>
          </a:p>
        </p:txBody>
      </p:sp>
      <p:sp>
        <p:nvSpPr>
          <p:cNvPr id="14" name="TextBox 13">
            <a:extLst>
              <a:ext uri="{FF2B5EF4-FFF2-40B4-BE49-F238E27FC236}">
                <a16:creationId xmlns:a16="http://schemas.microsoft.com/office/drawing/2014/main" id="{606F1BD0-F677-3D10-C66F-3DD5E3FC011F}"/>
              </a:ext>
            </a:extLst>
          </p:cNvPr>
          <p:cNvSpPr txBox="1"/>
          <p:nvPr/>
        </p:nvSpPr>
        <p:spPr>
          <a:xfrm>
            <a:off x="7862323" y="4802876"/>
            <a:ext cx="3187887" cy="492443"/>
          </a:xfrm>
          <a:prstGeom prst="rect">
            <a:avLst/>
          </a:prstGeom>
          <a:solidFill>
            <a:srgbClr val="9EB7BB"/>
          </a:solidFill>
        </p:spPr>
        <p:txBody>
          <a:bodyPr wrap="square" lIns="0" tIns="0" rIns="0" bIns="0" rtlCol="0">
            <a:spAutoFit/>
          </a:bodyPr>
          <a:lstStyle/>
          <a:p>
            <a:r>
              <a:rPr lang="en-US" b="1" i="1" dirty="0">
                <a:solidFill>
                  <a:schemeClr val="bg1"/>
                </a:solidFill>
                <a:latin typeface="Aptos" panose="020B0004020202020204" pitchFamily="34" charset="0"/>
              </a:rPr>
              <a:t>“Fourth” Bridge (unnamed)</a:t>
            </a:r>
          </a:p>
          <a:p>
            <a:r>
              <a:rPr lang="en-US" sz="1400" dirty="0">
                <a:solidFill>
                  <a:schemeClr val="bg1"/>
                </a:solidFill>
              </a:rPr>
              <a:t>Under construction, 21%  complete</a:t>
            </a:r>
          </a:p>
        </p:txBody>
      </p:sp>
      <p:sp>
        <p:nvSpPr>
          <p:cNvPr id="5" name="Freeform: Shape 4">
            <a:extLst>
              <a:ext uri="{FF2B5EF4-FFF2-40B4-BE49-F238E27FC236}">
                <a16:creationId xmlns:a16="http://schemas.microsoft.com/office/drawing/2014/main" id="{32F2CE6D-0186-5DE3-9A28-24CBC48F2989}"/>
              </a:ext>
            </a:extLst>
          </p:cNvPr>
          <p:cNvSpPr/>
          <p:nvPr/>
        </p:nvSpPr>
        <p:spPr>
          <a:xfrm>
            <a:off x="1181408" y="511324"/>
            <a:ext cx="5407176" cy="5007655"/>
          </a:xfrm>
          <a:custGeom>
            <a:avLst/>
            <a:gdLst>
              <a:gd name="connsiteX0" fmla="*/ 5205962 w 5205962"/>
              <a:gd name="connsiteY0" fmla="*/ 3328610 h 4973863"/>
              <a:gd name="connsiteX1" fmla="*/ 4823753 w 5205962"/>
              <a:gd name="connsiteY1" fmla="*/ 4155924 h 4973863"/>
              <a:gd name="connsiteX2" fmla="*/ 3764210 w 5205962"/>
              <a:gd name="connsiteY2" fmla="*/ 4963886 h 4973863"/>
              <a:gd name="connsiteX3" fmla="*/ 3304591 w 5205962"/>
              <a:gd name="connsiteY3" fmla="*/ 3575353 h 4973863"/>
              <a:gd name="connsiteX4" fmla="*/ 3004629 w 5205962"/>
              <a:gd name="connsiteY4" fmla="*/ 2385181 h 4973863"/>
              <a:gd name="connsiteX5" fmla="*/ 1964438 w 5205962"/>
              <a:gd name="connsiteY5" fmla="*/ 1330476 h 4973863"/>
              <a:gd name="connsiteX6" fmla="*/ 503334 w 5205962"/>
              <a:gd name="connsiteY6" fmla="*/ 498324 h 4973863"/>
              <a:gd name="connsiteX7" fmla="*/ 43715 w 5205962"/>
              <a:gd name="connsiteY7" fmla="*/ 0 h 4973863"/>
              <a:gd name="connsiteX0" fmla="*/ 5188546 w 5188546"/>
              <a:gd name="connsiteY0" fmla="*/ 3328610 h 4973863"/>
              <a:gd name="connsiteX1" fmla="*/ 4806337 w 5188546"/>
              <a:gd name="connsiteY1" fmla="*/ 4155924 h 4973863"/>
              <a:gd name="connsiteX2" fmla="*/ 3746794 w 5188546"/>
              <a:gd name="connsiteY2" fmla="*/ 4963886 h 4973863"/>
              <a:gd name="connsiteX3" fmla="*/ 3287175 w 5188546"/>
              <a:gd name="connsiteY3" fmla="*/ 3575353 h 4973863"/>
              <a:gd name="connsiteX4" fmla="*/ 2987213 w 5188546"/>
              <a:gd name="connsiteY4" fmla="*/ 2385181 h 4973863"/>
              <a:gd name="connsiteX5" fmla="*/ 1947022 w 5188546"/>
              <a:gd name="connsiteY5" fmla="*/ 1330476 h 4973863"/>
              <a:gd name="connsiteX6" fmla="*/ 781042 w 5188546"/>
              <a:gd name="connsiteY6" fmla="*/ 556381 h 4973863"/>
              <a:gd name="connsiteX7" fmla="*/ 26299 w 5188546"/>
              <a:gd name="connsiteY7" fmla="*/ 0 h 4973863"/>
              <a:gd name="connsiteX0" fmla="*/ 5400182 w 5400182"/>
              <a:gd name="connsiteY0" fmla="*/ 3357638 h 5002891"/>
              <a:gd name="connsiteX1" fmla="*/ 5017973 w 5400182"/>
              <a:gd name="connsiteY1" fmla="*/ 4184952 h 5002891"/>
              <a:gd name="connsiteX2" fmla="*/ 3958430 w 5400182"/>
              <a:gd name="connsiteY2" fmla="*/ 4992914 h 5002891"/>
              <a:gd name="connsiteX3" fmla="*/ 3498811 w 5400182"/>
              <a:gd name="connsiteY3" fmla="*/ 3604381 h 5002891"/>
              <a:gd name="connsiteX4" fmla="*/ 3198849 w 5400182"/>
              <a:gd name="connsiteY4" fmla="*/ 2414209 h 5002891"/>
              <a:gd name="connsiteX5" fmla="*/ 2158658 w 5400182"/>
              <a:gd name="connsiteY5" fmla="*/ 1359504 h 5002891"/>
              <a:gd name="connsiteX6" fmla="*/ 992678 w 5400182"/>
              <a:gd name="connsiteY6" fmla="*/ 585409 h 5002891"/>
              <a:gd name="connsiteX7" fmla="*/ 20220 w 5400182"/>
              <a:gd name="connsiteY7" fmla="*/ 0 h 5002891"/>
              <a:gd name="connsiteX0" fmla="*/ 5400182 w 5400182"/>
              <a:gd name="connsiteY0" fmla="*/ 3357638 h 5007645"/>
              <a:gd name="connsiteX1" fmla="*/ 4906697 w 5400182"/>
              <a:gd name="connsiteY1" fmla="*/ 4276876 h 5007645"/>
              <a:gd name="connsiteX2" fmla="*/ 3958430 w 5400182"/>
              <a:gd name="connsiteY2" fmla="*/ 4992914 h 5007645"/>
              <a:gd name="connsiteX3" fmla="*/ 3498811 w 5400182"/>
              <a:gd name="connsiteY3" fmla="*/ 3604381 h 5007645"/>
              <a:gd name="connsiteX4" fmla="*/ 3198849 w 5400182"/>
              <a:gd name="connsiteY4" fmla="*/ 2414209 h 5007645"/>
              <a:gd name="connsiteX5" fmla="*/ 2158658 w 5400182"/>
              <a:gd name="connsiteY5" fmla="*/ 1359504 h 5007645"/>
              <a:gd name="connsiteX6" fmla="*/ 992678 w 5400182"/>
              <a:gd name="connsiteY6" fmla="*/ 585409 h 5007645"/>
              <a:gd name="connsiteX7" fmla="*/ 20220 w 5400182"/>
              <a:gd name="connsiteY7" fmla="*/ 0 h 5007645"/>
              <a:gd name="connsiteX0" fmla="*/ 5400182 w 5400182"/>
              <a:gd name="connsiteY0" fmla="*/ 3357638 h 5008397"/>
              <a:gd name="connsiteX1" fmla="*/ 4906697 w 5400182"/>
              <a:gd name="connsiteY1" fmla="*/ 4276876 h 5008397"/>
              <a:gd name="connsiteX2" fmla="*/ 3958430 w 5400182"/>
              <a:gd name="connsiteY2" fmla="*/ 4992914 h 5008397"/>
              <a:gd name="connsiteX3" fmla="*/ 3498811 w 5400182"/>
              <a:gd name="connsiteY3" fmla="*/ 3604381 h 5008397"/>
              <a:gd name="connsiteX4" fmla="*/ 3198849 w 5400182"/>
              <a:gd name="connsiteY4" fmla="*/ 2414209 h 5008397"/>
              <a:gd name="connsiteX5" fmla="*/ 2158658 w 5400182"/>
              <a:gd name="connsiteY5" fmla="*/ 1359504 h 5008397"/>
              <a:gd name="connsiteX6" fmla="*/ 992678 w 5400182"/>
              <a:gd name="connsiteY6" fmla="*/ 585409 h 5008397"/>
              <a:gd name="connsiteX7" fmla="*/ 20220 w 5400182"/>
              <a:gd name="connsiteY7" fmla="*/ 0 h 5008397"/>
              <a:gd name="connsiteX0" fmla="*/ 5400182 w 5400182"/>
              <a:gd name="connsiteY0" fmla="*/ 3357638 h 5007950"/>
              <a:gd name="connsiteX1" fmla="*/ 4906697 w 5400182"/>
              <a:gd name="connsiteY1" fmla="*/ 4276876 h 5007950"/>
              <a:gd name="connsiteX2" fmla="*/ 3958430 w 5400182"/>
              <a:gd name="connsiteY2" fmla="*/ 4992914 h 5007950"/>
              <a:gd name="connsiteX3" fmla="*/ 3498811 w 5400182"/>
              <a:gd name="connsiteY3" fmla="*/ 3604381 h 5007950"/>
              <a:gd name="connsiteX4" fmla="*/ 3198849 w 5400182"/>
              <a:gd name="connsiteY4" fmla="*/ 2414209 h 5007950"/>
              <a:gd name="connsiteX5" fmla="*/ 2158658 w 5400182"/>
              <a:gd name="connsiteY5" fmla="*/ 1359504 h 5007950"/>
              <a:gd name="connsiteX6" fmla="*/ 992678 w 5400182"/>
              <a:gd name="connsiteY6" fmla="*/ 585409 h 5007950"/>
              <a:gd name="connsiteX7" fmla="*/ 20220 w 5400182"/>
              <a:gd name="connsiteY7" fmla="*/ 0 h 5007950"/>
              <a:gd name="connsiteX0" fmla="*/ 5427396 w 5427396"/>
              <a:gd name="connsiteY0" fmla="*/ 3354916 h 5007655"/>
              <a:gd name="connsiteX1" fmla="*/ 4906697 w 5427396"/>
              <a:gd name="connsiteY1" fmla="*/ 4276876 h 5007655"/>
              <a:gd name="connsiteX2" fmla="*/ 3958430 w 5427396"/>
              <a:gd name="connsiteY2" fmla="*/ 4992914 h 5007655"/>
              <a:gd name="connsiteX3" fmla="*/ 3498811 w 5427396"/>
              <a:gd name="connsiteY3" fmla="*/ 3604381 h 5007655"/>
              <a:gd name="connsiteX4" fmla="*/ 3198849 w 5427396"/>
              <a:gd name="connsiteY4" fmla="*/ 2414209 h 5007655"/>
              <a:gd name="connsiteX5" fmla="*/ 2158658 w 5427396"/>
              <a:gd name="connsiteY5" fmla="*/ 1359504 h 5007655"/>
              <a:gd name="connsiteX6" fmla="*/ 992678 w 5427396"/>
              <a:gd name="connsiteY6" fmla="*/ 585409 h 5007655"/>
              <a:gd name="connsiteX7" fmla="*/ 20220 w 5427396"/>
              <a:gd name="connsiteY7" fmla="*/ 0 h 5007655"/>
              <a:gd name="connsiteX0" fmla="*/ 5427396 w 5427396"/>
              <a:gd name="connsiteY0" fmla="*/ 3354916 h 5007655"/>
              <a:gd name="connsiteX1" fmla="*/ 4906697 w 5427396"/>
              <a:gd name="connsiteY1" fmla="*/ 4276876 h 5007655"/>
              <a:gd name="connsiteX2" fmla="*/ 3958430 w 5427396"/>
              <a:gd name="connsiteY2" fmla="*/ 4992914 h 5007655"/>
              <a:gd name="connsiteX3" fmla="*/ 3498811 w 5427396"/>
              <a:gd name="connsiteY3" fmla="*/ 3604381 h 5007655"/>
              <a:gd name="connsiteX4" fmla="*/ 3198849 w 5427396"/>
              <a:gd name="connsiteY4" fmla="*/ 2414209 h 5007655"/>
              <a:gd name="connsiteX5" fmla="*/ 2158658 w 5427396"/>
              <a:gd name="connsiteY5" fmla="*/ 1359504 h 5007655"/>
              <a:gd name="connsiteX6" fmla="*/ 992678 w 5427396"/>
              <a:gd name="connsiteY6" fmla="*/ 585409 h 5007655"/>
              <a:gd name="connsiteX7" fmla="*/ 20220 w 5427396"/>
              <a:gd name="connsiteY7" fmla="*/ 0 h 5007655"/>
              <a:gd name="connsiteX0" fmla="*/ 5407176 w 5407176"/>
              <a:gd name="connsiteY0" fmla="*/ 3354916 h 5007655"/>
              <a:gd name="connsiteX1" fmla="*/ 4886477 w 5407176"/>
              <a:gd name="connsiteY1" fmla="*/ 4276876 h 5007655"/>
              <a:gd name="connsiteX2" fmla="*/ 3938210 w 5407176"/>
              <a:gd name="connsiteY2" fmla="*/ 4992914 h 5007655"/>
              <a:gd name="connsiteX3" fmla="*/ 3478591 w 5407176"/>
              <a:gd name="connsiteY3" fmla="*/ 3604381 h 5007655"/>
              <a:gd name="connsiteX4" fmla="*/ 3178629 w 5407176"/>
              <a:gd name="connsiteY4" fmla="*/ 2414209 h 5007655"/>
              <a:gd name="connsiteX5" fmla="*/ 2138438 w 5407176"/>
              <a:gd name="connsiteY5" fmla="*/ 1359504 h 5007655"/>
              <a:gd name="connsiteX6" fmla="*/ 972458 w 5407176"/>
              <a:gd name="connsiteY6" fmla="*/ 585409 h 5007655"/>
              <a:gd name="connsiteX7" fmla="*/ 176692 w 5407176"/>
              <a:gd name="connsiteY7" fmla="*/ 110601 h 5007655"/>
              <a:gd name="connsiteX8" fmla="*/ 0 w 5407176"/>
              <a:gd name="connsiteY8" fmla="*/ 0 h 50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7176" h="5007655">
                <a:moveTo>
                  <a:pt x="5407176" y="3354916"/>
                </a:moveTo>
                <a:cubicBezTo>
                  <a:pt x="5238245" y="3675842"/>
                  <a:pt x="5131305" y="4003876"/>
                  <a:pt x="4886477" y="4276876"/>
                </a:cubicBezTo>
                <a:cubicBezTo>
                  <a:pt x="4641649" y="4549876"/>
                  <a:pt x="4172858" y="5104997"/>
                  <a:pt x="3938210" y="4992914"/>
                </a:cubicBezTo>
                <a:cubicBezTo>
                  <a:pt x="3703562" y="4880832"/>
                  <a:pt x="3605188" y="4034165"/>
                  <a:pt x="3478591" y="3604381"/>
                </a:cubicBezTo>
                <a:cubicBezTo>
                  <a:pt x="3351994" y="3174597"/>
                  <a:pt x="3401988" y="2788355"/>
                  <a:pt x="3178629" y="2414209"/>
                </a:cubicBezTo>
                <a:cubicBezTo>
                  <a:pt x="2955270" y="2040063"/>
                  <a:pt x="2506133" y="1664304"/>
                  <a:pt x="2138438" y="1359504"/>
                </a:cubicBezTo>
                <a:cubicBezTo>
                  <a:pt x="1770743" y="1054704"/>
                  <a:pt x="1319773" y="790198"/>
                  <a:pt x="972458" y="585409"/>
                </a:cubicBezTo>
                <a:lnTo>
                  <a:pt x="176692" y="110601"/>
                </a:lnTo>
                <a:cubicBezTo>
                  <a:pt x="14616" y="13033"/>
                  <a:pt x="9091" y="21795"/>
                  <a:pt x="0" y="0"/>
                </a:cubicBezTo>
              </a:path>
            </a:pathLst>
          </a:custGeom>
          <a:noFill/>
          <a:ln w="76200">
            <a:solidFill>
              <a:srgbClr val="0000FF"/>
            </a:solidFill>
            <a:prstDash val="lgDash"/>
            <a:headEnd type="none" w="sm" len="med"/>
            <a:tailEnd type="stealth"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2B0425E1-DF6D-B6A3-9315-59BC4F4BC7E8}"/>
              </a:ext>
            </a:extLst>
          </p:cNvPr>
          <p:cNvSpPr/>
          <p:nvPr/>
        </p:nvSpPr>
        <p:spPr>
          <a:xfrm rot="10800000">
            <a:off x="5941783" y="3278415"/>
            <a:ext cx="3592287" cy="2683328"/>
          </a:xfrm>
          <a:prstGeom prst="arc">
            <a:avLst>
              <a:gd name="adj1" fmla="val 16200000"/>
              <a:gd name="adj2" fmla="val 20102259"/>
            </a:avLst>
          </a:prstGeom>
          <a:ln w="34925">
            <a:solidFill>
              <a:schemeClr val="bg1"/>
            </a:soli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EE5CAD68-E0A6-6805-6E7F-81FA0B62E333}"/>
              </a:ext>
            </a:extLst>
          </p:cNvPr>
          <p:cNvSpPr/>
          <p:nvPr/>
        </p:nvSpPr>
        <p:spPr>
          <a:xfrm rot="10800000">
            <a:off x="3391509" y="449939"/>
            <a:ext cx="9529433" cy="4605862"/>
          </a:xfrm>
          <a:prstGeom prst="arc">
            <a:avLst>
              <a:gd name="adj1" fmla="val 16699538"/>
              <a:gd name="adj2" fmla="val 18509378"/>
            </a:avLst>
          </a:prstGeom>
          <a:ln w="34925">
            <a:solidFill>
              <a:schemeClr val="bg1">
                <a:alpha val="70000"/>
              </a:schemeClr>
            </a:soli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51A9193-D659-BB70-0E59-408515FE1AA1}"/>
              </a:ext>
            </a:extLst>
          </p:cNvPr>
          <p:cNvCxnSpPr>
            <a:cxnSpLocks/>
          </p:cNvCxnSpPr>
          <p:nvPr/>
        </p:nvCxnSpPr>
        <p:spPr>
          <a:xfrm flipH="1">
            <a:off x="5631543" y="4909984"/>
            <a:ext cx="793895" cy="484492"/>
          </a:xfrm>
          <a:prstGeom prst="line">
            <a:avLst/>
          </a:prstGeom>
          <a:ln w="168275" cap="sq">
            <a:solidFill>
              <a:srgbClr val="B75739">
                <a:alpha val="5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40BE80-3CBC-E824-D0F2-19E90DA877AF}"/>
              </a:ext>
            </a:extLst>
          </p:cNvPr>
          <p:cNvCxnSpPr>
            <a:cxnSpLocks/>
          </p:cNvCxnSpPr>
          <p:nvPr/>
        </p:nvCxnSpPr>
        <p:spPr>
          <a:xfrm flipH="1">
            <a:off x="2629612" y="607567"/>
            <a:ext cx="250247" cy="372576"/>
          </a:xfrm>
          <a:prstGeom prst="line">
            <a:avLst/>
          </a:prstGeom>
          <a:ln w="82550" cap="flat">
            <a:solidFill>
              <a:srgbClr val="C66F5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64D10D-4340-6C16-141F-CAC699E60874}"/>
              </a:ext>
            </a:extLst>
          </p:cNvPr>
          <p:cNvSpPr txBox="1"/>
          <p:nvPr/>
        </p:nvSpPr>
        <p:spPr>
          <a:xfrm>
            <a:off x="3792877" y="-61706"/>
            <a:ext cx="1215460" cy="492443"/>
          </a:xfrm>
          <a:prstGeom prst="rect">
            <a:avLst/>
          </a:prstGeom>
          <a:solidFill>
            <a:srgbClr val="E8E3D5"/>
          </a:solidFill>
        </p:spPr>
        <p:txBody>
          <a:bodyPr wrap="square" lIns="0" tIns="0" rIns="0" bIns="0" rtlCol="0">
            <a:spAutoFit/>
          </a:bodyPr>
          <a:lstStyle/>
          <a:p>
            <a:pPr algn="ctr"/>
            <a:r>
              <a:rPr lang="en-US" sz="1600" b="1" dirty="0">
                <a:solidFill>
                  <a:schemeClr val="bg1"/>
                </a:solidFill>
              </a:rPr>
              <a:t>CENTENNIAL </a:t>
            </a:r>
          </a:p>
          <a:p>
            <a:pPr algn="ctr"/>
            <a:r>
              <a:rPr lang="en-US" sz="1600" b="1" dirty="0">
                <a:solidFill>
                  <a:schemeClr val="bg1"/>
                </a:solidFill>
              </a:rPr>
              <a:t>BRIDGE</a:t>
            </a:r>
          </a:p>
        </p:txBody>
      </p:sp>
      <p:cxnSp>
        <p:nvCxnSpPr>
          <p:cNvPr id="10" name="Straight Arrow Connector 9">
            <a:extLst>
              <a:ext uri="{FF2B5EF4-FFF2-40B4-BE49-F238E27FC236}">
                <a16:creationId xmlns:a16="http://schemas.microsoft.com/office/drawing/2014/main" id="{CBA9E1F1-C932-D719-4758-0D949B78405D}"/>
              </a:ext>
            </a:extLst>
          </p:cNvPr>
          <p:cNvCxnSpPr>
            <a:cxnSpLocks/>
            <a:stCxn id="7" idx="1"/>
          </p:cNvCxnSpPr>
          <p:nvPr/>
        </p:nvCxnSpPr>
        <p:spPr>
          <a:xfrm flipH="1">
            <a:off x="2895099" y="184516"/>
            <a:ext cx="897778" cy="429718"/>
          </a:xfrm>
          <a:prstGeom prst="straightConnector1">
            <a:avLst/>
          </a:prstGeom>
          <a:ln w="4445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708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panama canal">
            <a:extLst>
              <a:ext uri="{FF2B5EF4-FFF2-40B4-BE49-F238E27FC236}">
                <a16:creationId xmlns:a16="http://schemas.microsoft.com/office/drawing/2014/main" id="{E5F6768C-62A4-AB0B-16A8-2FA44FF1D4BE}"/>
              </a:ext>
            </a:extLst>
          </p:cNvPr>
          <p:cNvPicPr>
            <a:picLocks noChangeAspect="1"/>
          </p:cNvPicPr>
          <p:nvPr/>
        </p:nvPicPr>
        <p:blipFill>
          <a:blip r:embed="rId2">
            <a:alphaModFix/>
            <a:extLst>
              <a:ext uri="{28A0092B-C50C-407E-A947-70E740481C1C}">
                <a14:useLocalDpi xmlns:a14="http://schemas.microsoft.com/office/drawing/2010/main" val="0"/>
              </a:ext>
            </a:extLst>
          </a:blip>
          <a:srcRect l="26128" t="34719" r="28881" b="35506"/>
          <a:stretch>
            <a:fillRect/>
          </a:stretch>
        </p:blipFill>
        <p:spPr>
          <a:xfrm>
            <a:off x="0" y="42858"/>
            <a:ext cx="12192000" cy="6862098"/>
          </a:xfrm>
          <a:prstGeom prst="rect">
            <a:avLst/>
          </a:prstGeom>
          <a:ln w="47625">
            <a:noFill/>
          </a:ln>
        </p:spPr>
      </p:pic>
      <p:sp>
        <p:nvSpPr>
          <p:cNvPr id="3" name="TextBox 2">
            <a:extLst>
              <a:ext uri="{FF2B5EF4-FFF2-40B4-BE49-F238E27FC236}">
                <a16:creationId xmlns:a16="http://schemas.microsoft.com/office/drawing/2014/main" id="{C5E034CA-8C32-FD08-4113-D4AB56BCD7A0}"/>
              </a:ext>
            </a:extLst>
          </p:cNvPr>
          <p:cNvSpPr txBox="1"/>
          <p:nvPr/>
        </p:nvSpPr>
        <p:spPr>
          <a:xfrm>
            <a:off x="2028645" y="387350"/>
            <a:ext cx="8131362" cy="523220"/>
          </a:xfrm>
          <a:prstGeom prst="rect">
            <a:avLst/>
          </a:prstGeom>
          <a:noFill/>
        </p:spPr>
        <p:txBody>
          <a:bodyPr wrap="square" rtlCol="0">
            <a:spAutoFit/>
          </a:bodyPr>
          <a:lstStyle/>
          <a:p>
            <a:pPr algn="ctr"/>
            <a:r>
              <a:rPr lang="en-US" sz="2800" b="1" dirty="0">
                <a:solidFill>
                  <a:schemeClr val="bg1"/>
                </a:solidFill>
              </a:rPr>
              <a:t>Flight Path Along the Culebra (Gaillard) Cut</a:t>
            </a:r>
          </a:p>
        </p:txBody>
      </p:sp>
      <p:cxnSp>
        <p:nvCxnSpPr>
          <p:cNvPr id="9" name="Straight Connector 8">
            <a:extLst>
              <a:ext uri="{FF2B5EF4-FFF2-40B4-BE49-F238E27FC236}">
                <a16:creationId xmlns:a16="http://schemas.microsoft.com/office/drawing/2014/main" id="{89895EE9-945C-8271-7035-5CE4E2E3F611}"/>
              </a:ext>
            </a:extLst>
          </p:cNvPr>
          <p:cNvCxnSpPr>
            <a:cxnSpLocks/>
          </p:cNvCxnSpPr>
          <p:nvPr/>
        </p:nvCxnSpPr>
        <p:spPr>
          <a:xfrm flipH="1">
            <a:off x="10978776" y="5944553"/>
            <a:ext cx="250247" cy="372576"/>
          </a:xfrm>
          <a:prstGeom prst="line">
            <a:avLst/>
          </a:prstGeom>
          <a:ln w="82550" cap="flat">
            <a:solidFill>
              <a:srgbClr val="C66F5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E2080C-3F92-39B6-9277-CBB01A9401D7}"/>
              </a:ext>
            </a:extLst>
          </p:cNvPr>
          <p:cNvSpPr txBox="1"/>
          <p:nvPr/>
        </p:nvSpPr>
        <p:spPr>
          <a:xfrm>
            <a:off x="10492535" y="4874857"/>
            <a:ext cx="1215460" cy="492443"/>
          </a:xfrm>
          <a:prstGeom prst="rect">
            <a:avLst/>
          </a:prstGeom>
          <a:solidFill>
            <a:srgbClr val="E8E3D5"/>
          </a:solidFill>
        </p:spPr>
        <p:txBody>
          <a:bodyPr wrap="square" lIns="0" tIns="0" rIns="0" bIns="0" rtlCol="0">
            <a:spAutoFit/>
          </a:bodyPr>
          <a:lstStyle/>
          <a:p>
            <a:pPr algn="ctr"/>
            <a:r>
              <a:rPr lang="en-US" sz="1600" b="1" dirty="0">
                <a:solidFill>
                  <a:schemeClr val="bg1"/>
                </a:solidFill>
              </a:rPr>
              <a:t>CENTENNIAL </a:t>
            </a:r>
          </a:p>
          <a:p>
            <a:pPr algn="ctr"/>
            <a:r>
              <a:rPr lang="en-US" sz="1600" b="1" dirty="0">
                <a:solidFill>
                  <a:schemeClr val="bg1"/>
                </a:solidFill>
              </a:rPr>
              <a:t>BRIDGE</a:t>
            </a:r>
          </a:p>
        </p:txBody>
      </p:sp>
      <p:cxnSp>
        <p:nvCxnSpPr>
          <p:cNvPr id="11" name="Straight Arrow Connector 10">
            <a:extLst>
              <a:ext uri="{FF2B5EF4-FFF2-40B4-BE49-F238E27FC236}">
                <a16:creationId xmlns:a16="http://schemas.microsoft.com/office/drawing/2014/main" id="{E281AF9A-B5E9-0886-49F2-5D825AD367C1}"/>
              </a:ext>
            </a:extLst>
          </p:cNvPr>
          <p:cNvCxnSpPr>
            <a:cxnSpLocks/>
          </p:cNvCxnSpPr>
          <p:nvPr/>
        </p:nvCxnSpPr>
        <p:spPr>
          <a:xfrm>
            <a:off x="11136088" y="5442856"/>
            <a:ext cx="108175" cy="508364"/>
          </a:xfrm>
          <a:prstGeom prst="straightConnector1">
            <a:avLst/>
          </a:prstGeom>
          <a:ln w="4445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Isosceles Triangle 12">
            <a:extLst>
              <a:ext uri="{FF2B5EF4-FFF2-40B4-BE49-F238E27FC236}">
                <a16:creationId xmlns:a16="http://schemas.microsoft.com/office/drawing/2014/main" id="{A8021158-A0E1-1DBB-E6EB-B897329D52D9}"/>
              </a:ext>
            </a:extLst>
          </p:cNvPr>
          <p:cNvSpPr/>
          <p:nvPr/>
        </p:nvSpPr>
        <p:spPr>
          <a:xfrm rot="10800000" flipH="1" flipV="1">
            <a:off x="9708204" y="4490287"/>
            <a:ext cx="210118" cy="167182"/>
          </a:xfrm>
          <a:prstGeom prst="triangle">
            <a:avLst>
              <a:gd name="adj" fmla="val 47955"/>
            </a:avLst>
          </a:prstGeom>
          <a:solidFill>
            <a:srgbClr val="E8E3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56F0FA-4671-B20A-6939-2751CF0B21C4}"/>
              </a:ext>
            </a:extLst>
          </p:cNvPr>
          <p:cNvSpPr txBox="1"/>
          <p:nvPr/>
        </p:nvSpPr>
        <p:spPr>
          <a:xfrm>
            <a:off x="10269891" y="4038924"/>
            <a:ext cx="605632" cy="369332"/>
          </a:xfrm>
          <a:prstGeom prst="rect">
            <a:avLst/>
          </a:prstGeom>
          <a:solidFill>
            <a:srgbClr val="E8E3D5"/>
          </a:solidFill>
        </p:spPr>
        <p:txBody>
          <a:bodyPr wrap="square" lIns="0" tIns="0" rIns="0" bIns="0" rtlCol="0">
            <a:spAutoFit/>
          </a:bodyPr>
          <a:lstStyle/>
          <a:p>
            <a:pPr algn="ctr"/>
            <a:r>
              <a:rPr lang="en-US" sz="1200" b="1" dirty="0">
                <a:solidFill>
                  <a:schemeClr val="bg1"/>
                </a:solidFill>
              </a:rPr>
              <a:t>Gold</a:t>
            </a:r>
          </a:p>
          <a:p>
            <a:pPr algn="ctr"/>
            <a:r>
              <a:rPr lang="en-US" sz="1200" b="1" dirty="0">
                <a:solidFill>
                  <a:schemeClr val="bg1"/>
                </a:solidFill>
              </a:rPr>
              <a:t>Hill</a:t>
            </a:r>
          </a:p>
        </p:txBody>
      </p:sp>
      <p:cxnSp>
        <p:nvCxnSpPr>
          <p:cNvPr id="15" name="Straight Arrow Connector 14">
            <a:extLst>
              <a:ext uri="{FF2B5EF4-FFF2-40B4-BE49-F238E27FC236}">
                <a16:creationId xmlns:a16="http://schemas.microsoft.com/office/drawing/2014/main" id="{79C76492-56FD-DE1E-96BB-68188E342872}"/>
              </a:ext>
            </a:extLst>
          </p:cNvPr>
          <p:cNvCxnSpPr>
            <a:cxnSpLocks/>
          </p:cNvCxnSpPr>
          <p:nvPr/>
        </p:nvCxnSpPr>
        <p:spPr>
          <a:xfrm flipH="1">
            <a:off x="9866453" y="4276279"/>
            <a:ext cx="456539" cy="283979"/>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28AF76A7-F5A2-8CC4-FA9C-66D44534A50F}"/>
              </a:ext>
            </a:extLst>
          </p:cNvPr>
          <p:cNvSpPr/>
          <p:nvPr/>
        </p:nvSpPr>
        <p:spPr>
          <a:xfrm>
            <a:off x="6531429" y="3126429"/>
            <a:ext cx="4799390" cy="3424352"/>
          </a:xfrm>
          <a:custGeom>
            <a:avLst/>
            <a:gdLst>
              <a:gd name="connsiteX0" fmla="*/ 4799390 w 4799390"/>
              <a:gd name="connsiteY0" fmla="*/ 3424352 h 3424352"/>
              <a:gd name="connsiteX1" fmla="*/ 2806095 w 4799390"/>
              <a:gd name="connsiteY1" fmla="*/ 1614904 h 3424352"/>
              <a:gd name="connsiteX2" fmla="*/ 2094895 w 4799390"/>
              <a:gd name="connsiteY2" fmla="*/ 129609 h 3424352"/>
              <a:gd name="connsiteX3" fmla="*/ 0 w 4799390"/>
              <a:gd name="connsiteY3" fmla="*/ 76390 h 3424352"/>
            </a:gdLst>
            <a:ahLst/>
            <a:cxnLst>
              <a:cxn ang="0">
                <a:pos x="connsiteX0" y="connsiteY0"/>
              </a:cxn>
              <a:cxn ang="0">
                <a:pos x="connsiteX1" y="connsiteY1"/>
              </a:cxn>
              <a:cxn ang="0">
                <a:pos x="connsiteX2" y="connsiteY2"/>
              </a:cxn>
              <a:cxn ang="0">
                <a:pos x="connsiteX3" y="connsiteY3"/>
              </a:cxn>
            </a:cxnLst>
            <a:rect l="l" t="t" r="r" b="b"/>
            <a:pathLst>
              <a:path w="4799390" h="3424352">
                <a:moveTo>
                  <a:pt x="4799390" y="3424352"/>
                </a:moveTo>
                <a:cubicBezTo>
                  <a:pt x="4028117" y="2794190"/>
                  <a:pt x="3256844" y="2164028"/>
                  <a:pt x="2806095" y="1614904"/>
                </a:cubicBezTo>
                <a:cubicBezTo>
                  <a:pt x="2355346" y="1065780"/>
                  <a:pt x="2562577" y="386028"/>
                  <a:pt x="2094895" y="129609"/>
                </a:cubicBezTo>
                <a:cubicBezTo>
                  <a:pt x="1627213" y="-126810"/>
                  <a:pt x="0" y="76390"/>
                  <a:pt x="0" y="76390"/>
                </a:cubicBezTo>
              </a:path>
            </a:pathLst>
          </a:custGeom>
          <a:noFill/>
          <a:ln w="76200">
            <a:solidFill>
              <a:srgbClr val="0000FF"/>
            </a:solidFill>
            <a:prstDash val="lgDash"/>
            <a:headEnd type="none"/>
            <a:tailEnd type="stealth" w="med" len="lg"/>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812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9B1C2-516D-6EB4-CCD2-74455DF6B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D0CB3-2844-BDC9-2648-C82CD3BFE096}"/>
              </a:ext>
            </a:extLst>
          </p:cNvPr>
          <p:cNvSpPr>
            <a:spLocks noGrp="1"/>
          </p:cNvSpPr>
          <p:nvPr>
            <p:ph type="title"/>
          </p:nvPr>
        </p:nvSpPr>
        <p:spPr/>
        <p:txBody>
          <a:bodyPr/>
          <a:lstStyle/>
          <a:p>
            <a:endParaRPr lang="en-US"/>
          </a:p>
        </p:txBody>
      </p:sp>
      <p:pic>
        <p:nvPicPr>
          <p:cNvPr id="3" name="Picture 2" descr="A map of the panama canal">
            <a:extLst>
              <a:ext uri="{FF2B5EF4-FFF2-40B4-BE49-F238E27FC236}">
                <a16:creationId xmlns:a16="http://schemas.microsoft.com/office/drawing/2014/main" id="{9DD827DF-26E7-B9CA-6E27-5A7BD8CEAD7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846" t="4563" r="21634" b="48796"/>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9FF5DC-EDC5-5C4B-DBEC-E03309DF9CB6}"/>
              </a:ext>
            </a:extLst>
          </p:cNvPr>
          <p:cNvSpPr txBox="1"/>
          <p:nvPr/>
        </p:nvSpPr>
        <p:spPr>
          <a:xfrm>
            <a:off x="5678147" y="252672"/>
            <a:ext cx="7397750" cy="523220"/>
          </a:xfrm>
          <a:prstGeom prst="rect">
            <a:avLst/>
          </a:prstGeom>
          <a:noFill/>
        </p:spPr>
        <p:txBody>
          <a:bodyPr wrap="square" rtlCol="0">
            <a:spAutoFit/>
          </a:bodyPr>
          <a:lstStyle/>
          <a:p>
            <a:r>
              <a:rPr lang="en-US" sz="2800" b="1" dirty="0">
                <a:solidFill>
                  <a:schemeClr val="bg1"/>
                </a:solidFill>
              </a:rPr>
              <a:t>Southbound Flight Path</a:t>
            </a:r>
          </a:p>
        </p:txBody>
      </p:sp>
      <p:cxnSp>
        <p:nvCxnSpPr>
          <p:cNvPr id="11" name="Straight Connector 10">
            <a:extLst>
              <a:ext uri="{FF2B5EF4-FFF2-40B4-BE49-F238E27FC236}">
                <a16:creationId xmlns:a16="http://schemas.microsoft.com/office/drawing/2014/main" id="{477AEB1C-47D5-8C5D-3DB5-8D38FF975537}"/>
              </a:ext>
            </a:extLst>
          </p:cNvPr>
          <p:cNvCxnSpPr>
            <a:cxnSpLocks/>
          </p:cNvCxnSpPr>
          <p:nvPr/>
        </p:nvCxnSpPr>
        <p:spPr>
          <a:xfrm flipH="1">
            <a:off x="3784922" y="2040084"/>
            <a:ext cx="277792" cy="46298"/>
          </a:xfrm>
          <a:prstGeom prst="line">
            <a:avLst/>
          </a:prstGeom>
          <a:ln w="101600" cap="flat">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EF62CA-02EC-934C-4715-C55FA286774A}"/>
              </a:ext>
            </a:extLst>
          </p:cNvPr>
          <p:cNvSpPr txBox="1"/>
          <p:nvPr/>
        </p:nvSpPr>
        <p:spPr>
          <a:xfrm>
            <a:off x="427244" y="111300"/>
            <a:ext cx="1548309" cy="646331"/>
          </a:xfrm>
          <a:prstGeom prst="rect">
            <a:avLst/>
          </a:prstGeom>
          <a:solidFill>
            <a:srgbClr val="9FBCC3"/>
          </a:solidFill>
        </p:spPr>
        <p:txBody>
          <a:bodyPr wrap="square" rtlCol="0">
            <a:spAutoFit/>
          </a:bodyPr>
          <a:lstStyle/>
          <a:p>
            <a:pPr algn="ctr"/>
            <a:r>
              <a:rPr lang="en-US" i="1" dirty="0">
                <a:solidFill>
                  <a:schemeClr val="bg1"/>
                </a:solidFill>
              </a:rPr>
              <a:t>Atlantic</a:t>
            </a:r>
          </a:p>
          <a:p>
            <a:pPr algn="ctr"/>
            <a:r>
              <a:rPr lang="en-US" i="1" dirty="0">
                <a:solidFill>
                  <a:schemeClr val="bg1"/>
                </a:solidFill>
              </a:rPr>
              <a:t>Bridge</a:t>
            </a:r>
            <a:endParaRPr lang="en-US" sz="1600" i="1" dirty="0">
              <a:solidFill>
                <a:schemeClr val="bg1"/>
              </a:solidFill>
            </a:endParaRPr>
          </a:p>
        </p:txBody>
      </p:sp>
      <p:cxnSp>
        <p:nvCxnSpPr>
          <p:cNvPr id="13" name="Straight Arrow Connector 12">
            <a:extLst>
              <a:ext uri="{FF2B5EF4-FFF2-40B4-BE49-F238E27FC236}">
                <a16:creationId xmlns:a16="http://schemas.microsoft.com/office/drawing/2014/main" id="{59DCA73D-B1A0-4997-4C3D-6DBF3853CE22}"/>
              </a:ext>
            </a:extLst>
          </p:cNvPr>
          <p:cNvCxnSpPr>
            <a:cxnSpLocks/>
          </p:cNvCxnSpPr>
          <p:nvPr/>
        </p:nvCxnSpPr>
        <p:spPr>
          <a:xfrm>
            <a:off x="1788134" y="651122"/>
            <a:ext cx="2019937" cy="1377387"/>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D9807C-47AB-DF92-CAFD-4B75A0A6159D}"/>
              </a:ext>
            </a:extLst>
          </p:cNvPr>
          <p:cNvCxnSpPr>
            <a:cxnSpLocks/>
          </p:cNvCxnSpPr>
          <p:nvPr/>
        </p:nvCxnSpPr>
        <p:spPr>
          <a:xfrm flipV="1">
            <a:off x="5436870" y="4578668"/>
            <a:ext cx="712470" cy="226695"/>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2CD2B9-DA3B-38F2-FFA2-9751D4FCA517}"/>
              </a:ext>
            </a:extLst>
          </p:cNvPr>
          <p:cNvCxnSpPr>
            <a:cxnSpLocks/>
          </p:cNvCxnSpPr>
          <p:nvPr/>
        </p:nvCxnSpPr>
        <p:spPr>
          <a:xfrm>
            <a:off x="5021580" y="4932045"/>
            <a:ext cx="413877" cy="237859"/>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018FB05-257C-B457-7207-3B6AAD16B064}"/>
              </a:ext>
            </a:extLst>
          </p:cNvPr>
          <p:cNvSpPr/>
          <p:nvPr/>
        </p:nvSpPr>
        <p:spPr>
          <a:xfrm>
            <a:off x="5398776" y="5125472"/>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2</a:t>
            </a:r>
          </a:p>
        </p:txBody>
      </p:sp>
      <p:cxnSp>
        <p:nvCxnSpPr>
          <p:cNvPr id="16" name="Straight Connector 15">
            <a:extLst>
              <a:ext uri="{FF2B5EF4-FFF2-40B4-BE49-F238E27FC236}">
                <a16:creationId xmlns:a16="http://schemas.microsoft.com/office/drawing/2014/main" id="{D7ED83F9-9366-F661-DE09-8AC57F7CCE3B}"/>
              </a:ext>
            </a:extLst>
          </p:cNvPr>
          <p:cNvCxnSpPr>
            <a:cxnSpLocks/>
            <a:endCxn id="20" idx="0"/>
          </p:cNvCxnSpPr>
          <p:nvPr/>
        </p:nvCxnSpPr>
        <p:spPr>
          <a:xfrm>
            <a:off x="3761468" y="4215376"/>
            <a:ext cx="21205" cy="887218"/>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B752B7C-7CA6-358A-614A-B3CB8816AD88}"/>
              </a:ext>
            </a:extLst>
          </p:cNvPr>
          <p:cNvSpPr/>
          <p:nvPr/>
        </p:nvSpPr>
        <p:spPr>
          <a:xfrm>
            <a:off x="3736953" y="5102594"/>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1</a:t>
            </a:r>
            <a:endParaRPr lang="en-US" b="1" dirty="0"/>
          </a:p>
        </p:txBody>
      </p:sp>
      <p:cxnSp>
        <p:nvCxnSpPr>
          <p:cNvPr id="30" name="Straight Connector 29">
            <a:extLst>
              <a:ext uri="{FF2B5EF4-FFF2-40B4-BE49-F238E27FC236}">
                <a16:creationId xmlns:a16="http://schemas.microsoft.com/office/drawing/2014/main" id="{23923D59-2C6C-107B-AF89-5504D8A17D1C}"/>
              </a:ext>
            </a:extLst>
          </p:cNvPr>
          <p:cNvCxnSpPr>
            <a:cxnSpLocks/>
          </p:cNvCxnSpPr>
          <p:nvPr/>
        </p:nvCxnSpPr>
        <p:spPr>
          <a:xfrm>
            <a:off x="5543550" y="4823460"/>
            <a:ext cx="311468" cy="54293"/>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7642460-3603-CF1F-F9F4-9EFD3B48AF5A}"/>
              </a:ext>
            </a:extLst>
          </p:cNvPr>
          <p:cNvCxnSpPr>
            <a:cxnSpLocks/>
          </p:cNvCxnSpPr>
          <p:nvPr/>
        </p:nvCxnSpPr>
        <p:spPr>
          <a:xfrm>
            <a:off x="6124575" y="5310188"/>
            <a:ext cx="515303" cy="435292"/>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AA005C-4E61-35AB-4DAD-D828EAC65192}"/>
              </a:ext>
            </a:extLst>
          </p:cNvPr>
          <p:cNvCxnSpPr>
            <a:cxnSpLocks/>
          </p:cNvCxnSpPr>
          <p:nvPr/>
        </p:nvCxnSpPr>
        <p:spPr>
          <a:xfrm>
            <a:off x="6326505" y="6229350"/>
            <a:ext cx="76200" cy="370523"/>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4322E8-629B-568C-79EC-234E41BB8A06}"/>
              </a:ext>
            </a:extLst>
          </p:cNvPr>
          <p:cNvCxnSpPr>
            <a:cxnSpLocks/>
          </p:cNvCxnSpPr>
          <p:nvPr/>
        </p:nvCxnSpPr>
        <p:spPr>
          <a:xfrm>
            <a:off x="7190423" y="6419850"/>
            <a:ext cx="237261" cy="61941"/>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C70771-2CD6-2969-940C-5D62DC121877}"/>
              </a:ext>
            </a:extLst>
          </p:cNvPr>
          <p:cNvCxnSpPr>
            <a:cxnSpLocks/>
          </p:cNvCxnSpPr>
          <p:nvPr/>
        </p:nvCxnSpPr>
        <p:spPr>
          <a:xfrm>
            <a:off x="6173153" y="5434965"/>
            <a:ext cx="317182" cy="656273"/>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22B0BE29-91B0-48E0-0126-D87786461966}"/>
              </a:ext>
            </a:extLst>
          </p:cNvPr>
          <p:cNvSpPr/>
          <p:nvPr/>
        </p:nvSpPr>
        <p:spPr>
          <a:xfrm>
            <a:off x="6118216" y="4530580"/>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3</a:t>
            </a:r>
          </a:p>
        </p:txBody>
      </p:sp>
      <p:sp>
        <p:nvSpPr>
          <p:cNvPr id="65" name="Oval 64">
            <a:extLst>
              <a:ext uri="{FF2B5EF4-FFF2-40B4-BE49-F238E27FC236}">
                <a16:creationId xmlns:a16="http://schemas.microsoft.com/office/drawing/2014/main" id="{B285E765-7B7E-C3C3-D6D5-62E279FEF6EA}"/>
              </a:ext>
            </a:extLst>
          </p:cNvPr>
          <p:cNvSpPr/>
          <p:nvPr/>
        </p:nvSpPr>
        <p:spPr>
          <a:xfrm>
            <a:off x="5818110" y="4825679"/>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4</a:t>
            </a:r>
          </a:p>
        </p:txBody>
      </p:sp>
      <p:sp>
        <p:nvSpPr>
          <p:cNvPr id="66" name="Oval 65">
            <a:extLst>
              <a:ext uri="{FF2B5EF4-FFF2-40B4-BE49-F238E27FC236}">
                <a16:creationId xmlns:a16="http://schemas.microsoft.com/office/drawing/2014/main" id="{9A1E822A-31FD-9794-C745-32CE230E6470}"/>
              </a:ext>
            </a:extLst>
          </p:cNvPr>
          <p:cNvSpPr/>
          <p:nvPr/>
        </p:nvSpPr>
        <p:spPr>
          <a:xfrm>
            <a:off x="6617664" y="5689070"/>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5</a:t>
            </a:r>
          </a:p>
        </p:txBody>
      </p:sp>
      <p:sp>
        <p:nvSpPr>
          <p:cNvPr id="67" name="Oval 66">
            <a:extLst>
              <a:ext uri="{FF2B5EF4-FFF2-40B4-BE49-F238E27FC236}">
                <a16:creationId xmlns:a16="http://schemas.microsoft.com/office/drawing/2014/main" id="{438BC854-8DF5-750A-183B-3CC833B99E26}"/>
              </a:ext>
            </a:extLst>
          </p:cNvPr>
          <p:cNvSpPr/>
          <p:nvPr/>
        </p:nvSpPr>
        <p:spPr>
          <a:xfrm>
            <a:off x="6433971" y="6042375"/>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6</a:t>
            </a:r>
          </a:p>
        </p:txBody>
      </p:sp>
      <p:sp>
        <p:nvSpPr>
          <p:cNvPr id="68" name="Oval 67">
            <a:extLst>
              <a:ext uri="{FF2B5EF4-FFF2-40B4-BE49-F238E27FC236}">
                <a16:creationId xmlns:a16="http://schemas.microsoft.com/office/drawing/2014/main" id="{47B396DD-FD73-C7B4-32BF-F02DF7513EEB}"/>
              </a:ext>
            </a:extLst>
          </p:cNvPr>
          <p:cNvSpPr/>
          <p:nvPr/>
        </p:nvSpPr>
        <p:spPr>
          <a:xfrm>
            <a:off x="6343848" y="6551211"/>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7</a:t>
            </a:r>
          </a:p>
        </p:txBody>
      </p:sp>
      <p:sp>
        <p:nvSpPr>
          <p:cNvPr id="69" name="Oval 68">
            <a:extLst>
              <a:ext uri="{FF2B5EF4-FFF2-40B4-BE49-F238E27FC236}">
                <a16:creationId xmlns:a16="http://schemas.microsoft.com/office/drawing/2014/main" id="{6DEB3F47-5898-DFE6-C97B-838C71671B0C}"/>
              </a:ext>
            </a:extLst>
          </p:cNvPr>
          <p:cNvSpPr/>
          <p:nvPr/>
        </p:nvSpPr>
        <p:spPr>
          <a:xfrm>
            <a:off x="7399380" y="6429477"/>
            <a:ext cx="91440" cy="914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 b="1" dirty="0"/>
              <a:t>8</a:t>
            </a:r>
          </a:p>
        </p:txBody>
      </p:sp>
      <p:sp>
        <p:nvSpPr>
          <p:cNvPr id="70" name="TextBox 69">
            <a:extLst>
              <a:ext uri="{FF2B5EF4-FFF2-40B4-BE49-F238E27FC236}">
                <a16:creationId xmlns:a16="http://schemas.microsoft.com/office/drawing/2014/main" id="{85DD0037-184F-28DC-8DF9-5046DB09BB53}"/>
              </a:ext>
            </a:extLst>
          </p:cNvPr>
          <p:cNvSpPr txBox="1"/>
          <p:nvPr/>
        </p:nvSpPr>
        <p:spPr>
          <a:xfrm>
            <a:off x="1474352" y="4865228"/>
            <a:ext cx="2128650" cy="577081"/>
          </a:xfrm>
          <a:prstGeom prst="rect">
            <a:avLst/>
          </a:prstGeom>
          <a:noFill/>
        </p:spPr>
        <p:txBody>
          <a:bodyPr wrap="square" rtlCol="0">
            <a:spAutoFit/>
          </a:bodyPr>
          <a:lstStyle/>
          <a:p>
            <a:r>
              <a:rPr lang="en-US" sz="1050" b="1" dirty="0">
                <a:solidFill>
                  <a:srgbClr val="FF0000"/>
                </a:solidFill>
              </a:rPr>
              <a:t>Southbound Navigation Aids from Gatun Locks to Gamboa Turn shown in Red</a:t>
            </a:r>
          </a:p>
        </p:txBody>
      </p:sp>
      <p:sp>
        <p:nvSpPr>
          <p:cNvPr id="5" name="Freeform: Shape 4">
            <a:extLst>
              <a:ext uri="{FF2B5EF4-FFF2-40B4-BE49-F238E27FC236}">
                <a16:creationId xmlns:a16="http://schemas.microsoft.com/office/drawing/2014/main" id="{E500BE1D-2446-7ABA-150A-2CD07C34F138}"/>
              </a:ext>
            </a:extLst>
          </p:cNvPr>
          <p:cNvSpPr/>
          <p:nvPr/>
        </p:nvSpPr>
        <p:spPr>
          <a:xfrm>
            <a:off x="1808553" y="102958"/>
            <a:ext cx="7412856" cy="7028395"/>
          </a:xfrm>
          <a:custGeom>
            <a:avLst/>
            <a:gdLst>
              <a:gd name="connsiteX0" fmla="*/ 7268119 w 7974481"/>
              <a:gd name="connsiteY0" fmla="*/ 6857818 h 6857818"/>
              <a:gd name="connsiteX1" fmla="*/ 6953643 w 7974481"/>
              <a:gd name="connsiteY1" fmla="*/ 6577208 h 6857818"/>
              <a:gd name="connsiteX2" fmla="*/ 4534595 w 7974481"/>
              <a:gd name="connsiteY2" fmla="*/ 6412713 h 6857818"/>
              <a:gd name="connsiteX3" fmla="*/ 339967 w 7974481"/>
              <a:gd name="connsiteY3" fmla="*/ 1985856 h 6857818"/>
              <a:gd name="connsiteX4" fmla="*/ 335129 w 7974481"/>
              <a:gd name="connsiteY4" fmla="*/ 1656865 h 6857818"/>
              <a:gd name="connsiteX5" fmla="*/ 1036653 w 7974481"/>
              <a:gd name="connsiteY5" fmla="*/ 776332 h 6857818"/>
              <a:gd name="connsiteX6" fmla="*/ 2139738 w 7974481"/>
              <a:gd name="connsiteY6" fmla="*/ 55456 h 6857818"/>
              <a:gd name="connsiteX7" fmla="*/ 3184767 w 7974481"/>
              <a:gd name="connsiteY7" fmla="*/ 176408 h 6857818"/>
              <a:gd name="connsiteX8" fmla="*/ 3455700 w 7974481"/>
              <a:gd name="connsiteY8" fmla="*/ 1187570 h 6857818"/>
              <a:gd name="connsiteX9" fmla="*/ 4321719 w 7974481"/>
              <a:gd name="connsiteY9" fmla="*/ 3737246 h 6857818"/>
              <a:gd name="connsiteX10" fmla="*/ 7495510 w 7974481"/>
              <a:gd name="connsiteY10" fmla="*/ 6393361 h 6857818"/>
              <a:gd name="connsiteX11" fmla="*/ 7974481 w 7974481"/>
              <a:gd name="connsiteY11" fmla="*/ 6828789 h 6857818"/>
              <a:gd name="connsiteX0" fmla="*/ 7157523 w 7863885"/>
              <a:gd name="connsiteY0" fmla="*/ 6857818 h 6857818"/>
              <a:gd name="connsiteX1" fmla="*/ 6843047 w 7863885"/>
              <a:gd name="connsiteY1" fmla="*/ 6577208 h 6857818"/>
              <a:gd name="connsiteX2" fmla="*/ 4423999 w 7863885"/>
              <a:gd name="connsiteY2" fmla="*/ 6412713 h 6857818"/>
              <a:gd name="connsiteX3" fmla="*/ 229371 w 7863885"/>
              <a:gd name="connsiteY3" fmla="*/ 1985856 h 6857818"/>
              <a:gd name="connsiteX4" fmla="*/ 592228 w 7863885"/>
              <a:gd name="connsiteY4" fmla="*/ 1110161 h 6857818"/>
              <a:gd name="connsiteX5" fmla="*/ 926057 w 7863885"/>
              <a:gd name="connsiteY5" fmla="*/ 776332 h 6857818"/>
              <a:gd name="connsiteX6" fmla="*/ 2029142 w 7863885"/>
              <a:gd name="connsiteY6" fmla="*/ 55456 h 6857818"/>
              <a:gd name="connsiteX7" fmla="*/ 3074171 w 7863885"/>
              <a:gd name="connsiteY7" fmla="*/ 176408 h 6857818"/>
              <a:gd name="connsiteX8" fmla="*/ 3345104 w 7863885"/>
              <a:gd name="connsiteY8" fmla="*/ 1187570 h 6857818"/>
              <a:gd name="connsiteX9" fmla="*/ 4211123 w 7863885"/>
              <a:gd name="connsiteY9" fmla="*/ 3737246 h 6857818"/>
              <a:gd name="connsiteX10" fmla="*/ 7384914 w 7863885"/>
              <a:gd name="connsiteY10" fmla="*/ 6393361 h 6857818"/>
              <a:gd name="connsiteX11" fmla="*/ 7863885 w 7863885"/>
              <a:gd name="connsiteY11" fmla="*/ 6828789 h 6857818"/>
              <a:gd name="connsiteX0" fmla="*/ 7214610 w 7920972"/>
              <a:gd name="connsiteY0" fmla="*/ 6857818 h 6857818"/>
              <a:gd name="connsiteX1" fmla="*/ 6900134 w 7920972"/>
              <a:gd name="connsiteY1" fmla="*/ 6577208 h 6857818"/>
              <a:gd name="connsiteX2" fmla="*/ 4481086 w 7920972"/>
              <a:gd name="connsiteY2" fmla="*/ 6412713 h 6857818"/>
              <a:gd name="connsiteX3" fmla="*/ 286458 w 7920972"/>
              <a:gd name="connsiteY3" fmla="*/ 1985856 h 6857818"/>
              <a:gd name="connsiteX4" fmla="*/ 402572 w 7920972"/>
              <a:gd name="connsiteY4" fmla="*/ 1439151 h 6857818"/>
              <a:gd name="connsiteX5" fmla="*/ 649315 w 7920972"/>
              <a:gd name="connsiteY5" fmla="*/ 1110161 h 6857818"/>
              <a:gd name="connsiteX6" fmla="*/ 983144 w 7920972"/>
              <a:gd name="connsiteY6" fmla="*/ 776332 h 6857818"/>
              <a:gd name="connsiteX7" fmla="*/ 2086229 w 7920972"/>
              <a:gd name="connsiteY7" fmla="*/ 55456 h 6857818"/>
              <a:gd name="connsiteX8" fmla="*/ 3131258 w 7920972"/>
              <a:gd name="connsiteY8" fmla="*/ 176408 h 6857818"/>
              <a:gd name="connsiteX9" fmla="*/ 3402191 w 7920972"/>
              <a:gd name="connsiteY9" fmla="*/ 1187570 h 6857818"/>
              <a:gd name="connsiteX10" fmla="*/ 4268210 w 7920972"/>
              <a:gd name="connsiteY10" fmla="*/ 3737246 h 6857818"/>
              <a:gd name="connsiteX11" fmla="*/ 7442001 w 7920972"/>
              <a:gd name="connsiteY11" fmla="*/ 6393361 h 6857818"/>
              <a:gd name="connsiteX12" fmla="*/ 7920972 w 7920972"/>
              <a:gd name="connsiteY12" fmla="*/ 6828789 h 6857818"/>
              <a:gd name="connsiteX0" fmla="*/ 6880666 w 7587028"/>
              <a:gd name="connsiteY0" fmla="*/ 6857818 h 6857818"/>
              <a:gd name="connsiteX1" fmla="*/ 6566190 w 7587028"/>
              <a:gd name="connsiteY1" fmla="*/ 6577208 h 6857818"/>
              <a:gd name="connsiteX2" fmla="*/ 4147142 w 7587028"/>
              <a:gd name="connsiteY2" fmla="*/ 6412713 h 6857818"/>
              <a:gd name="connsiteX3" fmla="*/ 504057 w 7587028"/>
              <a:gd name="connsiteY3" fmla="*/ 2416447 h 6857818"/>
              <a:gd name="connsiteX4" fmla="*/ 68628 w 7587028"/>
              <a:gd name="connsiteY4" fmla="*/ 1439151 h 6857818"/>
              <a:gd name="connsiteX5" fmla="*/ 315371 w 7587028"/>
              <a:gd name="connsiteY5" fmla="*/ 1110161 h 6857818"/>
              <a:gd name="connsiteX6" fmla="*/ 649200 w 7587028"/>
              <a:gd name="connsiteY6" fmla="*/ 776332 h 6857818"/>
              <a:gd name="connsiteX7" fmla="*/ 1752285 w 7587028"/>
              <a:gd name="connsiteY7" fmla="*/ 55456 h 6857818"/>
              <a:gd name="connsiteX8" fmla="*/ 2797314 w 7587028"/>
              <a:gd name="connsiteY8" fmla="*/ 176408 h 6857818"/>
              <a:gd name="connsiteX9" fmla="*/ 3068247 w 7587028"/>
              <a:gd name="connsiteY9" fmla="*/ 1187570 h 6857818"/>
              <a:gd name="connsiteX10" fmla="*/ 3934266 w 7587028"/>
              <a:gd name="connsiteY10" fmla="*/ 3737246 h 6857818"/>
              <a:gd name="connsiteX11" fmla="*/ 7108057 w 7587028"/>
              <a:gd name="connsiteY11" fmla="*/ 6393361 h 6857818"/>
              <a:gd name="connsiteX12" fmla="*/ 7587028 w 7587028"/>
              <a:gd name="connsiteY12" fmla="*/ 6828789 h 6857818"/>
              <a:gd name="connsiteX0" fmla="*/ 6880666 w 7587028"/>
              <a:gd name="connsiteY0" fmla="*/ 6857818 h 6857818"/>
              <a:gd name="connsiteX1" fmla="*/ 6208171 w 7587028"/>
              <a:gd name="connsiteY1" fmla="*/ 6722351 h 6857818"/>
              <a:gd name="connsiteX2" fmla="*/ 4147142 w 7587028"/>
              <a:gd name="connsiteY2" fmla="*/ 6412713 h 6857818"/>
              <a:gd name="connsiteX3" fmla="*/ 504057 w 7587028"/>
              <a:gd name="connsiteY3" fmla="*/ 2416447 h 6857818"/>
              <a:gd name="connsiteX4" fmla="*/ 68628 w 7587028"/>
              <a:gd name="connsiteY4" fmla="*/ 1439151 h 6857818"/>
              <a:gd name="connsiteX5" fmla="*/ 315371 w 7587028"/>
              <a:gd name="connsiteY5" fmla="*/ 1110161 h 6857818"/>
              <a:gd name="connsiteX6" fmla="*/ 649200 w 7587028"/>
              <a:gd name="connsiteY6" fmla="*/ 776332 h 6857818"/>
              <a:gd name="connsiteX7" fmla="*/ 1752285 w 7587028"/>
              <a:gd name="connsiteY7" fmla="*/ 55456 h 6857818"/>
              <a:gd name="connsiteX8" fmla="*/ 2797314 w 7587028"/>
              <a:gd name="connsiteY8" fmla="*/ 176408 h 6857818"/>
              <a:gd name="connsiteX9" fmla="*/ 3068247 w 7587028"/>
              <a:gd name="connsiteY9" fmla="*/ 1187570 h 6857818"/>
              <a:gd name="connsiteX10" fmla="*/ 3934266 w 7587028"/>
              <a:gd name="connsiteY10" fmla="*/ 3737246 h 6857818"/>
              <a:gd name="connsiteX11" fmla="*/ 7108057 w 7587028"/>
              <a:gd name="connsiteY11" fmla="*/ 6393361 h 6857818"/>
              <a:gd name="connsiteX12" fmla="*/ 7587028 w 7587028"/>
              <a:gd name="connsiteY12" fmla="*/ 6828789 h 6857818"/>
              <a:gd name="connsiteX0" fmla="*/ 7137085 w 7587028"/>
              <a:gd name="connsiteY0" fmla="*/ 7041666 h 7041666"/>
              <a:gd name="connsiteX1" fmla="*/ 6208171 w 7587028"/>
              <a:gd name="connsiteY1" fmla="*/ 6722351 h 7041666"/>
              <a:gd name="connsiteX2" fmla="*/ 4147142 w 7587028"/>
              <a:gd name="connsiteY2" fmla="*/ 6412713 h 7041666"/>
              <a:gd name="connsiteX3" fmla="*/ 504057 w 7587028"/>
              <a:gd name="connsiteY3" fmla="*/ 2416447 h 7041666"/>
              <a:gd name="connsiteX4" fmla="*/ 68628 w 7587028"/>
              <a:gd name="connsiteY4" fmla="*/ 1439151 h 7041666"/>
              <a:gd name="connsiteX5" fmla="*/ 315371 w 7587028"/>
              <a:gd name="connsiteY5" fmla="*/ 1110161 h 7041666"/>
              <a:gd name="connsiteX6" fmla="*/ 649200 w 7587028"/>
              <a:gd name="connsiteY6" fmla="*/ 776332 h 7041666"/>
              <a:gd name="connsiteX7" fmla="*/ 1752285 w 7587028"/>
              <a:gd name="connsiteY7" fmla="*/ 55456 h 7041666"/>
              <a:gd name="connsiteX8" fmla="*/ 2797314 w 7587028"/>
              <a:gd name="connsiteY8" fmla="*/ 176408 h 7041666"/>
              <a:gd name="connsiteX9" fmla="*/ 3068247 w 7587028"/>
              <a:gd name="connsiteY9" fmla="*/ 1187570 h 7041666"/>
              <a:gd name="connsiteX10" fmla="*/ 3934266 w 7587028"/>
              <a:gd name="connsiteY10" fmla="*/ 3737246 h 7041666"/>
              <a:gd name="connsiteX11" fmla="*/ 7108057 w 7587028"/>
              <a:gd name="connsiteY11" fmla="*/ 6393361 h 7041666"/>
              <a:gd name="connsiteX12" fmla="*/ 7587028 w 7587028"/>
              <a:gd name="connsiteY12" fmla="*/ 6828789 h 7041666"/>
              <a:gd name="connsiteX0" fmla="*/ 7137085 w 7543486"/>
              <a:gd name="connsiteY0" fmla="*/ 7041666 h 7041666"/>
              <a:gd name="connsiteX1" fmla="*/ 6208171 w 7543486"/>
              <a:gd name="connsiteY1" fmla="*/ 6722351 h 7041666"/>
              <a:gd name="connsiteX2" fmla="*/ 4147142 w 7543486"/>
              <a:gd name="connsiteY2" fmla="*/ 6412713 h 7041666"/>
              <a:gd name="connsiteX3" fmla="*/ 504057 w 7543486"/>
              <a:gd name="connsiteY3" fmla="*/ 2416447 h 7041666"/>
              <a:gd name="connsiteX4" fmla="*/ 68628 w 7543486"/>
              <a:gd name="connsiteY4" fmla="*/ 1439151 h 7041666"/>
              <a:gd name="connsiteX5" fmla="*/ 315371 w 7543486"/>
              <a:gd name="connsiteY5" fmla="*/ 1110161 h 7041666"/>
              <a:gd name="connsiteX6" fmla="*/ 649200 w 7543486"/>
              <a:gd name="connsiteY6" fmla="*/ 776332 h 7041666"/>
              <a:gd name="connsiteX7" fmla="*/ 1752285 w 7543486"/>
              <a:gd name="connsiteY7" fmla="*/ 55456 h 7041666"/>
              <a:gd name="connsiteX8" fmla="*/ 2797314 w 7543486"/>
              <a:gd name="connsiteY8" fmla="*/ 176408 h 7041666"/>
              <a:gd name="connsiteX9" fmla="*/ 3068247 w 7543486"/>
              <a:gd name="connsiteY9" fmla="*/ 1187570 h 7041666"/>
              <a:gd name="connsiteX10" fmla="*/ 3934266 w 7543486"/>
              <a:gd name="connsiteY10" fmla="*/ 3737246 h 7041666"/>
              <a:gd name="connsiteX11" fmla="*/ 7108057 w 7543486"/>
              <a:gd name="connsiteY11" fmla="*/ 6393361 h 7041666"/>
              <a:gd name="connsiteX12" fmla="*/ 7543486 w 7543486"/>
              <a:gd name="connsiteY12" fmla="*/ 6712675 h 7041666"/>
              <a:gd name="connsiteX0" fmla="*/ 7137085 w 7544621"/>
              <a:gd name="connsiteY0" fmla="*/ 7041666 h 7041666"/>
              <a:gd name="connsiteX1" fmla="*/ 6208171 w 7544621"/>
              <a:gd name="connsiteY1" fmla="*/ 6722351 h 7041666"/>
              <a:gd name="connsiteX2" fmla="*/ 4147142 w 7544621"/>
              <a:gd name="connsiteY2" fmla="*/ 6412713 h 7041666"/>
              <a:gd name="connsiteX3" fmla="*/ 504057 w 7544621"/>
              <a:gd name="connsiteY3" fmla="*/ 2416447 h 7041666"/>
              <a:gd name="connsiteX4" fmla="*/ 68628 w 7544621"/>
              <a:gd name="connsiteY4" fmla="*/ 1439151 h 7041666"/>
              <a:gd name="connsiteX5" fmla="*/ 315371 w 7544621"/>
              <a:gd name="connsiteY5" fmla="*/ 1110161 h 7041666"/>
              <a:gd name="connsiteX6" fmla="*/ 649200 w 7544621"/>
              <a:gd name="connsiteY6" fmla="*/ 776332 h 7041666"/>
              <a:gd name="connsiteX7" fmla="*/ 1752285 w 7544621"/>
              <a:gd name="connsiteY7" fmla="*/ 55456 h 7041666"/>
              <a:gd name="connsiteX8" fmla="*/ 2797314 w 7544621"/>
              <a:gd name="connsiteY8" fmla="*/ 176408 h 7041666"/>
              <a:gd name="connsiteX9" fmla="*/ 3068247 w 7544621"/>
              <a:gd name="connsiteY9" fmla="*/ 1187570 h 7041666"/>
              <a:gd name="connsiteX10" fmla="*/ 3934266 w 7544621"/>
              <a:gd name="connsiteY10" fmla="*/ 3737246 h 7041666"/>
              <a:gd name="connsiteX11" fmla="*/ 7108057 w 7544621"/>
              <a:gd name="connsiteY11" fmla="*/ 6393361 h 7041666"/>
              <a:gd name="connsiteX12" fmla="*/ 7543486 w 7544621"/>
              <a:gd name="connsiteY12" fmla="*/ 6712675 h 7041666"/>
              <a:gd name="connsiteX0" fmla="*/ 7137085 w 7612864"/>
              <a:gd name="connsiteY0" fmla="*/ 7041666 h 7041666"/>
              <a:gd name="connsiteX1" fmla="*/ 6208171 w 7612864"/>
              <a:gd name="connsiteY1" fmla="*/ 6722351 h 7041666"/>
              <a:gd name="connsiteX2" fmla="*/ 4147142 w 7612864"/>
              <a:gd name="connsiteY2" fmla="*/ 6412713 h 7041666"/>
              <a:gd name="connsiteX3" fmla="*/ 504057 w 7612864"/>
              <a:gd name="connsiteY3" fmla="*/ 2416447 h 7041666"/>
              <a:gd name="connsiteX4" fmla="*/ 68628 w 7612864"/>
              <a:gd name="connsiteY4" fmla="*/ 1439151 h 7041666"/>
              <a:gd name="connsiteX5" fmla="*/ 315371 w 7612864"/>
              <a:gd name="connsiteY5" fmla="*/ 1110161 h 7041666"/>
              <a:gd name="connsiteX6" fmla="*/ 649200 w 7612864"/>
              <a:gd name="connsiteY6" fmla="*/ 776332 h 7041666"/>
              <a:gd name="connsiteX7" fmla="*/ 1752285 w 7612864"/>
              <a:gd name="connsiteY7" fmla="*/ 55456 h 7041666"/>
              <a:gd name="connsiteX8" fmla="*/ 2797314 w 7612864"/>
              <a:gd name="connsiteY8" fmla="*/ 176408 h 7041666"/>
              <a:gd name="connsiteX9" fmla="*/ 3068247 w 7612864"/>
              <a:gd name="connsiteY9" fmla="*/ 1187570 h 7041666"/>
              <a:gd name="connsiteX10" fmla="*/ 3934266 w 7612864"/>
              <a:gd name="connsiteY10" fmla="*/ 3737246 h 7041666"/>
              <a:gd name="connsiteX11" fmla="*/ 7108057 w 7612864"/>
              <a:gd name="connsiteY11" fmla="*/ 6393361 h 7041666"/>
              <a:gd name="connsiteX12" fmla="*/ 7543486 w 7612864"/>
              <a:gd name="connsiteY12" fmla="*/ 6712675 h 7041666"/>
              <a:gd name="connsiteX0" fmla="*/ 7137085 w 7754251"/>
              <a:gd name="connsiteY0" fmla="*/ 7041666 h 7041666"/>
              <a:gd name="connsiteX1" fmla="*/ 6208171 w 7754251"/>
              <a:gd name="connsiteY1" fmla="*/ 6722351 h 7041666"/>
              <a:gd name="connsiteX2" fmla="*/ 4147142 w 7754251"/>
              <a:gd name="connsiteY2" fmla="*/ 6412713 h 7041666"/>
              <a:gd name="connsiteX3" fmla="*/ 504057 w 7754251"/>
              <a:gd name="connsiteY3" fmla="*/ 2416447 h 7041666"/>
              <a:gd name="connsiteX4" fmla="*/ 68628 w 7754251"/>
              <a:gd name="connsiteY4" fmla="*/ 1439151 h 7041666"/>
              <a:gd name="connsiteX5" fmla="*/ 315371 w 7754251"/>
              <a:gd name="connsiteY5" fmla="*/ 1110161 h 7041666"/>
              <a:gd name="connsiteX6" fmla="*/ 649200 w 7754251"/>
              <a:gd name="connsiteY6" fmla="*/ 776332 h 7041666"/>
              <a:gd name="connsiteX7" fmla="*/ 1752285 w 7754251"/>
              <a:gd name="connsiteY7" fmla="*/ 55456 h 7041666"/>
              <a:gd name="connsiteX8" fmla="*/ 2797314 w 7754251"/>
              <a:gd name="connsiteY8" fmla="*/ 176408 h 7041666"/>
              <a:gd name="connsiteX9" fmla="*/ 3068247 w 7754251"/>
              <a:gd name="connsiteY9" fmla="*/ 1187570 h 7041666"/>
              <a:gd name="connsiteX10" fmla="*/ 3934266 w 7754251"/>
              <a:gd name="connsiteY10" fmla="*/ 3737246 h 7041666"/>
              <a:gd name="connsiteX11" fmla="*/ 7108057 w 7754251"/>
              <a:gd name="connsiteY11" fmla="*/ 6393361 h 7041666"/>
              <a:gd name="connsiteX12" fmla="*/ 7718746 w 7754251"/>
              <a:gd name="connsiteY12" fmla="*/ 6846025 h 7041666"/>
              <a:gd name="connsiteX0" fmla="*/ 7137085 w 7575778"/>
              <a:gd name="connsiteY0" fmla="*/ 7041666 h 7041666"/>
              <a:gd name="connsiteX1" fmla="*/ 6208171 w 7575778"/>
              <a:gd name="connsiteY1" fmla="*/ 6722351 h 7041666"/>
              <a:gd name="connsiteX2" fmla="*/ 4147142 w 7575778"/>
              <a:gd name="connsiteY2" fmla="*/ 6412713 h 7041666"/>
              <a:gd name="connsiteX3" fmla="*/ 504057 w 7575778"/>
              <a:gd name="connsiteY3" fmla="*/ 2416447 h 7041666"/>
              <a:gd name="connsiteX4" fmla="*/ 68628 w 7575778"/>
              <a:gd name="connsiteY4" fmla="*/ 1439151 h 7041666"/>
              <a:gd name="connsiteX5" fmla="*/ 315371 w 7575778"/>
              <a:gd name="connsiteY5" fmla="*/ 1110161 h 7041666"/>
              <a:gd name="connsiteX6" fmla="*/ 649200 w 7575778"/>
              <a:gd name="connsiteY6" fmla="*/ 776332 h 7041666"/>
              <a:gd name="connsiteX7" fmla="*/ 1752285 w 7575778"/>
              <a:gd name="connsiteY7" fmla="*/ 55456 h 7041666"/>
              <a:gd name="connsiteX8" fmla="*/ 2797314 w 7575778"/>
              <a:gd name="connsiteY8" fmla="*/ 176408 h 7041666"/>
              <a:gd name="connsiteX9" fmla="*/ 3068247 w 7575778"/>
              <a:gd name="connsiteY9" fmla="*/ 1187570 h 7041666"/>
              <a:gd name="connsiteX10" fmla="*/ 3934266 w 7575778"/>
              <a:gd name="connsiteY10" fmla="*/ 3737246 h 7041666"/>
              <a:gd name="connsiteX11" fmla="*/ 7108057 w 7575778"/>
              <a:gd name="connsiteY11" fmla="*/ 6393361 h 7041666"/>
              <a:gd name="connsiteX12" fmla="*/ 7489194 w 7575778"/>
              <a:gd name="connsiteY12" fmla="*/ 6690768 h 7041666"/>
              <a:gd name="connsiteX0" fmla="*/ 7137085 w 7587750"/>
              <a:gd name="connsiteY0" fmla="*/ 7041666 h 7041666"/>
              <a:gd name="connsiteX1" fmla="*/ 6208171 w 7587750"/>
              <a:gd name="connsiteY1" fmla="*/ 6722351 h 7041666"/>
              <a:gd name="connsiteX2" fmla="*/ 4147142 w 7587750"/>
              <a:gd name="connsiteY2" fmla="*/ 6412713 h 7041666"/>
              <a:gd name="connsiteX3" fmla="*/ 504057 w 7587750"/>
              <a:gd name="connsiteY3" fmla="*/ 2416447 h 7041666"/>
              <a:gd name="connsiteX4" fmla="*/ 68628 w 7587750"/>
              <a:gd name="connsiteY4" fmla="*/ 1439151 h 7041666"/>
              <a:gd name="connsiteX5" fmla="*/ 315371 w 7587750"/>
              <a:gd name="connsiteY5" fmla="*/ 1110161 h 7041666"/>
              <a:gd name="connsiteX6" fmla="*/ 649200 w 7587750"/>
              <a:gd name="connsiteY6" fmla="*/ 776332 h 7041666"/>
              <a:gd name="connsiteX7" fmla="*/ 1752285 w 7587750"/>
              <a:gd name="connsiteY7" fmla="*/ 55456 h 7041666"/>
              <a:gd name="connsiteX8" fmla="*/ 2797314 w 7587750"/>
              <a:gd name="connsiteY8" fmla="*/ 176408 h 7041666"/>
              <a:gd name="connsiteX9" fmla="*/ 3068247 w 7587750"/>
              <a:gd name="connsiteY9" fmla="*/ 1187570 h 7041666"/>
              <a:gd name="connsiteX10" fmla="*/ 3934266 w 7587750"/>
              <a:gd name="connsiteY10" fmla="*/ 3737246 h 7041666"/>
              <a:gd name="connsiteX11" fmla="*/ 7108057 w 7587750"/>
              <a:gd name="connsiteY11" fmla="*/ 6393361 h 7041666"/>
              <a:gd name="connsiteX12" fmla="*/ 7489194 w 7587750"/>
              <a:gd name="connsiteY12" fmla="*/ 6690768 h 7041666"/>
              <a:gd name="connsiteX0" fmla="*/ 7137085 w 7680566"/>
              <a:gd name="connsiteY0" fmla="*/ 7041666 h 7041666"/>
              <a:gd name="connsiteX1" fmla="*/ 6208171 w 7680566"/>
              <a:gd name="connsiteY1" fmla="*/ 6722351 h 7041666"/>
              <a:gd name="connsiteX2" fmla="*/ 4147142 w 7680566"/>
              <a:gd name="connsiteY2" fmla="*/ 6412713 h 7041666"/>
              <a:gd name="connsiteX3" fmla="*/ 504057 w 7680566"/>
              <a:gd name="connsiteY3" fmla="*/ 2416447 h 7041666"/>
              <a:gd name="connsiteX4" fmla="*/ 68628 w 7680566"/>
              <a:gd name="connsiteY4" fmla="*/ 1439151 h 7041666"/>
              <a:gd name="connsiteX5" fmla="*/ 315371 w 7680566"/>
              <a:gd name="connsiteY5" fmla="*/ 1110161 h 7041666"/>
              <a:gd name="connsiteX6" fmla="*/ 649200 w 7680566"/>
              <a:gd name="connsiteY6" fmla="*/ 776332 h 7041666"/>
              <a:gd name="connsiteX7" fmla="*/ 1752285 w 7680566"/>
              <a:gd name="connsiteY7" fmla="*/ 55456 h 7041666"/>
              <a:gd name="connsiteX8" fmla="*/ 2797314 w 7680566"/>
              <a:gd name="connsiteY8" fmla="*/ 176408 h 7041666"/>
              <a:gd name="connsiteX9" fmla="*/ 3068247 w 7680566"/>
              <a:gd name="connsiteY9" fmla="*/ 1187570 h 7041666"/>
              <a:gd name="connsiteX10" fmla="*/ 3934266 w 7680566"/>
              <a:gd name="connsiteY10" fmla="*/ 3737246 h 7041666"/>
              <a:gd name="connsiteX11" fmla="*/ 7108057 w 7680566"/>
              <a:gd name="connsiteY11" fmla="*/ 6393361 h 7041666"/>
              <a:gd name="connsiteX12" fmla="*/ 7616829 w 7680566"/>
              <a:gd name="connsiteY12" fmla="*/ 6806973 h 7041666"/>
              <a:gd name="connsiteX0" fmla="*/ 7137085 w 7680566"/>
              <a:gd name="connsiteY0" fmla="*/ 7036018 h 7036018"/>
              <a:gd name="connsiteX1" fmla="*/ 6208171 w 7680566"/>
              <a:gd name="connsiteY1" fmla="*/ 6716703 h 7036018"/>
              <a:gd name="connsiteX2" fmla="*/ 4147142 w 7680566"/>
              <a:gd name="connsiteY2" fmla="*/ 6407065 h 7036018"/>
              <a:gd name="connsiteX3" fmla="*/ 504057 w 7680566"/>
              <a:gd name="connsiteY3" fmla="*/ 2410799 h 7036018"/>
              <a:gd name="connsiteX4" fmla="*/ 68628 w 7680566"/>
              <a:gd name="connsiteY4" fmla="*/ 1433503 h 7036018"/>
              <a:gd name="connsiteX5" fmla="*/ 315371 w 7680566"/>
              <a:gd name="connsiteY5" fmla="*/ 1104513 h 7036018"/>
              <a:gd name="connsiteX6" fmla="*/ 649200 w 7680566"/>
              <a:gd name="connsiteY6" fmla="*/ 770684 h 7036018"/>
              <a:gd name="connsiteX7" fmla="*/ 1752285 w 7680566"/>
              <a:gd name="connsiteY7" fmla="*/ 49808 h 7036018"/>
              <a:gd name="connsiteX8" fmla="*/ 3198340 w 7680566"/>
              <a:gd name="connsiteY8" fmla="*/ 186443 h 7036018"/>
              <a:gd name="connsiteX9" fmla="*/ 3068247 w 7680566"/>
              <a:gd name="connsiteY9" fmla="*/ 1181922 h 7036018"/>
              <a:gd name="connsiteX10" fmla="*/ 3934266 w 7680566"/>
              <a:gd name="connsiteY10" fmla="*/ 3731598 h 7036018"/>
              <a:gd name="connsiteX11" fmla="*/ 7108057 w 7680566"/>
              <a:gd name="connsiteY11" fmla="*/ 6387713 h 7036018"/>
              <a:gd name="connsiteX12" fmla="*/ 7616829 w 7680566"/>
              <a:gd name="connsiteY12" fmla="*/ 6801325 h 7036018"/>
              <a:gd name="connsiteX0" fmla="*/ 7137085 w 7680566"/>
              <a:gd name="connsiteY0" fmla="*/ 7040199 h 7040199"/>
              <a:gd name="connsiteX1" fmla="*/ 6208171 w 7680566"/>
              <a:gd name="connsiteY1" fmla="*/ 6720884 h 7040199"/>
              <a:gd name="connsiteX2" fmla="*/ 4147142 w 7680566"/>
              <a:gd name="connsiteY2" fmla="*/ 6411246 h 7040199"/>
              <a:gd name="connsiteX3" fmla="*/ 504057 w 7680566"/>
              <a:gd name="connsiteY3" fmla="*/ 2414980 h 7040199"/>
              <a:gd name="connsiteX4" fmla="*/ 68628 w 7680566"/>
              <a:gd name="connsiteY4" fmla="*/ 1437684 h 7040199"/>
              <a:gd name="connsiteX5" fmla="*/ 315371 w 7680566"/>
              <a:gd name="connsiteY5" fmla="*/ 1108694 h 7040199"/>
              <a:gd name="connsiteX6" fmla="*/ 649200 w 7680566"/>
              <a:gd name="connsiteY6" fmla="*/ 774865 h 7040199"/>
              <a:gd name="connsiteX7" fmla="*/ 1752285 w 7680566"/>
              <a:gd name="connsiteY7" fmla="*/ 53989 h 7040199"/>
              <a:gd name="connsiteX8" fmla="*/ 3198340 w 7680566"/>
              <a:gd name="connsiteY8" fmla="*/ 190624 h 7040199"/>
              <a:gd name="connsiteX9" fmla="*/ 3338939 w 7680566"/>
              <a:gd name="connsiteY9" fmla="*/ 1290656 h 7040199"/>
              <a:gd name="connsiteX10" fmla="*/ 3934266 w 7680566"/>
              <a:gd name="connsiteY10" fmla="*/ 3735779 h 7040199"/>
              <a:gd name="connsiteX11" fmla="*/ 7108057 w 7680566"/>
              <a:gd name="connsiteY11" fmla="*/ 6391894 h 7040199"/>
              <a:gd name="connsiteX12" fmla="*/ 7616829 w 7680566"/>
              <a:gd name="connsiteY12" fmla="*/ 6805506 h 7040199"/>
              <a:gd name="connsiteX0" fmla="*/ 7137085 w 7680566"/>
              <a:gd name="connsiteY0" fmla="*/ 7040199 h 7040199"/>
              <a:gd name="connsiteX1" fmla="*/ 6208171 w 7680566"/>
              <a:gd name="connsiteY1" fmla="*/ 6720884 h 7040199"/>
              <a:gd name="connsiteX2" fmla="*/ 5474926 w 7680566"/>
              <a:gd name="connsiteY2" fmla="*/ 6935646 h 7040199"/>
              <a:gd name="connsiteX3" fmla="*/ 4147142 w 7680566"/>
              <a:gd name="connsiteY3" fmla="*/ 6411246 h 7040199"/>
              <a:gd name="connsiteX4" fmla="*/ 504057 w 7680566"/>
              <a:gd name="connsiteY4" fmla="*/ 2414980 h 7040199"/>
              <a:gd name="connsiteX5" fmla="*/ 68628 w 7680566"/>
              <a:gd name="connsiteY5" fmla="*/ 1437684 h 7040199"/>
              <a:gd name="connsiteX6" fmla="*/ 315371 w 7680566"/>
              <a:gd name="connsiteY6" fmla="*/ 1108694 h 7040199"/>
              <a:gd name="connsiteX7" fmla="*/ 649200 w 7680566"/>
              <a:gd name="connsiteY7" fmla="*/ 774865 h 7040199"/>
              <a:gd name="connsiteX8" fmla="*/ 1752285 w 7680566"/>
              <a:gd name="connsiteY8" fmla="*/ 53989 h 7040199"/>
              <a:gd name="connsiteX9" fmla="*/ 3198340 w 7680566"/>
              <a:gd name="connsiteY9" fmla="*/ 190624 h 7040199"/>
              <a:gd name="connsiteX10" fmla="*/ 3338939 w 7680566"/>
              <a:gd name="connsiteY10" fmla="*/ 1290656 h 7040199"/>
              <a:gd name="connsiteX11" fmla="*/ 3934266 w 7680566"/>
              <a:gd name="connsiteY11" fmla="*/ 3735779 h 7040199"/>
              <a:gd name="connsiteX12" fmla="*/ 7108057 w 7680566"/>
              <a:gd name="connsiteY12" fmla="*/ 6391894 h 7040199"/>
              <a:gd name="connsiteX13" fmla="*/ 7616829 w 7680566"/>
              <a:gd name="connsiteY13" fmla="*/ 6805506 h 7040199"/>
              <a:gd name="connsiteX0" fmla="*/ 7457906 w 7680566"/>
              <a:gd name="connsiteY0" fmla="*/ 7594333 h 7594333"/>
              <a:gd name="connsiteX1" fmla="*/ 6208171 w 7680566"/>
              <a:gd name="connsiteY1" fmla="*/ 6720884 h 7594333"/>
              <a:gd name="connsiteX2" fmla="*/ 5474926 w 7680566"/>
              <a:gd name="connsiteY2" fmla="*/ 6935646 h 7594333"/>
              <a:gd name="connsiteX3" fmla="*/ 4147142 w 7680566"/>
              <a:gd name="connsiteY3" fmla="*/ 6411246 h 7594333"/>
              <a:gd name="connsiteX4" fmla="*/ 504057 w 7680566"/>
              <a:gd name="connsiteY4" fmla="*/ 2414980 h 7594333"/>
              <a:gd name="connsiteX5" fmla="*/ 68628 w 7680566"/>
              <a:gd name="connsiteY5" fmla="*/ 1437684 h 7594333"/>
              <a:gd name="connsiteX6" fmla="*/ 315371 w 7680566"/>
              <a:gd name="connsiteY6" fmla="*/ 1108694 h 7594333"/>
              <a:gd name="connsiteX7" fmla="*/ 649200 w 7680566"/>
              <a:gd name="connsiteY7" fmla="*/ 774865 h 7594333"/>
              <a:gd name="connsiteX8" fmla="*/ 1752285 w 7680566"/>
              <a:gd name="connsiteY8" fmla="*/ 53989 h 7594333"/>
              <a:gd name="connsiteX9" fmla="*/ 3198340 w 7680566"/>
              <a:gd name="connsiteY9" fmla="*/ 190624 h 7594333"/>
              <a:gd name="connsiteX10" fmla="*/ 3338939 w 7680566"/>
              <a:gd name="connsiteY10" fmla="*/ 1290656 h 7594333"/>
              <a:gd name="connsiteX11" fmla="*/ 3934266 w 7680566"/>
              <a:gd name="connsiteY11" fmla="*/ 3735779 h 7594333"/>
              <a:gd name="connsiteX12" fmla="*/ 7108057 w 7680566"/>
              <a:gd name="connsiteY12" fmla="*/ 6391894 h 7594333"/>
              <a:gd name="connsiteX13" fmla="*/ 7616829 w 7680566"/>
              <a:gd name="connsiteY13" fmla="*/ 6805506 h 7594333"/>
              <a:gd name="connsiteX0" fmla="*/ 7457906 w 7680566"/>
              <a:gd name="connsiteY0" fmla="*/ 7594333 h 7594333"/>
              <a:gd name="connsiteX1" fmla="*/ 6208171 w 7680566"/>
              <a:gd name="connsiteY1" fmla="*/ 6720884 h 7594333"/>
              <a:gd name="connsiteX2" fmla="*/ 5474926 w 7680566"/>
              <a:gd name="connsiteY2" fmla="*/ 6935646 h 7594333"/>
              <a:gd name="connsiteX3" fmla="*/ 4147142 w 7680566"/>
              <a:gd name="connsiteY3" fmla="*/ 6411246 h 7594333"/>
              <a:gd name="connsiteX4" fmla="*/ 504057 w 7680566"/>
              <a:gd name="connsiteY4" fmla="*/ 2414980 h 7594333"/>
              <a:gd name="connsiteX5" fmla="*/ 68628 w 7680566"/>
              <a:gd name="connsiteY5" fmla="*/ 1437684 h 7594333"/>
              <a:gd name="connsiteX6" fmla="*/ 315371 w 7680566"/>
              <a:gd name="connsiteY6" fmla="*/ 1108694 h 7594333"/>
              <a:gd name="connsiteX7" fmla="*/ 649200 w 7680566"/>
              <a:gd name="connsiteY7" fmla="*/ 774865 h 7594333"/>
              <a:gd name="connsiteX8" fmla="*/ 1752285 w 7680566"/>
              <a:gd name="connsiteY8" fmla="*/ 53989 h 7594333"/>
              <a:gd name="connsiteX9" fmla="*/ 3198340 w 7680566"/>
              <a:gd name="connsiteY9" fmla="*/ 190624 h 7594333"/>
              <a:gd name="connsiteX10" fmla="*/ 3338939 w 7680566"/>
              <a:gd name="connsiteY10" fmla="*/ 1290656 h 7594333"/>
              <a:gd name="connsiteX11" fmla="*/ 3934266 w 7680566"/>
              <a:gd name="connsiteY11" fmla="*/ 3735779 h 7594333"/>
              <a:gd name="connsiteX12" fmla="*/ 6652939 w 7680566"/>
              <a:gd name="connsiteY12" fmla="*/ 6046943 h 7594333"/>
              <a:gd name="connsiteX13" fmla="*/ 7108057 w 7680566"/>
              <a:gd name="connsiteY13" fmla="*/ 6391894 h 7594333"/>
              <a:gd name="connsiteX14" fmla="*/ 7616829 w 7680566"/>
              <a:gd name="connsiteY14" fmla="*/ 6805506 h 75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80566" h="7594333">
                <a:moveTo>
                  <a:pt x="7457906" y="7594333"/>
                </a:moveTo>
                <a:cubicBezTo>
                  <a:pt x="7528461" y="7491120"/>
                  <a:pt x="6538668" y="6830665"/>
                  <a:pt x="6208171" y="6720884"/>
                </a:cubicBezTo>
                <a:cubicBezTo>
                  <a:pt x="5877674" y="6611103"/>
                  <a:pt x="5818431" y="6987252"/>
                  <a:pt x="5474926" y="6935646"/>
                </a:cubicBezTo>
                <a:cubicBezTo>
                  <a:pt x="5131421" y="6884040"/>
                  <a:pt x="4975620" y="7164690"/>
                  <a:pt x="4147142" y="6411246"/>
                </a:cubicBezTo>
                <a:cubicBezTo>
                  <a:pt x="3318664" y="5657802"/>
                  <a:pt x="1183809" y="3243907"/>
                  <a:pt x="504057" y="2414980"/>
                </a:cubicBezTo>
                <a:cubicBezTo>
                  <a:pt x="-175695" y="1586053"/>
                  <a:pt x="8152" y="1583633"/>
                  <a:pt x="68628" y="1437684"/>
                </a:cubicBezTo>
                <a:cubicBezTo>
                  <a:pt x="129104" y="1291735"/>
                  <a:pt x="218609" y="1219164"/>
                  <a:pt x="315371" y="1108694"/>
                </a:cubicBezTo>
                <a:cubicBezTo>
                  <a:pt x="412133" y="998224"/>
                  <a:pt x="409714" y="950649"/>
                  <a:pt x="649200" y="774865"/>
                </a:cubicBezTo>
                <a:cubicBezTo>
                  <a:pt x="888686" y="599081"/>
                  <a:pt x="1327428" y="151362"/>
                  <a:pt x="1752285" y="53989"/>
                </a:cubicBezTo>
                <a:cubicBezTo>
                  <a:pt x="2177142" y="-43384"/>
                  <a:pt x="2933898" y="-15487"/>
                  <a:pt x="3198340" y="190624"/>
                </a:cubicBezTo>
                <a:cubicBezTo>
                  <a:pt x="3462782" y="396735"/>
                  <a:pt x="3216285" y="699797"/>
                  <a:pt x="3338939" y="1290656"/>
                </a:cubicBezTo>
                <a:cubicBezTo>
                  <a:pt x="3461593" y="1881515"/>
                  <a:pt x="3381933" y="2943065"/>
                  <a:pt x="3934266" y="3735779"/>
                </a:cubicBezTo>
                <a:cubicBezTo>
                  <a:pt x="4486599" y="4528494"/>
                  <a:pt x="6123974" y="5604257"/>
                  <a:pt x="6652939" y="6046943"/>
                </a:cubicBezTo>
                <a:cubicBezTo>
                  <a:pt x="7181904" y="6489629"/>
                  <a:pt x="6948244" y="6261982"/>
                  <a:pt x="7108057" y="6391894"/>
                </a:cubicBezTo>
                <a:cubicBezTo>
                  <a:pt x="7716851" y="6907151"/>
                  <a:pt x="7749569" y="6903679"/>
                  <a:pt x="7616829" y="6805506"/>
                </a:cubicBezTo>
              </a:path>
            </a:pathLst>
          </a:custGeom>
          <a:ln w="88900">
            <a:solidFill>
              <a:srgbClr val="0000FF"/>
            </a:solidFill>
            <a:prstDash val="lgDash"/>
            <a:headEnd w="med" len="lg"/>
            <a:tailEnd type="stealth" w="med"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53884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from the front of a car&#10;&#10;AI-generated content may be incorrect.">
            <a:extLst>
              <a:ext uri="{FF2B5EF4-FFF2-40B4-BE49-F238E27FC236}">
                <a16:creationId xmlns:a16="http://schemas.microsoft.com/office/drawing/2014/main" id="{11F09138-3EAC-F7C5-330B-73B421662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FCF6B1F6-8178-5D9B-7762-A900465E78D5}"/>
              </a:ext>
            </a:extLst>
          </p:cNvPr>
          <p:cNvSpPr txBox="1"/>
          <p:nvPr/>
        </p:nvSpPr>
        <p:spPr>
          <a:xfrm>
            <a:off x="5649086" y="106859"/>
            <a:ext cx="5032004" cy="954107"/>
          </a:xfrm>
          <a:prstGeom prst="rect">
            <a:avLst/>
          </a:prstGeom>
          <a:noFill/>
        </p:spPr>
        <p:txBody>
          <a:bodyPr wrap="square" rtlCol="0">
            <a:spAutoFit/>
          </a:bodyPr>
          <a:lstStyle/>
          <a:p>
            <a:pPr algn="ctr"/>
            <a:r>
              <a:rPr lang="en-US" sz="2800" b="1" dirty="0">
                <a:solidFill>
                  <a:schemeClr val="bg1"/>
                </a:solidFill>
              </a:rPr>
              <a:t>Taking off to towards the Pacific from </a:t>
            </a:r>
            <a:r>
              <a:rPr lang="en-US" sz="2800" b="1" dirty="0" err="1">
                <a:solidFill>
                  <a:schemeClr val="bg1"/>
                </a:solidFill>
              </a:rPr>
              <a:t>Albrook</a:t>
            </a:r>
            <a:r>
              <a:rPr lang="en-US" sz="2800" b="1" dirty="0">
                <a:solidFill>
                  <a:schemeClr val="bg1"/>
                </a:solidFill>
              </a:rPr>
              <a:t> Field</a:t>
            </a:r>
          </a:p>
        </p:txBody>
      </p:sp>
      <p:sp>
        <p:nvSpPr>
          <p:cNvPr id="5" name="TextBox 4">
            <a:extLst>
              <a:ext uri="{FF2B5EF4-FFF2-40B4-BE49-F238E27FC236}">
                <a16:creationId xmlns:a16="http://schemas.microsoft.com/office/drawing/2014/main" id="{766A297C-191C-7922-1866-CE1027C58B13}"/>
              </a:ext>
            </a:extLst>
          </p:cNvPr>
          <p:cNvSpPr txBox="1"/>
          <p:nvPr/>
        </p:nvSpPr>
        <p:spPr>
          <a:xfrm>
            <a:off x="3295650" y="2081515"/>
            <a:ext cx="7397750" cy="400110"/>
          </a:xfrm>
          <a:prstGeom prst="rect">
            <a:avLst/>
          </a:prstGeom>
          <a:noFill/>
        </p:spPr>
        <p:txBody>
          <a:bodyPr wrap="square" rtlCol="0">
            <a:spAutoFit/>
          </a:bodyPr>
          <a:lstStyle/>
          <a:p>
            <a:r>
              <a:rPr lang="en-US" sz="2000" b="1" dirty="0">
                <a:solidFill>
                  <a:schemeClr val="bg1"/>
                </a:solidFill>
              </a:rPr>
              <a:t>Ancon Hill										Port of Balboa</a:t>
            </a:r>
          </a:p>
        </p:txBody>
      </p:sp>
    </p:spTree>
    <p:extLst>
      <p:ext uri="{BB962C8B-B14F-4D97-AF65-F5344CB8AC3E}">
        <p14:creationId xmlns:p14="http://schemas.microsoft.com/office/powerpoint/2010/main" val="1523923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EEE-1597-1F12-0EC7-6FA4A2642B18}"/>
            </a:ext>
          </a:extLst>
        </p:cNvPr>
        <p:cNvGrpSpPr/>
        <p:nvPr/>
      </p:nvGrpSpPr>
      <p:grpSpPr>
        <a:xfrm>
          <a:off x="0" y="0"/>
          <a:ext cx="0" cy="0"/>
          <a:chOff x="0" y="0"/>
          <a:chExt cx="0" cy="0"/>
        </a:xfrm>
      </p:grpSpPr>
      <p:pic>
        <p:nvPicPr>
          <p:cNvPr id="3" name="Picture 2" descr="A bridge over a body of water&#10;&#10;AI-generated content may be incorrect.">
            <a:extLst>
              <a:ext uri="{FF2B5EF4-FFF2-40B4-BE49-F238E27FC236}">
                <a16:creationId xmlns:a16="http://schemas.microsoft.com/office/drawing/2014/main" id="{71A360CC-6B0E-A083-F234-F55A45806258}"/>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0" y="0"/>
            <a:ext cx="12191980" cy="6857990"/>
          </a:xfrm>
          <a:prstGeom prst="rect">
            <a:avLst/>
          </a:prstGeom>
        </p:spPr>
      </p:pic>
      <p:sp>
        <p:nvSpPr>
          <p:cNvPr id="4" name="TextBox 3">
            <a:extLst>
              <a:ext uri="{FF2B5EF4-FFF2-40B4-BE49-F238E27FC236}">
                <a16:creationId xmlns:a16="http://schemas.microsoft.com/office/drawing/2014/main" id="{C1B2BCD4-2139-9E1D-F9FE-4CEE3F49769B}"/>
              </a:ext>
            </a:extLst>
          </p:cNvPr>
          <p:cNvSpPr txBox="1"/>
          <p:nvPr/>
        </p:nvSpPr>
        <p:spPr>
          <a:xfrm>
            <a:off x="1439555" y="168986"/>
            <a:ext cx="7397750" cy="523220"/>
          </a:xfrm>
          <a:prstGeom prst="rect">
            <a:avLst/>
          </a:prstGeom>
          <a:noFill/>
        </p:spPr>
        <p:txBody>
          <a:bodyPr wrap="square" rtlCol="0">
            <a:spAutoFit/>
          </a:bodyPr>
          <a:lstStyle/>
          <a:p>
            <a:pPr algn="ctr"/>
            <a:r>
              <a:rPr lang="en-US" sz="2800" b="1" dirty="0">
                <a:solidFill>
                  <a:schemeClr val="bg1"/>
                </a:solidFill>
              </a:rPr>
              <a:t>Pacific Ocean</a:t>
            </a:r>
          </a:p>
        </p:txBody>
      </p:sp>
      <p:sp>
        <p:nvSpPr>
          <p:cNvPr id="5" name="TextBox 4">
            <a:extLst>
              <a:ext uri="{FF2B5EF4-FFF2-40B4-BE49-F238E27FC236}">
                <a16:creationId xmlns:a16="http://schemas.microsoft.com/office/drawing/2014/main" id="{550045EA-0C80-3EC1-3BA4-7201DA7D6268}"/>
              </a:ext>
            </a:extLst>
          </p:cNvPr>
          <p:cNvSpPr txBox="1"/>
          <p:nvPr/>
        </p:nvSpPr>
        <p:spPr>
          <a:xfrm>
            <a:off x="3422711" y="5444301"/>
            <a:ext cx="2378959" cy="400110"/>
          </a:xfrm>
          <a:prstGeom prst="rect">
            <a:avLst/>
          </a:prstGeom>
          <a:noFill/>
        </p:spPr>
        <p:txBody>
          <a:bodyPr wrap="square" rtlCol="0">
            <a:spAutoFit/>
          </a:bodyPr>
          <a:lstStyle/>
          <a:p>
            <a:pPr algn="ctr"/>
            <a:r>
              <a:rPr lang="en-US" sz="2000" b="1" dirty="0">
                <a:solidFill>
                  <a:schemeClr val="bg1"/>
                </a:solidFill>
              </a:rPr>
              <a:t>Old Navy Base</a:t>
            </a:r>
          </a:p>
        </p:txBody>
      </p:sp>
      <p:cxnSp>
        <p:nvCxnSpPr>
          <p:cNvPr id="6" name="Straight Arrow Connector 5">
            <a:extLst>
              <a:ext uri="{FF2B5EF4-FFF2-40B4-BE49-F238E27FC236}">
                <a16:creationId xmlns:a16="http://schemas.microsoft.com/office/drawing/2014/main" id="{D3C69E14-42A3-C859-76FA-F0388E024048}"/>
              </a:ext>
            </a:extLst>
          </p:cNvPr>
          <p:cNvCxnSpPr>
            <a:cxnSpLocks/>
          </p:cNvCxnSpPr>
          <p:nvPr/>
        </p:nvCxnSpPr>
        <p:spPr>
          <a:xfrm flipH="1">
            <a:off x="4039737" y="5902824"/>
            <a:ext cx="501953" cy="497976"/>
          </a:xfrm>
          <a:prstGeom prst="straightConnector1">
            <a:avLst/>
          </a:prstGeom>
          <a:ln w="508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3A10A-2024-DB9D-1B37-36ED5FABDFED}"/>
              </a:ext>
            </a:extLst>
          </p:cNvPr>
          <p:cNvSpPr txBox="1"/>
          <p:nvPr/>
        </p:nvSpPr>
        <p:spPr>
          <a:xfrm>
            <a:off x="5502038" y="1747577"/>
            <a:ext cx="4460828" cy="461665"/>
          </a:xfrm>
          <a:prstGeom prst="rect">
            <a:avLst/>
          </a:prstGeom>
          <a:noFill/>
        </p:spPr>
        <p:txBody>
          <a:bodyPr wrap="square" rtlCol="0">
            <a:spAutoFit/>
          </a:bodyPr>
          <a:lstStyle/>
          <a:p>
            <a:pPr algn="ctr"/>
            <a:r>
              <a:rPr lang="en-US" sz="2400" b="1" dirty="0">
                <a:solidFill>
                  <a:schemeClr val="bg1"/>
                </a:solidFill>
              </a:rPr>
              <a:t>Bridge of the Americas</a:t>
            </a:r>
          </a:p>
        </p:txBody>
      </p:sp>
    </p:spTree>
    <p:extLst>
      <p:ext uri="{BB962C8B-B14F-4D97-AF65-F5344CB8AC3E}">
        <p14:creationId xmlns:p14="http://schemas.microsoft.com/office/powerpoint/2010/main" val="2203285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8B28-C7B1-DAAA-3E25-3836198114A2}"/>
            </a:ext>
          </a:extLst>
        </p:cNvPr>
        <p:cNvGrpSpPr/>
        <p:nvPr/>
      </p:nvGrpSpPr>
      <p:grpSpPr>
        <a:xfrm>
          <a:off x="0" y="0"/>
          <a:ext cx="0" cy="0"/>
          <a:chOff x="0" y="0"/>
          <a:chExt cx="0" cy="0"/>
        </a:xfrm>
      </p:grpSpPr>
      <p:pic>
        <p:nvPicPr>
          <p:cNvPr id="3" name="Picture 2" descr="Aerial view of a city and water&#10;&#10;AI-generated content may be incorrect.">
            <a:extLst>
              <a:ext uri="{FF2B5EF4-FFF2-40B4-BE49-F238E27FC236}">
                <a16:creationId xmlns:a16="http://schemas.microsoft.com/office/drawing/2014/main" id="{C5A8A3F2-489B-D893-7B12-668D1762E5D1}"/>
              </a:ext>
            </a:extLst>
          </p:cNvPr>
          <p:cNvPicPr>
            <a:picLocks noChangeAspect="1"/>
          </p:cNvPicPr>
          <p:nvPr/>
        </p:nvPicPr>
        <p:blipFill>
          <a:blip r:embed="rId2">
            <a:extLst>
              <a:ext uri="{28A0092B-C50C-407E-A947-70E740481C1C}">
                <a14:useLocalDpi xmlns:a14="http://schemas.microsoft.com/office/drawing/2010/main" val="0"/>
              </a:ext>
            </a:extLst>
          </a:blip>
          <a:srcRect t="10762" b="14238"/>
          <a:stretch>
            <a:fillRect/>
          </a:stretch>
        </p:blipFill>
        <p:spPr>
          <a:xfrm>
            <a:off x="52378" y="29461"/>
            <a:ext cx="12139622" cy="6828539"/>
          </a:xfrm>
          <a:prstGeom prst="rect">
            <a:avLst/>
          </a:prstGeom>
        </p:spPr>
      </p:pic>
      <p:sp>
        <p:nvSpPr>
          <p:cNvPr id="4" name="TextBox 3">
            <a:extLst>
              <a:ext uri="{FF2B5EF4-FFF2-40B4-BE49-F238E27FC236}">
                <a16:creationId xmlns:a16="http://schemas.microsoft.com/office/drawing/2014/main" id="{208EA92E-F603-AB46-F805-361C902468EC}"/>
              </a:ext>
            </a:extLst>
          </p:cNvPr>
          <p:cNvSpPr txBox="1"/>
          <p:nvPr/>
        </p:nvSpPr>
        <p:spPr>
          <a:xfrm>
            <a:off x="3759674" y="2495929"/>
            <a:ext cx="7397750" cy="523220"/>
          </a:xfrm>
          <a:prstGeom prst="rect">
            <a:avLst/>
          </a:prstGeom>
          <a:noFill/>
        </p:spPr>
        <p:txBody>
          <a:bodyPr wrap="square" rtlCol="0">
            <a:spAutoFit/>
          </a:bodyPr>
          <a:lstStyle/>
          <a:p>
            <a:pPr algn="ctr"/>
            <a:r>
              <a:rPr lang="en-US" sz="2800" b="1" dirty="0">
                <a:solidFill>
                  <a:schemeClr val="bg1"/>
                </a:solidFill>
              </a:rPr>
              <a:t>Balboa </a:t>
            </a:r>
            <a:r>
              <a:rPr lang="en-US" sz="2400" b="1" dirty="0">
                <a:solidFill>
                  <a:schemeClr val="bg1"/>
                </a:solidFill>
              </a:rPr>
              <a:t>Container</a:t>
            </a:r>
            <a:r>
              <a:rPr lang="en-US" sz="2800" b="1" dirty="0">
                <a:solidFill>
                  <a:schemeClr val="bg1"/>
                </a:solidFill>
              </a:rPr>
              <a:t> Terminal</a:t>
            </a:r>
          </a:p>
        </p:txBody>
      </p:sp>
      <p:sp>
        <p:nvSpPr>
          <p:cNvPr id="5" name="TextBox 4">
            <a:extLst>
              <a:ext uri="{FF2B5EF4-FFF2-40B4-BE49-F238E27FC236}">
                <a16:creationId xmlns:a16="http://schemas.microsoft.com/office/drawing/2014/main" id="{F9E8F9B8-C57E-2847-3A1A-FDDA9490E678}"/>
              </a:ext>
            </a:extLst>
          </p:cNvPr>
          <p:cNvSpPr txBox="1"/>
          <p:nvPr/>
        </p:nvSpPr>
        <p:spPr>
          <a:xfrm>
            <a:off x="8615801" y="1164931"/>
            <a:ext cx="3576199" cy="400110"/>
          </a:xfrm>
          <a:prstGeom prst="rect">
            <a:avLst/>
          </a:prstGeom>
          <a:noFill/>
        </p:spPr>
        <p:txBody>
          <a:bodyPr wrap="square" rtlCol="0">
            <a:spAutoFit/>
          </a:bodyPr>
          <a:lstStyle/>
          <a:p>
            <a:r>
              <a:rPr lang="en-US" sz="2000" b="1" dirty="0">
                <a:solidFill>
                  <a:schemeClr val="bg1"/>
                </a:solidFill>
              </a:rPr>
              <a:t>ACP Headquarters Building</a:t>
            </a:r>
          </a:p>
        </p:txBody>
      </p:sp>
      <p:cxnSp>
        <p:nvCxnSpPr>
          <p:cNvPr id="7" name="Straight Arrow Connector 6">
            <a:extLst>
              <a:ext uri="{FF2B5EF4-FFF2-40B4-BE49-F238E27FC236}">
                <a16:creationId xmlns:a16="http://schemas.microsoft.com/office/drawing/2014/main" id="{F822728F-A152-0033-57FF-4283D2ED6593}"/>
              </a:ext>
            </a:extLst>
          </p:cNvPr>
          <p:cNvCxnSpPr/>
          <p:nvPr/>
        </p:nvCxnSpPr>
        <p:spPr>
          <a:xfrm flipH="1">
            <a:off x="7982768" y="1436113"/>
            <a:ext cx="611470" cy="235612"/>
          </a:xfrm>
          <a:prstGeom prst="straightConnector1">
            <a:avLst/>
          </a:prstGeom>
          <a:ln w="508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8F216C7-00FA-F386-B82D-F09B79787D10}"/>
              </a:ext>
            </a:extLst>
          </p:cNvPr>
          <p:cNvSpPr txBox="1"/>
          <p:nvPr/>
        </p:nvSpPr>
        <p:spPr>
          <a:xfrm>
            <a:off x="4485865" y="6110297"/>
            <a:ext cx="7397750" cy="369332"/>
          </a:xfrm>
          <a:prstGeom prst="rect">
            <a:avLst/>
          </a:prstGeom>
          <a:noFill/>
        </p:spPr>
        <p:txBody>
          <a:bodyPr wrap="square" rtlCol="0">
            <a:spAutoFit/>
          </a:bodyPr>
          <a:lstStyle/>
          <a:p>
            <a:pPr algn="ctr"/>
            <a:r>
              <a:rPr lang="en-US" sz="1600" b="1" dirty="0">
                <a:solidFill>
                  <a:schemeClr val="bg1"/>
                </a:solidFill>
              </a:rPr>
              <a:t>Old </a:t>
            </a:r>
            <a:r>
              <a:rPr lang="en-US" b="1" dirty="0">
                <a:solidFill>
                  <a:schemeClr val="bg1"/>
                </a:solidFill>
              </a:rPr>
              <a:t>Navy</a:t>
            </a:r>
            <a:r>
              <a:rPr lang="en-US" sz="1600" b="1" dirty="0">
                <a:solidFill>
                  <a:schemeClr val="bg1"/>
                </a:solidFill>
              </a:rPr>
              <a:t> Base</a:t>
            </a:r>
          </a:p>
        </p:txBody>
      </p:sp>
      <p:cxnSp>
        <p:nvCxnSpPr>
          <p:cNvPr id="8" name="Straight Arrow Connector 7">
            <a:extLst>
              <a:ext uri="{FF2B5EF4-FFF2-40B4-BE49-F238E27FC236}">
                <a16:creationId xmlns:a16="http://schemas.microsoft.com/office/drawing/2014/main" id="{D1EC0E22-A5BD-A9A8-A93A-1B09C93985D6}"/>
              </a:ext>
            </a:extLst>
          </p:cNvPr>
          <p:cNvCxnSpPr>
            <a:cxnSpLocks/>
          </p:cNvCxnSpPr>
          <p:nvPr/>
        </p:nvCxnSpPr>
        <p:spPr>
          <a:xfrm>
            <a:off x="9031804" y="6305433"/>
            <a:ext cx="628299" cy="258052"/>
          </a:xfrm>
          <a:prstGeom prst="straightConnector1">
            <a:avLst/>
          </a:prstGeom>
          <a:ln w="508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811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F045-8BBD-1CD1-1C63-745C4A025426}"/>
            </a:ext>
          </a:extLst>
        </p:cNvPr>
        <p:cNvGrpSpPr/>
        <p:nvPr/>
      </p:nvGrpSpPr>
      <p:grpSpPr>
        <a:xfrm>
          <a:off x="0" y="0"/>
          <a:ext cx="0" cy="0"/>
          <a:chOff x="0" y="0"/>
          <a:chExt cx="0" cy="0"/>
        </a:xfrm>
      </p:grpSpPr>
      <p:pic>
        <p:nvPicPr>
          <p:cNvPr id="3" name="Picture 2" descr="Aerial view of a city and a body of water&#10;&#10;AI-generated content may be incorrect.">
            <a:extLst>
              <a:ext uri="{FF2B5EF4-FFF2-40B4-BE49-F238E27FC236}">
                <a16:creationId xmlns:a16="http://schemas.microsoft.com/office/drawing/2014/main" id="{E36A3A21-F02F-C139-1C8B-120F06B8FC41}"/>
              </a:ext>
            </a:extLst>
          </p:cNvPr>
          <p:cNvPicPr>
            <a:picLocks noChangeAspect="1"/>
          </p:cNvPicPr>
          <p:nvPr/>
        </p:nvPicPr>
        <p:blipFill>
          <a:blip r:embed="rId3">
            <a:extLst>
              <a:ext uri="{28A0092B-C50C-407E-A947-70E740481C1C}">
                <a14:useLocalDpi xmlns:a14="http://schemas.microsoft.com/office/drawing/2010/main" val="0"/>
              </a:ext>
            </a:extLst>
          </a:blip>
          <a:srcRect t="12431" b="12569"/>
          <a:stretch>
            <a:fillRect/>
          </a:stretch>
        </p:blipFill>
        <p:spPr>
          <a:xfrm>
            <a:off x="20" y="4575"/>
            <a:ext cx="12191980" cy="6857990"/>
          </a:xfrm>
          <a:prstGeom prst="rect">
            <a:avLst/>
          </a:prstGeom>
        </p:spPr>
      </p:pic>
      <p:sp>
        <p:nvSpPr>
          <p:cNvPr id="4" name="TextBox 3">
            <a:extLst>
              <a:ext uri="{FF2B5EF4-FFF2-40B4-BE49-F238E27FC236}">
                <a16:creationId xmlns:a16="http://schemas.microsoft.com/office/drawing/2014/main" id="{647806A6-5B5F-4A4C-D69A-E5186848D8D9}"/>
              </a:ext>
            </a:extLst>
          </p:cNvPr>
          <p:cNvSpPr txBox="1"/>
          <p:nvPr/>
        </p:nvSpPr>
        <p:spPr>
          <a:xfrm>
            <a:off x="1998150" y="1165147"/>
            <a:ext cx="7397750" cy="523220"/>
          </a:xfrm>
          <a:prstGeom prst="rect">
            <a:avLst/>
          </a:prstGeom>
          <a:noFill/>
        </p:spPr>
        <p:txBody>
          <a:bodyPr wrap="square" rtlCol="0">
            <a:spAutoFit/>
          </a:bodyPr>
          <a:lstStyle/>
          <a:p>
            <a:pPr algn="ctr"/>
            <a:r>
              <a:rPr lang="en-US" sz="2800" b="1" dirty="0" err="1">
                <a:solidFill>
                  <a:schemeClr val="bg1"/>
                </a:solidFill>
              </a:rPr>
              <a:t>Albrook</a:t>
            </a:r>
            <a:r>
              <a:rPr lang="en-US" sz="2800" b="1" dirty="0">
                <a:solidFill>
                  <a:schemeClr val="bg1"/>
                </a:solidFill>
              </a:rPr>
              <a:t> Field</a:t>
            </a:r>
          </a:p>
        </p:txBody>
      </p:sp>
      <p:sp>
        <p:nvSpPr>
          <p:cNvPr id="6" name="TextBox 5">
            <a:extLst>
              <a:ext uri="{FF2B5EF4-FFF2-40B4-BE49-F238E27FC236}">
                <a16:creationId xmlns:a16="http://schemas.microsoft.com/office/drawing/2014/main" id="{B1C37006-9107-02D8-134B-A8E86406BA41}"/>
              </a:ext>
            </a:extLst>
          </p:cNvPr>
          <p:cNvSpPr txBox="1"/>
          <p:nvPr/>
        </p:nvSpPr>
        <p:spPr>
          <a:xfrm>
            <a:off x="8588629" y="3147565"/>
            <a:ext cx="3803455" cy="369332"/>
          </a:xfrm>
          <a:prstGeom prst="rect">
            <a:avLst/>
          </a:prstGeom>
          <a:noFill/>
        </p:spPr>
        <p:txBody>
          <a:bodyPr wrap="square">
            <a:spAutoFit/>
          </a:bodyPr>
          <a:lstStyle/>
          <a:p>
            <a:pPr algn="ctr"/>
            <a:r>
              <a:rPr lang="en-US" sz="1800" b="1" dirty="0">
                <a:solidFill>
                  <a:schemeClr val="bg1"/>
                </a:solidFill>
              </a:rPr>
              <a:t>Balboa Container Terminal</a:t>
            </a:r>
          </a:p>
        </p:txBody>
      </p:sp>
    </p:spTree>
    <p:extLst>
      <p:ext uri="{BB962C8B-B14F-4D97-AF65-F5344CB8AC3E}">
        <p14:creationId xmlns:p14="http://schemas.microsoft.com/office/powerpoint/2010/main" val="12331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90AAA-7C5F-16CB-9887-942F7BD33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69677-4C9A-AB45-5810-AC860B271BF9}"/>
              </a:ext>
            </a:extLst>
          </p:cNvPr>
          <p:cNvSpPr>
            <a:spLocks noGrp="1"/>
          </p:cNvSpPr>
          <p:nvPr>
            <p:ph type="title"/>
          </p:nvPr>
        </p:nvSpPr>
        <p:spPr/>
        <p:txBody>
          <a:bodyPr/>
          <a:lstStyle/>
          <a:p>
            <a:r>
              <a:rPr lang="en-US" dirty="0"/>
              <a:t>Tonight’s Topics</a:t>
            </a:r>
          </a:p>
        </p:txBody>
      </p:sp>
      <p:sp>
        <p:nvSpPr>
          <p:cNvPr id="3" name="Content Placeholder 2">
            <a:extLst>
              <a:ext uri="{FF2B5EF4-FFF2-40B4-BE49-F238E27FC236}">
                <a16:creationId xmlns:a16="http://schemas.microsoft.com/office/drawing/2014/main" id="{2FB37BD9-59EA-F256-3DE9-E89CD480298D}"/>
              </a:ext>
            </a:extLst>
          </p:cNvPr>
          <p:cNvSpPr>
            <a:spLocks noGrp="1"/>
          </p:cNvSpPr>
          <p:nvPr>
            <p:ph idx="1"/>
          </p:nvPr>
        </p:nvSpPr>
        <p:spPr>
          <a:xfrm>
            <a:off x="1305266" y="1419009"/>
            <a:ext cx="10097438" cy="4899904"/>
          </a:xfrm>
        </p:spPr>
        <p:txBody>
          <a:bodyPr>
            <a:normAutofit/>
          </a:bodyPr>
          <a:lstStyle/>
          <a:p>
            <a:r>
              <a:rPr lang="en-US" sz="2800" dirty="0"/>
              <a:t>How the Panama Canal Works</a:t>
            </a:r>
          </a:p>
          <a:p>
            <a:r>
              <a:rPr lang="en-US" sz="2800" dirty="0"/>
              <a:t>A Tour of the Panama Canal</a:t>
            </a:r>
          </a:p>
          <a:p>
            <a:r>
              <a:rPr lang="en-US" sz="2800" dirty="0"/>
              <a:t>The Neopanamax locks</a:t>
            </a:r>
          </a:p>
          <a:p>
            <a:r>
              <a:rPr lang="en-US" sz="2800" dirty="0"/>
              <a:t>The Events that Lead to Torrijos-Carter Treaties of 1977 and the Handover of the Panama Canal  from the United States to Panama in 1999 </a:t>
            </a:r>
          </a:p>
          <a:p>
            <a:r>
              <a:rPr lang="en-US" sz="2800" dirty="0"/>
              <a:t>The Panama Palindrome</a:t>
            </a:r>
          </a:p>
          <a:p>
            <a:endParaRPr lang="en-US" dirty="0"/>
          </a:p>
        </p:txBody>
      </p:sp>
    </p:spTree>
    <p:extLst>
      <p:ext uri="{BB962C8B-B14F-4D97-AF65-F5344CB8AC3E}">
        <p14:creationId xmlns:p14="http://schemas.microsoft.com/office/powerpoint/2010/main" val="182925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A00B2-6BCA-4CA7-9FB8-9919EE914FCE}"/>
            </a:ext>
          </a:extLst>
        </p:cNvPr>
        <p:cNvGrpSpPr/>
        <p:nvPr/>
      </p:nvGrpSpPr>
      <p:grpSpPr>
        <a:xfrm>
          <a:off x="0" y="0"/>
          <a:ext cx="0" cy="0"/>
          <a:chOff x="0" y="0"/>
          <a:chExt cx="0" cy="0"/>
        </a:xfrm>
      </p:grpSpPr>
      <p:pic>
        <p:nvPicPr>
          <p:cNvPr id="3" name="Picture 2" descr="Aerial view of a forest and a city&#10;&#10;AI-generated content may be incorrect.">
            <a:extLst>
              <a:ext uri="{FF2B5EF4-FFF2-40B4-BE49-F238E27FC236}">
                <a16:creationId xmlns:a16="http://schemas.microsoft.com/office/drawing/2014/main" id="{4E3C3054-F48A-F7D6-76F7-BE22928C3D9C}"/>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E1D9B66F-F910-1612-C29B-501DDDE5CD26}"/>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Miraflores Locks</a:t>
            </a:r>
          </a:p>
        </p:txBody>
      </p:sp>
      <p:sp>
        <p:nvSpPr>
          <p:cNvPr id="6" name="TextBox 5">
            <a:extLst>
              <a:ext uri="{FF2B5EF4-FFF2-40B4-BE49-F238E27FC236}">
                <a16:creationId xmlns:a16="http://schemas.microsoft.com/office/drawing/2014/main" id="{BA561397-9120-6AC2-DB62-0512697F1F37}"/>
              </a:ext>
            </a:extLst>
          </p:cNvPr>
          <p:cNvSpPr txBox="1"/>
          <p:nvPr/>
        </p:nvSpPr>
        <p:spPr>
          <a:xfrm>
            <a:off x="3780199" y="2545455"/>
            <a:ext cx="6332792" cy="1015663"/>
          </a:xfrm>
          <a:prstGeom prst="rect">
            <a:avLst/>
          </a:prstGeom>
          <a:noFill/>
        </p:spPr>
        <p:txBody>
          <a:bodyPr wrap="square">
            <a:spAutoFit/>
          </a:bodyPr>
          <a:lstStyle/>
          <a:p>
            <a:pPr algn="ctr"/>
            <a:r>
              <a:rPr lang="en-US" sz="2000" b="1" dirty="0">
                <a:solidFill>
                  <a:schemeClr val="bg1"/>
                </a:solidFill>
              </a:rPr>
              <a:t>Abandoned excavation for third locks from WWII</a:t>
            </a:r>
          </a:p>
          <a:p>
            <a:pPr algn="ctr"/>
            <a:endParaRPr lang="en-US" sz="2000" b="1" dirty="0">
              <a:solidFill>
                <a:schemeClr val="bg1"/>
              </a:solidFill>
            </a:endParaRPr>
          </a:p>
          <a:p>
            <a:pPr algn="ctr"/>
            <a:r>
              <a:rPr lang="en-US" sz="2000" b="1" dirty="0">
                <a:solidFill>
                  <a:schemeClr val="bg1"/>
                </a:solidFill>
              </a:rPr>
              <a:t>Site of Neopanamax Locks</a:t>
            </a:r>
          </a:p>
        </p:txBody>
      </p:sp>
    </p:spTree>
    <p:extLst>
      <p:ext uri="{BB962C8B-B14F-4D97-AF65-F5344CB8AC3E}">
        <p14:creationId xmlns:p14="http://schemas.microsoft.com/office/powerpoint/2010/main" val="3134087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F502B-F602-97F8-943F-E6758B612473}"/>
            </a:ext>
          </a:extLst>
        </p:cNvPr>
        <p:cNvGrpSpPr/>
        <p:nvPr/>
      </p:nvGrpSpPr>
      <p:grpSpPr>
        <a:xfrm>
          <a:off x="0" y="0"/>
          <a:ext cx="0" cy="0"/>
          <a:chOff x="0" y="0"/>
          <a:chExt cx="0" cy="0"/>
        </a:xfrm>
      </p:grpSpPr>
      <p:pic>
        <p:nvPicPr>
          <p:cNvPr id="3" name="Picture 2" descr="Aerial view of a river and a city&#10;&#10;AI-generated content may be incorrect.">
            <a:extLst>
              <a:ext uri="{FF2B5EF4-FFF2-40B4-BE49-F238E27FC236}">
                <a16:creationId xmlns:a16="http://schemas.microsoft.com/office/drawing/2014/main" id="{D2034A27-443D-931E-3D24-240996E6A230}"/>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5594" y="7217"/>
            <a:ext cx="12191980" cy="6857990"/>
          </a:xfrm>
          <a:prstGeom prst="rect">
            <a:avLst/>
          </a:prstGeom>
        </p:spPr>
      </p:pic>
      <p:sp>
        <p:nvSpPr>
          <p:cNvPr id="5" name="Title 4">
            <a:extLst>
              <a:ext uri="{FF2B5EF4-FFF2-40B4-BE49-F238E27FC236}">
                <a16:creationId xmlns:a16="http://schemas.microsoft.com/office/drawing/2014/main" id="{C2DDBFB4-C553-6198-2ABA-583CD317FE93}"/>
              </a:ext>
            </a:extLst>
          </p:cNvPr>
          <p:cNvSpPr>
            <a:spLocks noGrp="1"/>
          </p:cNvSpPr>
          <p:nvPr>
            <p:ph type="title"/>
          </p:nvPr>
        </p:nvSpPr>
        <p:spPr/>
        <p:txBody>
          <a:bodyPr/>
          <a:lstStyle/>
          <a:p>
            <a:br>
              <a:rPr lang="en-US" dirty="0"/>
            </a:br>
            <a:endParaRPr lang="en-US" dirty="0"/>
          </a:p>
        </p:txBody>
      </p:sp>
      <p:sp>
        <p:nvSpPr>
          <p:cNvPr id="7" name="TextBox 6">
            <a:extLst>
              <a:ext uri="{FF2B5EF4-FFF2-40B4-BE49-F238E27FC236}">
                <a16:creationId xmlns:a16="http://schemas.microsoft.com/office/drawing/2014/main" id="{961F1615-3B2A-34DA-91DB-965272562A0C}"/>
              </a:ext>
            </a:extLst>
          </p:cNvPr>
          <p:cNvSpPr txBox="1"/>
          <p:nvPr/>
        </p:nvSpPr>
        <p:spPr>
          <a:xfrm>
            <a:off x="2406650" y="215900"/>
            <a:ext cx="7397750"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Miraflores Locks and</a:t>
            </a:r>
          </a:p>
          <a:p>
            <a:pPr algn="ctr"/>
            <a:r>
              <a:rPr lang="en-US" sz="2800" b="1" dirty="0">
                <a:solidFill>
                  <a:schemeClr val="bg1"/>
                </a:solidFill>
                <a:effectLst>
                  <a:outerShdw blurRad="38100" dist="38100" dir="2700000" algn="tl">
                    <a:srgbClr val="000000">
                      <a:alpha val="43137"/>
                    </a:srgbClr>
                  </a:outerShdw>
                </a:effectLst>
              </a:rPr>
              <a:t>Panama Canal Museum</a:t>
            </a:r>
          </a:p>
        </p:txBody>
      </p:sp>
    </p:spTree>
    <p:extLst>
      <p:ext uri="{BB962C8B-B14F-4D97-AF65-F5344CB8AC3E}">
        <p14:creationId xmlns:p14="http://schemas.microsoft.com/office/powerpoint/2010/main" val="390398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D1834-FD5D-63BD-7AD0-3F95E0B252A8}"/>
            </a:ext>
          </a:extLst>
        </p:cNvPr>
        <p:cNvGrpSpPr/>
        <p:nvPr/>
      </p:nvGrpSpPr>
      <p:grpSpPr>
        <a:xfrm>
          <a:off x="0" y="0"/>
          <a:ext cx="0" cy="0"/>
          <a:chOff x="0" y="0"/>
          <a:chExt cx="0" cy="0"/>
        </a:xfrm>
      </p:grpSpPr>
      <p:pic>
        <p:nvPicPr>
          <p:cNvPr id="3" name="Picture 2" descr="Aerial view of a river and a city from an airplane window&#10;&#10;AI-generated content may be incorrect.">
            <a:extLst>
              <a:ext uri="{FF2B5EF4-FFF2-40B4-BE49-F238E27FC236}">
                <a16:creationId xmlns:a16="http://schemas.microsoft.com/office/drawing/2014/main" id="{26E788A0-01EF-5F42-0EB8-72EA2F2948E1}"/>
              </a:ext>
            </a:extLst>
          </p:cNvPr>
          <p:cNvPicPr>
            <a:picLocks noChangeAspect="1"/>
          </p:cNvPicPr>
          <p:nvPr/>
        </p:nvPicPr>
        <p:blipFill>
          <a:blip r:embed="rId2">
            <a:extLst>
              <a:ext uri="{28A0092B-C50C-407E-A947-70E740481C1C}">
                <a14:useLocalDpi xmlns:a14="http://schemas.microsoft.com/office/drawing/2010/main" val="0"/>
              </a:ext>
            </a:extLst>
          </a:blip>
          <a:srcRect t="21281" b="3719"/>
          <a:stretch>
            <a:fill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78668A8B-AFE1-269B-3F95-B62462B63BDE}"/>
              </a:ext>
            </a:extLst>
          </p:cNvPr>
          <p:cNvSpPr txBox="1"/>
          <p:nvPr/>
        </p:nvSpPr>
        <p:spPr>
          <a:xfrm>
            <a:off x="3803650" y="215900"/>
            <a:ext cx="7397750"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Miraflores Locks and</a:t>
            </a:r>
          </a:p>
          <a:p>
            <a:pPr algn="ctr"/>
            <a:r>
              <a:rPr lang="en-US" sz="2800" b="1" dirty="0">
                <a:solidFill>
                  <a:schemeClr val="bg1"/>
                </a:solidFill>
                <a:effectLst>
                  <a:outerShdw blurRad="38100" dist="38100" dir="2700000" algn="tl">
                    <a:srgbClr val="000000">
                      <a:alpha val="43137"/>
                    </a:srgbClr>
                  </a:outerShdw>
                </a:effectLst>
              </a:rPr>
              <a:t>Panama Canal Museum</a:t>
            </a:r>
          </a:p>
        </p:txBody>
      </p:sp>
    </p:spTree>
    <p:extLst>
      <p:ext uri="{BB962C8B-B14F-4D97-AF65-F5344CB8AC3E}">
        <p14:creationId xmlns:p14="http://schemas.microsoft.com/office/powerpoint/2010/main" val="2304423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ew of a river from the sky&#10;&#10;AI-generated content may be incorrect.">
            <a:extLst>
              <a:ext uri="{FF2B5EF4-FFF2-40B4-BE49-F238E27FC236}">
                <a16:creationId xmlns:a16="http://schemas.microsoft.com/office/drawing/2014/main" id="{B889088D-A0E8-AC00-EF2D-BA620ECB01AA}"/>
              </a:ext>
            </a:extLst>
          </p:cNvPr>
          <p:cNvPicPr>
            <a:picLocks noChangeAspect="1"/>
          </p:cNvPicPr>
          <p:nvPr/>
        </p:nvPicPr>
        <p:blipFill>
          <a:blip r:embed="rId2">
            <a:extLst>
              <a:ext uri="{28A0092B-C50C-407E-A947-70E740481C1C}">
                <a14:useLocalDpi xmlns:a14="http://schemas.microsoft.com/office/drawing/2010/main" val="0"/>
              </a:ext>
            </a:extLst>
          </a:blip>
          <a:srcRect l="18374" t="22447" b="14878"/>
          <a:stretch>
            <a:fillRect/>
          </a:stretch>
        </p:blipFill>
        <p:spPr>
          <a:xfrm>
            <a:off x="0" y="-177421"/>
            <a:ext cx="12217023" cy="7035421"/>
          </a:xfrm>
          <a:prstGeom prst="rect">
            <a:avLst/>
          </a:prstGeom>
        </p:spPr>
      </p:pic>
      <p:sp>
        <p:nvSpPr>
          <p:cNvPr id="2" name="TextBox 1">
            <a:extLst>
              <a:ext uri="{FF2B5EF4-FFF2-40B4-BE49-F238E27FC236}">
                <a16:creationId xmlns:a16="http://schemas.microsoft.com/office/drawing/2014/main" id="{7C088168-2A6C-878D-0675-04F99530D8DF}"/>
              </a:ext>
            </a:extLst>
          </p:cNvPr>
          <p:cNvSpPr txBox="1"/>
          <p:nvPr/>
        </p:nvSpPr>
        <p:spPr>
          <a:xfrm>
            <a:off x="4537880" y="1044053"/>
            <a:ext cx="7410735" cy="523220"/>
          </a:xfrm>
          <a:prstGeom prst="rect">
            <a:avLst/>
          </a:prstGeom>
          <a:noFill/>
        </p:spPr>
        <p:txBody>
          <a:bodyPr wrap="square" rtlCol="0">
            <a:spAutoFit/>
          </a:bodyPr>
          <a:lstStyle/>
          <a:p>
            <a:r>
              <a:rPr lang="en-US" sz="2800" b="1" dirty="0">
                <a:solidFill>
                  <a:schemeClr val="bg1"/>
                </a:solidFill>
              </a:rPr>
              <a:t>Pedro Miguel Locks</a:t>
            </a:r>
          </a:p>
        </p:txBody>
      </p:sp>
    </p:spTree>
    <p:extLst>
      <p:ext uri="{BB962C8B-B14F-4D97-AF65-F5344CB8AC3E}">
        <p14:creationId xmlns:p14="http://schemas.microsoft.com/office/powerpoint/2010/main" val="3263340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FD52D-2895-0AA4-2398-6B4E6FE5C871}"/>
              </a:ext>
            </a:extLst>
          </p:cNvPr>
          <p:cNvPicPr>
            <a:picLocks noChangeAspect="1"/>
          </p:cNvPicPr>
          <p:nvPr/>
        </p:nvPicPr>
        <p:blipFill>
          <a:blip r:embed="rId3"/>
          <a:srcRect t="16045"/>
          <a:stretch>
            <a:fillRect/>
          </a:stretch>
        </p:blipFill>
        <p:spPr>
          <a:xfrm>
            <a:off x="20" y="10"/>
            <a:ext cx="12191980" cy="6857990"/>
          </a:xfrm>
          <a:prstGeom prst="rect">
            <a:avLst/>
          </a:prstGeom>
        </p:spPr>
      </p:pic>
    </p:spTree>
    <p:extLst>
      <p:ext uri="{BB962C8B-B14F-4D97-AF65-F5344CB8AC3E}">
        <p14:creationId xmlns:p14="http://schemas.microsoft.com/office/powerpoint/2010/main" val="2488274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B65E-E227-AD62-1428-E52C66C74662}"/>
            </a:ext>
          </a:extLst>
        </p:cNvPr>
        <p:cNvGrpSpPr/>
        <p:nvPr/>
      </p:nvGrpSpPr>
      <p:grpSpPr>
        <a:xfrm>
          <a:off x="0" y="0"/>
          <a:ext cx="0" cy="0"/>
          <a:chOff x="0" y="0"/>
          <a:chExt cx="0" cy="0"/>
        </a:xfrm>
      </p:grpSpPr>
      <p:pic>
        <p:nvPicPr>
          <p:cNvPr id="3" name="Picture 2" descr="A river flowing through a forest&#10;&#10;AI-generated content may be incorrect.">
            <a:extLst>
              <a:ext uri="{FF2B5EF4-FFF2-40B4-BE49-F238E27FC236}">
                <a16:creationId xmlns:a16="http://schemas.microsoft.com/office/drawing/2014/main" id="{E684B8C1-547C-F27A-0D2B-51AFA9D113DE}"/>
              </a:ext>
            </a:extLst>
          </p:cNvPr>
          <p:cNvPicPr>
            <a:picLocks noChangeAspect="1"/>
          </p:cNvPicPr>
          <p:nvPr/>
        </p:nvPicPr>
        <p:blipFill>
          <a:blip r:embed="rId3">
            <a:extLst>
              <a:ext uri="{28A0092B-C50C-407E-A947-70E740481C1C}">
                <a14:useLocalDpi xmlns:a14="http://schemas.microsoft.com/office/drawing/2010/main" val="0"/>
              </a:ext>
            </a:extLst>
          </a:blip>
          <a:srcRect t="5397" b="18942"/>
          <a:stretch>
            <a:fillRect/>
          </a:stretch>
        </p:blipFill>
        <p:spPr>
          <a:xfrm>
            <a:off x="18805" y="0"/>
            <a:ext cx="12163519" cy="6902239"/>
          </a:xfrm>
          <a:prstGeom prst="rect">
            <a:avLst/>
          </a:prstGeom>
        </p:spPr>
      </p:pic>
      <p:sp>
        <p:nvSpPr>
          <p:cNvPr id="4" name="TextBox 3">
            <a:extLst>
              <a:ext uri="{FF2B5EF4-FFF2-40B4-BE49-F238E27FC236}">
                <a16:creationId xmlns:a16="http://schemas.microsoft.com/office/drawing/2014/main" id="{A5BDD112-3141-A02D-D64C-EAA2D92A20F0}"/>
              </a:ext>
            </a:extLst>
          </p:cNvPr>
          <p:cNvSpPr txBox="1"/>
          <p:nvPr/>
        </p:nvSpPr>
        <p:spPr>
          <a:xfrm>
            <a:off x="2381250" y="387350"/>
            <a:ext cx="7397750" cy="830997"/>
          </a:xfrm>
          <a:prstGeom prst="rect">
            <a:avLst/>
          </a:prstGeom>
          <a:noFill/>
        </p:spPr>
        <p:txBody>
          <a:bodyPr wrap="square" rtlCol="0">
            <a:spAutoFit/>
          </a:bodyPr>
          <a:lstStyle/>
          <a:p>
            <a:pPr algn="ctr"/>
            <a:r>
              <a:rPr lang="en-US" sz="2800" b="1" i="1" dirty="0">
                <a:solidFill>
                  <a:schemeClr val="bg1"/>
                </a:solidFill>
              </a:rPr>
              <a:t>“Gold Hill”</a:t>
            </a:r>
            <a:endParaRPr lang="en-US" sz="2800" b="1" dirty="0">
              <a:solidFill>
                <a:schemeClr val="bg1"/>
              </a:solidFill>
            </a:endParaRPr>
          </a:p>
          <a:p>
            <a:pPr algn="ctr"/>
            <a:r>
              <a:rPr lang="en-US" sz="2000" dirty="0">
                <a:solidFill>
                  <a:schemeClr val="bg1"/>
                </a:solidFill>
              </a:rPr>
              <a:t>(Deepest excavation along the Culebra Cut)</a:t>
            </a:r>
          </a:p>
        </p:txBody>
      </p:sp>
    </p:spTree>
    <p:extLst>
      <p:ext uri="{BB962C8B-B14F-4D97-AF65-F5344CB8AC3E}">
        <p14:creationId xmlns:p14="http://schemas.microsoft.com/office/powerpoint/2010/main" val="1642548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ED8C-EB6C-AAC4-8C23-37E99B5A1E45}"/>
            </a:ext>
          </a:extLst>
        </p:cNvPr>
        <p:cNvGrpSpPr/>
        <p:nvPr/>
      </p:nvGrpSpPr>
      <p:grpSpPr>
        <a:xfrm>
          <a:off x="0" y="0"/>
          <a:ext cx="0" cy="0"/>
          <a:chOff x="0" y="0"/>
          <a:chExt cx="0" cy="0"/>
        </a:xfrm>
      </p:grpSpPr>
      <p:pic>
        <p:nvPicPr>
          <p:cNvPr id="3" name="Picture 2" descr="A river flowing through a valley&#10;&#10;AI-generated content may be incorrect.">
            <a:extLst>
              <a:ext uri="{FF2B5EF4-FFF2-40B4-BE49-F238E27FC236}">
                <a16:creationId xmlns:a16="http://schemas.microsoft.com/office/drawing/2014/main" id="{D893D90E-04B5-17EC-0F89-6CC8C7451CEF}"/>
              </a:ext>
            </a:extLst>
          </p:cNvPr>
          <p:cNvPicPr>
            <a:picLocks noChangeAspect="1"/>
          </p:cNvPicPr>
          <p:nvPr/>
        </p:nvPicPr>
        <p:blipFill>
          <a:blip r:embed="rId3">
            <a:extLst>
              <a:ext uri="{28A0092B-C50C-407E-A947-70E740481C1C}">
                <a14:useLocalDpi xmlns:a14="http://schemas.microsoft.com/office/drawing/2010/main" val="0"/>
              </a:ext>
            </a:extLst>
          </a:blip>
          <a:srcRect t="9344" b="15637"/>
          <a:stretch>
            <a:fillRect/>
          </a:stretch>
        </p:blipFill>
        <p:spPr>
          <a:xfrm>
            <a:off x="3048" y="0"/>
            <a:ext cx="12188952" cy="6858000"/>
          </a:xfrm>
          <a:prstGeom prst="rect">
            <a:avLst/>
          </a:prstGeom>
        </p:spPr>
      </p:pic>
      <p:sp>
        <p:nvSpPr>
          <p:cNvPr id="4" name="TextBox 3">
            <a:extLst>
              <a:ext uri="{FF2B5EF4-FFF2-40B4-BE49-F238E27FC236}">
                <a16:creationId xmlns:a16="http://schemas.microsoft.com/office/drawing/2014/main" id="{0EAE9D00-2740-2C28-ABAD-0F3D945C02B3}"/>
              </a:ext>
            </a:extLst>
          </p:cNvPr>
          <p:cNvSpPr txBox="1"/>
          <p:nvPr/>
        </p:nvSpPr>
        <p:spPr>
          <a:xfrm>
            <a:off x="2622550" y="304800"/>
            <a:ext cx="7397750" cy="523220"/>
          </a:xfrm>
          <a:prstGeom prst="rect">
            <a:avLst/>
          </a:prstGeom>
          <a:noFill/>
        </p:spPr>
        <p:txBody>
          <a:bodyPr wrap="square" rtlCol="0">
            <a:spAutoFit/>
          </a:bodyPr>
          <a:lstStyle/>
          <a:p>
            <a:pPr algn="ctr"/>
            <a:r>
              <a:rPr lang="en-US" sz="2800" b="1" dirty="0">
                <a:solidFill>
                  <a:schemeClr val="bg1"/>
                </a:solidFill>
              </a:rPr>
              <a:t>Culebra (Gaillard) Cut</a:t>
            </a:r>
          </a:p>
        </p:txBody>
      </p:sp>
    </p:spTree>
    <p:extLst>
      <p:ext uri="{BB962C8B-B14F-4D97-AF65-F5344CB8AC3E}">
        <p14:creationId xmlns:p14="http://schemas.microsoft.com/office/powerpoint/2010/main" val="316224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go ship in a river&#10;&#10;AI-generated content may be incorrect.">
            <a:extLst>
              <a:ext uri="{FF2B5EF4-FFF2-40B4-BE49-F238E27FC236}">
                <a16:creationId xmlns:a16="http://schemas.microsoft.com/office/drawing/2014/main" id="{121C3114-A551-EC84-81C6-8DA40EAC5A43}"/>
              </a:ext>
            </a:extLst>
          </p:cNvPr>
          <p:cNvPicPr>
            <a:picLocks noChangeAspect="1"/>
          </p:cNvPicPr>
          <p:nvPr/>
        </p:nvPicPr>
        <p:blipFill>
          <a:blip r:embed="rId2">
            <a:extLst>
              <a:ext uri="{28A0092B-C50C-407E-A947-70E740481C1C}">
                <a14:useLocalDpi xmlns:a14="http://schemas.microsoft.com/office/drawing/2010/main" val="0"/>
              </a:ext>
            </a:extLst>
          </a:blip>
          <a:srcRect t="12500" r="-353" b="13021"/>
          <a:stretch>
            <a:fillRect/>
          </a:stretch>
        </p:blipFill>
        <p:spPr>
          <a:xfrm>
            <a:off x="0" y="33660"/>
            <a:ext cx="12235009" cy="6810317"/>
          </a:xfrm>
          <a:prstGeom prst="rect">
            <a:avLst/>
          </a:prstGeom>
        </p:spPr>
      </p:pic>
      <p:sp>
        <p:nvSpPr>
          <p:cNvPr id="4" name="Title 3">
            <a:extLst>
              <a:ext uri="{FF2B5EF4-FFF2-40B4-BE49-F238E27FC236}">
                <a16:creationId xmlns:a16="http://schemas.microsoft.com/office/drawing/2014/main" id="{13547943-0976-9224-4627-FF99407E8A86}"/>
              </a:ext>
            </a:extLst>
          </p:cNvPr>
          <p:cNvSpPr>
            <a:spLocks noGrp="1"/>
          </p:cNvSpPr>
          <p:nvPr>
            <p:ph type="title"/>
          </p:nvPr>
        </p:nvSpPr>
        <p:spPr>
          <a:xfrm>
            <a:off x="1113938" y="343288"/>
            <a:ext cx="9738641" cy="1400530"/>
          </a:xfrm>
        </p:spPr>
        <p:txBody>
          <a:bodyPr/>
          <a:lstStyle/>
          <a:p>
            <a:pPr algn="ctr"/>
            <a:r>
              <a:rPr lang="en-US" sz="2800" b="1" dirty="0">
                <a:solidFill>
                  <a:schemeClr val="bg1"/>
                </a:solidFill>
              </a:rPr>
              <a:t>Gamboa, </a:t>
            </a:r>
            <a:br>
              <a:rPr lang="en-US" sz="2800" b="1" dirty="0">
                <a:solidFill>
                  <a:schemeClr val="bg1"/>
                </a:solidFill>
              </a:rPr>
            </a:br>
            <a:r>
              <a:rPr lang="en-US" sz="2800" b="1" dirty="0">
                <a:solidFill>
                  <a:schemeClr val="bg1"/>
                </a:solidFill>
              </a:rPr>
              <a:t>Lock Maintenance Facility with the Barge-mounted Krupp Crane</a:t>
            </a:r>
            <a:br>
              <a:rPr lang="en-US" dirty="0"/>
            </a:br>
            <a:endParaRPr lang="en-US" dirty="0"/>
          </a:p>
        </p:txBody>
      </p:sp>
      <p:sp>
        <p:nvSpPr>
          <p:cNvPr id="5" name="TextBox 4">
            <a:extLst>
              <a:ext uri="{FF2B5EF4-FFF2-40B4-BE49-F238E27FC236}">
                <a16:creationId xmlns:a16="http://schemas.microsoft.com/office/drawing/2014/main" id="{37E3E2D6-6D37-BEF8-B275-2428DC438D88}"/>
              </a:ext>
            </a:extLst>
          </p:cNvPr>
          <p:cNvSpPr txBox="1"/>
          <p:nvPr/>
        </p:nvSpPr>
        <p:spPr>
          <a:xfrm>
            <a:off x="0" y="2415484"/>
            <a:ext cx="6117504" cy="369332"/>
          </a:xfrm>
          <a:prstGeom prst="rect">
            <a:avLst/>
          </a:prstGeom>
          <a:noFill/>
        </p:spPr>
        <p:txBody>
          <a:bodyPr wrap="square">
            <a:spAutoFit/>
          </a:bodyPr>
          <a:lstStyle/>
          <a:p>
            <a:pPr algn="ctr"/>
            <a:r>
              <a:rPr lang="en-US" b="1" dirty="0">
                <a:solidFill>
                  <a:schemeClr val="bg1"/>
                </a:solidFill>
              </a:rPr>
              <a:t>Panama Railroad</a:t>
            </a:r>
            <a:endParaRPr lang="en-US" sz="1800" b="1" dirty="0">
              <a:solidFill>
                <a:schemeClr val="bg1"/>
              </a:solidFill>
            </a:endParaRPr>
          </a:p>
        </p:txBody>
      </p:sp>
    </p:spTree>
    <p:extLst>
      <p:ext uri="{BB962C8B-B14F-4D97-AF65-F5344CB8AC3E}">
        <p14:creationId xmlns:p14="http://schemas.microsoft.com/office/powerpoint/2010/main" val="876557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AF6D1D0-6424-7DF7-9DD0-FC3321F06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0"/>
            <a:ext cx="96361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704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1C2C-2C23-3BA3-450B-E0E684D4DE2A}"/>
            </a:ext>
          </a:extLst>
        </p:cNvPr>
        <p:cNvGrpSpPr/>
        <p:nvPr/>
      </p:nvGrpSpPr>
      <p:grpSpPr>
        <a:xfrm>
          <a:off x="0" y="0"/>
          <a:ext cx="0" cy="0"/>
          <a:chOff x="0" y="0"/>
          <a:chExt cx="0" cy="0"/>
        </a:xfrm>
      </p:grpSpPr>
      <p:pic>
        <p:nvPicPr>
          <p:cNvPr id="7" name="Picture 6" descr="Aerial view of a body of water&#10;&#10;AI-generated content may be incorrect.">
            <a:extLst>
              <a:ext uri="{FF2B5EF4-FFF2-40B4-BE49-F238E27FC236}">
                <a16:creationId xmlns:a16="http://schemas.microsoft.com/office/drawing/2014/main" id="{B0B14708-49AD-2F45-053E-247185005EB7}"/>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20" y="-81877"/>
            <a:ext cx="12191980" cy="6857990"/>
          </a:xfrm>
          <a:prstGeom prst="rect">
            <a:avLst/>
          </a:prstGeom>
        </p:spPr>
      </p:pic>
      <p:sp>
        <p:nvSpPr>
          <p:cNvPr id="3" name="TextBox 2">
            <a:extLst>
              <a:ext uri="{FF2B5EF4-FFF2-40B4-BE49-F238E27FC236}">
                <a16:creationId xmlns:a16="http://schemas.microsoft.com/office/drawing/2014/main" id="{87F60B44-54D5-3317-73A6-48BCCCD2BEE6}"/>
              </a:ext>
            </a:extLst>
          </p:cNvPr>
          <p:cNvSpPr txBox="1"/>
          <p:nvPr/>
        </p:nvSpPr>
        <p:spPr>
          <a:xfrm>
            <a:off x="2225488" y="323850"/>
            <a:ext cx="7691755" cy="523220"/>
          </a:xfrm>
          <a:prstGeom prst="rect">
            <a:avLst/>
          </a:prstGeom>
          <a:noFill/>
        </p:spPr>
        <p:txBody>
          <a:bodyPr wrap="square" rtlCol="0">
            <a:spAutoFit/>
          </a:bodyPr>
          <a:lstStyle/>
          <a:p>
            <a:pPr algn="ctr"/>
            <a:r>
              <a:rPr lang="en-US" sz="2800" b="1" dirty="0">
                <a:solidFill>
                  <a:schemeClr val="bg1"/>
                </a:solidFill>
              </a:rPr>
              <a:t>Ships Travel 23 miles across </a:t>
            </a:r>
            <a:r>
              <a:rPr lang="en-US" sz="2800" b="1" dirty="0" err="1">
                <a:solidFill>
                  <a:schemeClr val="bg1"/>
                </a:solidFill>
              </a:rPr>
              <a:t>Gatún</a:t>
            </a:r>
            <a:r>
              <a:rPr lang="en-US" sz="2800" b="1" dirty="0">
                <a:solidFill>
                  <a:schemeClr val="bg1"/>
                </a:solidFill>
              </a:rPr>
              <a:t> Lake</a:t>
            </a:r>
          </a:p>
        </p:txBody>
      </p:sp>
      <p:grpSp>
        <p:nvGrpSpPr>
          <p:cNvPr id="6" name="Group 5">
            <a:extLst>
              <a:ext uri="{FF2B5EF4-FFF2-40B4-BE49-F238E27FC236}">
                <a16:creationId xmlns:a16="http://schemas.microsoft.com/office/drawing/2014/main" id="{887E25D9-2859-8B4C-A79B-2A26D5CF1344}"/>
              </a:ext>
            </a:extLst>
          </p:cNvPr>
          <p:cNvGrpSpPr/>
          <p:nvPr/>
        </p:nvGrpSpPr>
        <p:grpSpPr>
          <a:xfrm>
            <a:off x="7875273" y="5420853"/>
            <a:ext cx="2509846" cy="815244"/>
            <a:chOff x="7493136" y="5523211"/>
            <a:chExt cx="2509846" cy="815244"/>
          </a:xfrm>
        </p:grpSpPr>
        <p:sp>
          <p:nvSpPr>
            <p:cNvPr id="4" name="TextBox 3">
              <a:extLst>
                <a:ext uri="{FF2B5EF4-FFF2-40B4-BE49-F238E27FC236}">
                  <a16:creationId xmlns:a16="http://schemas.microsoft.com/office/drawing/2014/main" id="{D6D64974-6B5B-18EF-E6B6-B82990493B23}"/>
                </a:ext>
              </a:extLst>
            </p:cNvPr>
            <p:cNvSpPr txBox="1"/>
            <p:nvPr/>
          </p:nvSpPr>
          <p:spPr>
            <a:xfrm>
              <a:off x="7493136" y="5523211"/>
              <a:ext cx="2073943" cy="369332"/>
            </a:xfrm>
            <a:prstGeom prst="rect">
              <a:avLst/>
            </a:prstGeom>
            <a:noFill/>
          </p:spPr>
          <p:txBody>
            <a:bodyPr wrap="square" rtlCol="0">
              <a:spAutoFit/>
            </a:bodyPr>
            <a:lstStyle/>
            <a:p>
              <a:pPr algn="ctr"/>
              <a:r>
                <a:rPr lang="en-US" b="1" dirty="0"/>
                <a:t>Navigation Aid</a:t>
              </a:r>
            </a:p>
          </p:txBody>
        </p:sp>
        <p:sp>
          <p:nvSpPr>
            <p:cNvPr id="5" name="Arc 4">
              <a:extLst>
                <a:ext uri="{FF2B5EF4-FFF2-40B4-BE49-F238E27FC236}">
                  <a16:creationId xmlns:a16="http://schemas.microsoft.com/office/drawing/2014/main" id="{0CEDA91E-03BE-1D88-7DDD-A0D0F81CD7C8}"/>
                </a:ext>
              </a:extLst>
            </p:cNvPr>
            <p:cNvSpPr/>
            <p:nvPr/>
          </p:nvSpPr>
          <p:spPr>
            <a:xfrm rot="10800000">
              <a:off x="8557146" y="5534167"/>
              <a:ext cx="1445836" cy="804288"/>
            </a:xfrm>
            <a:prstGeom prst="arc">
              <a:avLst/>
            </a:prstGeom>
            <a:ln w="31750">
              <a:solidFill>
                <a:schemeClr val="tx1"/>
              </a:solidFill>
              <a:head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13600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21BEA-CB12-5224-0FB3-345262C93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C3C0E-5EB8-8BF7-14DB-EAF5175FAA37}"/>
              </a:ext>
            </a:extLst>
          </p:cNvPr>
          <p:cNvSpPr>
            <a:spLocks noGrp="1"/>
          </p:cNvSpPr>
          <p:nvPr>
            <p:ph type="title"/>
          </p:nvPr>
        </p:nvSpPr>
        <p:spPr>
          <a:xfrm>
            <a:off x="1692841" y="2465655"/>
            <a:ext cx="8825657" cy="1915647"/>
          </a:xfrm>
        </p:spPr>
        <p:txBody>
          <a:bodyPr/>
          <a:lstStyle/>
          <a:p>
            <a:pPr algn="ctr"/>
            <a:r>
              <a:rPr lang="en-US" dirty="0"/>
              <a:t>How the Panama Canal Works</a:t>
            </a:r>
            <a:br>
              <a:rPr lang="en-US" dirty="0"/>
            </a:br>
            <a:endParaRPr lang="en-US" dirty="0"/>
          </a:p>
        </p:txBody>
      </p:sp>
      <p:sp>
        <p:nvSpPr>
          <p:cNvPr id="3" name="Text Placeholder 2">
            <a:extLst>
              <a:ext uri="{FF2B5EF4-FFF2-40B4-BE49-F238E27FC236}">
                <a16:creationId xmlns:a16="http://schemas.microsoft.com/office/drawing/2014/main" id="{3FAD07C5-1544-A615-D842-C86D4DC360CB}"/>
              </a:ext>
            </a:extLst>
          </p:cNvPr>
          <p:cNvSpPr>
            <a:spLocks noGrp="1"/>
          </p:cNvSpPr>
          <p:nvPr>
            <p:ph type="body" idx="1"/>
          </p:nvPr>
        </p:nvSpPr>
        <p:spPr>
          <a:xfrm>
            <a:off x="1184772" y="4777381"/>
            <a:ext cx="8825658" cy="860400"/>
          </a:xfrm>
        </p:spPr>
        <p:txBody>
          <a:bodyPr/>
          <a:lstStyle/>
          <a:p>
            <a:r>
              <a:rPr lang="en-US" dirty="0">
                <a:hlinkClick r:id="rId3"/>
              </a:rPr>
              <a:t>(103) How Does the Panama Canal Work? - YouTube</a:t>
            </a:r>
            <a:endParaRPr lang="en-US" dirty="0"/>
          </a:p>
        </p:txBody>
      </p:sp>
    </p:spTree>
    <p:extLst>
      <p:ext uri="{BB962C8B-B14F-4D97-AF65-F5344CB8AC3E}">
        <p14:creationId xmlns:p14="http://schemas.microsoft.com/office/powerpoint/2010/main" val="844766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B439D-FC6A-DF26-BC72-D96B1C7684D1}"/>
            </a:ext>
          </a:extLst>
        </p:cNvPr>
        <p:cNvGrpSpPr/>
        <p:nvPr/>
      </p:nvGrpSpPr>
      <p:grpSpPr>
        <a:xfrm>
          <a:off x="0" y="0"/>
          <a:ext cx="0" cy="0"/>
          <a:chOff x="0" y="0"/>
          <a:chExt cx="0" cy="0"/>
        </a:xfrm>
      </p:grpSpPr>
      <p:pic>
        <p:nvPicPr>
          <p:cNvPr id="3" name="Picture 2" descr="A group of cargo ships in the water&#10;&#10;AI-generated content may be incorrect.">
            <a:extLst>
              <a:ext uri="{FF2B5EF4-FFF2-40B4-BE49-F238E27FC236}">
                <a16:creationId xmlns:a16="http://schemas.microsoft.com/office/drawing/2014/main" id="{92AE600C-9FBC-C95F-7BBC-F8B903BD279D}"/>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a:fillRect/>
          </a:stretch>
        </p:blipFill>
        <p:spPr>
          <a:xfrm>
            <a:off x="0" y="0"/>
            <a:ext cx="12192000" cy="6858000"/>
          </a:xfrm>
          <a:prstGeom prst="rect">
            <a:avLst/>
          </a:prstGeom>
        </p:spPr>
      </p:pic>
    </p:spTree>
    <p:extLst>
      <p:ext uri="{BB962C8B-B14F-4D97-AF65-F5344CB8AC3E}">
        <p14:creationId xmlns:p14="http://schemas.microsoft.com/office/powerpoint/2010/main" val="3897251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B0CB9-A259-DEA6-9409-F529CD0B3FDF}"/>
            </a:ext>
          </a:extLst>
        </p:cNvPr>
        <p:cNvGrpSpPr/>
        <p:nvPr/>
      </p:nvGrpSpPr>
      <p:grpSpPr>
        <a:xfrm>
          <a:off x="0" y="0"/>
          <a:ext cx="0" cy="0"/>
          <a:chOff x="0" y="0"/>
          <a:chExt cx="0" cy="0"/>
        </a:xfrm>
      </p:grpSpPr>
      <p:pic>
        <p:nvPicPr>
          <p:cNvPr id="7" name="Picture 6" descr="Aerial view of a river and land&#10;&#10;AI-generated content may be incorrect.">
            <a:extLst>
              <a:ext uri="{FF2B5EF4-FFF2-40B4-BE49-F238E27FC236}">
                <a16:creationId xmlns:a16="http://schemas.microsoft.com/office/drawing/2014/main" id="{FE28E6E6-5DD8-517D-9D1F-B1ECFC056B01}"/>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63520" y="0"/>
            <a:ext cx="12191980" cy="6857990"/>
          </a:xfrm>
          <a:prstGeom prst="rect">
            <a:avLst/>
          </a:prstGeom>
        </p:spPr>
      </p:pic>
      <p:sp>
        <p:nvSpPr>
          <p:cNvPr id="3" name="TextBox 2">
            <a:extLst>
              <a:ext uri="{FF2B5EF4-FFF2-40B4-BE49-F238E27FC236}">
                <a16:creationId xmlns:a16="http://schemas.microsoft.com/office/drawing/2014/main" id="{4284ABC8-46EA-5621-A43E-6CED9B0A9B4F}"/>
              </a:ext>
            </a:extLst>
          </p:cNvPr>
          <p:cNvSpPr txBox="1"/>
          <p:nvPr/>
        </p:nvSpPr>
        <p:spPr>
          <a:xfrm>
            <a:off x="4375150" y="406400"/>
            <a:ext cx="7912100" cy="6124754"/>
          </a:xfrm>
          <a:prstGeom prst="rect">
            <a:avLst/>
          </a:prstGeom>
          <a:noFill/>
        </p:spPr>
        <p:txBody>
          <a:bodyPr wrap="square" rtlCol="0">
            <a:spAutoFit/>
          </a:bodyPr>
          <a:lstStyle/>
          <a:p>
            <a:r>
              <a:rPr lang="en-US" sz="2800" b="1" dirty="0">
                <a:solidFill>
                  <a:schemeClr val="bg1"/>
                </a:solidFill>
              </a:rPr>
              <a:t>	</a:t>
            </a:r>
            <a:r>
              <a:rPr lang="en-US" sz="2800" b="1" dirty="0" err="1">
                <a:solidFill>
                  <a:schemeClr val="bg1"/>
                </a:solidFill>
              </a:rPr>
              <a:t>Gatún</a:t>
            </a:r>
            <a:r>
              <a:rPr lang="en-US" sz="2800" b="1" dirty="0">
                <a:solidFill>
                  <a:schemeClr val="bg1"/>
                </a:solidFill>
              </a:rPr>
              <a:t> Locks</a:t>
            </a:r>
          </a:p>
          <a:p>
            <a:endParaRPr lang="en-US" sz="2800" b="1" dirty="0">
              <a:solidFill>
                <a:schemeClr val="bg1"/>
              </a:solidFill>
            </a:endParaRPr>
          </a:p>
          <a:p>
            <a:r>
              <a:rPr lang="en-US" sz="2800" b="1" dirty="0">
                <a:solidFill>
                  <a:schemeClr val="bg1"/>
                </a:solidFill>
              </a:rPr>
              <a:t>										Site of New Locks</a:t>
            </a: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2800" b="1" dirty="0" err="1">
                <a:solidFill>
                  <a:schemeClr val="bg1"/>
                </a:solidFill>
              </a:rPr>
              <a:t>Gatún</a:t>
            </a:r>
            <a:r>
              <a:rPr lang="en-US" sz="2800" b="1" dirty="0">
                <a:solidFill>
                  <a:schemeClr val="bg1"/>
                </a:solidFill>
              </a:rPr>
              <a:t> Dan and Powerplant</a:t>
            </a: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r>
              <a:rPr lang="en-US" sz="2800" b="1" dirty="0">
                <a:solidFill>
                  <a:schemeClr val="bg1"/>
                </a:solidFill>
              </a:rPr>
              <a:t>		</a:t>
            </a:r>
            <a:r>
              <a:rPr lang="en-US" sz="2800" b="1" dirty="0" err="1">
                <a:solidFill>
                  <a:schemeClr val="bg1"/>
                </a:solidFill>
              </a:rPr>
              <a:t>Gatún</a:t>
            </a:r>
            <a:r>
              <a:rPr lang="en-US" sz="2800" b="1" dirty="0">
                <a:solidFill>
                  <a:schemeClr val="bg1"/>
                </a:solidFill>
              </a:rPr>
              <a:t> Lake</a:t>
            </a:r>
          </a:p>
        </p:txBody>
      </p:sp>
    </p:spTree>
    <p:extLst>
      <p:ext uri="{BB962C8B-B14F-4D97-AF65-F5344CB8AC3E}">
        <p14:creationId xmlns:p14="http://schemas.microsoft.com/office/powerpoint/2010/main" val="3278508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9110-2343-C5BA-A6C0-D063015EC650}"/>
            </a:ext>
          </a:extLst>
        </p:cNvPr>
        <p:cNvGrpSpPr/>
        <p:nvPr/>
      </p:nvGrpSpPr>
      <p:grpSpPr>
        <a:xfrm>
          <a:off x="0" y="0"/>
          <a:ext cx="0" cy="0"/>
          <a:chOff x="0" y="0"/>
          <a:chExt cx="0" cy="0"/>
        </a:xfrm>
      </p:grpSpPr>
      <p:pic>
        <p:nvPicPr>
          <p:cNvPr id="3" name="Picture 2" descr="A cover of a magazine&#10;&#10;AI-generated content may be incorrect.">
            <a:extLst>
              <a:ext uri="{FF2B5EF4-FFF2-40B4-BE49-F238E27FC236}">
                <a16:creationId xmlns:a16="http://schemas.microsoft.com/office/drawing/2014/main" id="{DDDA2E85-FBFC-2B93-BBF6-842631E14934}"/>
              </a:ext>
            </a:extLst>
          </p:cNvPr>
          <p:cNvPicPr>
            <a:picLocks noChangeAspect="1"/>
          </p:cNvPicPr>
          <p:nvPr/>
        </p:nvPicPr>
        <p:blipFill>
          <a:blip r:embed="rId3">
            <a:extLst>
              <a:ext uri="{28A0092B-C50C-407E-A947-70E740481C1C}">
                <a14:useLocalDpi xmlns:a14="http://schemas.microsoft.com/office/drawing/2010/main" val="0"/>
              </a:ext>
            </a:extLst>
          </a:blip>
          <a:srcRect l="669" t="29490" b="29373"/>
          <a:stretch>
            <a:fillRect/>
          </a:stretch>
        </p:blipFill>
        <p:spPr>
          <a:xfrm>
            <a:off x="0" y="0"/>
            <a:ext cx="12192000" cy="6858000"/>
          </a:xfrm>
          <a:prstGeom prst="rect">
            <a:avLst/>
          </a:prstGeom>
        </p:spPr>
      </p:pic>
    </p:spTree>
    <p:extLst>
      <p:ext uri="{BB962C8B-B14F-4D97-AF65-F5344CB8AC3E}">
        <p14:creationId xmlns:p14="http://schemas.microsoft.com/office/powerpoint/2010/main" val="3062285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n island&#10;&#10;AI-generated content may be incorrect.">
            <a:extLst>
              <a:ext uri="{FF2B5EF4-FFF2-40B4-BE49-F238E27FC236}">
                <a16:creationId xmlns:a16="http://schemas.microsoft.com/office/drawing/2014/main" id="{E65F44F5-8E11-B190-F8F3-8BBA9145305F}"/>
              </a:ext>
            </a:extLst>
          </p:cNvPr>
          <p:cNvPicPr>
            <a:picLocks noChangeAspect="1"/>
          </p:cNvPicPr>
          <p:nvPr/>
        </p:nvPicPr>
        <p:blipFill>
          <a:blip r:embed="rId3">
            <a:extLst>
              <a:ext uri="{28A0092B-C50C-407E-A947-70E740481C1C}">
                <a14:useLocalDpi xmlns:a14="http://schemas.microsoft.com/office/drawing/2010/main" val="0"/>
              </a:ext>
            </a:extLst>
          </a:blip>
          <a:srcRect t="12751" b="12250"/>
          <a:stretch>
            <a:fill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334EA005-870D-4BCB-CAC0-97032645E936}"/>
              </a:ext>
            </a:extLst>
          </p:cNvPr>
          <p:cNvSpPr txBox="1"/>
          <p:nvPr/>
        </p:nvSpPr>
        <p:spPr>
          <a:xfrm>
            <a:off x="5937250" y="209550"/>
            <a:ext cx="7397750" cy="1323439"/>
          </a:xfrm>
          <a:prstGeom prst="rect">
            <a:avLst/>
          </a:prstGeom>
          <a:noFill/>
        </p:spPr>
        <p:txBody>
          <a:bodyPr wrap="square" rtlCol="0">
            <a:spAutoFit/>
          </a:bodyPr>
          <a:lstStyle/>
          <a:p>
            <a:pPr algn="ctr"/>
            <a:r>
              <a:rPr lang="en-US" sz="2800" b="1" dirty="0">
                <a:solidFill>
                  <a:schemeClr val="bg1"/>
                </a:solidFill>
              </a:rPr>
              <a:t>Castillo de San Lorenzo</a:t>
            </a:r>
          </a:p>
          <a:p>
            <a:pPr algn="ctr"/>
            <a:endParaRPr lang="en-US" sz="2800" b="1" dirty="0">
              <a:solidFill>
                <a:schemeClr val="bg1"/>
              </a:solidFill>
            </a:endParaRPr>
          </a:p>
          <a:p>
            <a:pPr algn="ctr"/>
            <a:r>
              <a:rPr lang="en-US" sz="2400" b="1" dirty="0">
                <a:solidFill>
                  <a:schemeClr val="bg1"/>
                </a:solidFill>
              </a:rPr>
              <a:t>Chagres River</a:t>
            </a:r>
          </a:p>
        </p:txBody>
      </p:sp>
      <p:sp>
        <p:nvSpPr>
          <p:cNvPr id="5" name="TextBox 4">
            <a:extLst>
              <a:ext uri="{FF2B5EF4-FFF2-40B4-BE49-F238E27FC236}">
                <a16:creationId xmlns:a16="http://schemas.microsoft.com/office/drawing/2014/main" id="{4A031EB9-61B1-AA99-1B31-CDB51922B78E}"/>
              </a:ext>
            </a:extLst>
          </p:cNvPr>
          <p:cNvSpPr txBox="1"/>
          <p:nvPr/>
        </p:nvSpPr>
        <p:spPr>
          <a:xfrm>
            <a:off x="123744" y="5754553"/>
            <a:ext cx="2382769" cy="830997"/>
          </a:xfrm>
          <a:prstGeom prst="rect">
            <a:avLst/>
          </a:prstGeom>
          <a:noFill/>
        </p:spPr>
        <p:txBody>
          <a:bodyPr wrap="square">
            <a:spAutoFit/>
          </a:bodyPr>
          <a:lstStyle/>
          <a:p>
            <a:pPr algn="ctr"/>
            <a:r>
              <a:rPr lang="en-US" sz="2400" b="1" i="1" dirty="0">
                <a:solidFill>
                  <a:schemeClr val="bg1"/>
                </a:solidFill>
              </a:rPr>
              <a:t>Caribbean Sea</a:t>
            </a:r>
          </a:p>
        </p:txBody>
      </p:sp>
    </p:spTree>
    <p:extLst>
      <p:ext uri="{BB962C8B-B14F-4D97-AF65-F5344CB8AC3E}">
        <p14:creationId xmlns:p14="http://schemas.microsoft.com/office/powerpoint/2010/main" val="3713812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 and water&#10;&#10;AI-generated content may be incorrect.">
            <a:extLst>
              <a:ext uri="{FF2B5EF4-FFF2-40B4-BE49-F238E27FC236}">
                <a16:creationId xmlns:a16="http://schemas.microsoft.com/office/drawing/2014/main" id="{0082944A-EC36-AD71-B8B5-6941D91F0F9E}"/>
              </a:ext>
            </a:extLst>
          </p:cNvPr>
          <p:cNvPicPr>
            <a:picLocks noChangeAspect="1"/>
          </p:cNvPicPr>
          <p:nvPr/>
        </p:nvPicPr>
        <p:blipFill>
          <a:blip r:embed="rId2">
            <a:extLst>
              <a:ext uri="{28A0092B-C50C-407E-A947-70E740481C1C}">
                <a14:useLocalDpi xmlns:a14="http://schemas.microsoft.com/office/drawing/2010/main" val="0"/>
              </a:ext>
            </a:extLst>
          </a:blip>
          <a:srcRect l="1560" t="4433" r="6117" b="26547"/>
          <a:stretch>
            <a:fillRect/>
          </a:stretch>
        </p:blipFill>
        <p:spPr>
          <a:xfrm>
            <a:off x="0" y="0"/>
            <a:ext cx="12231268" cy="6858000"/>
          </a:xfrm>
          <a:prstGeom prst="rect">
            <a:avLst/>
          </a:prstGeom>
        </p:spPr>
      </p:pic>
      <p:sp>
        <p:nvSpPr>
          <p:cNvPr id="7" name="TextBox 6">
            <a:extLst>
              <a:ext uri="{FF2B5EF4-FFF2-40B4-BE49-F238E27FC236}">
                <a16:creationId xmlns:a16="http://schemas.microsoft.com/office/drawing/2014/main" id="{E42991D6-29BB-841F-2411-4540DE8D2E23}"/>
              </a:ext>
            </a:extLst>
          </p:cNvPr>
          <p:cNvSpPr txBox="1"/>
          <p:nvPr/>
        </p:nvSpPr>
        <p:spPr>
          <a:xfrm>
            <a:off x="6877633" y="3097768"/>
            <a:ext cx="2187828" cy="369332"/>
          </a:xfrm>
          <a:prstGeom prst="rect">
            <a:avLst/>
          </a:prstGeom>
          <a:noFill/>
        </p:spPr>
        <p:txBody>
          <a:bodyPr wrap="square" rtlCol="0">
            <a:spAutoFit/>
          </a:bodyPr>
          <a:lstStyle/>
          <a:p>
            <a:r>
              <a:rPr lang="en-US" b="1" dirty="0">
                <a:solidFill>
                  <a:schemeClr val="bg1"/>
                </a:solidFill>
              </a:rPr>
              <a:t>Colón</a:t>
            </a:r>
          </a:p>
        </p:txBody>
      </p:sp>
      <p:sp>
        <p:nvSpPr>
          <p:cNvPr id="8" name="TextBox 7">
            <a:extLst>
              <a:ext uri="{FF2B5EF4-FFF2-40B4-BE49-F238E27FC236}">
                <a16:creationId xmlns:a16="http://schemas.microsoft.com/office/drawing/2014/main" id="{7C4908E1-676A-7687-B720-36B79112B0F7}"/>
              </a:ext>
            </a:extLst>
          </p:cNvPr>
          <p:cNvSpPr txBox="1"/>
          <p:nvPr/>
        </p:nvSpPr>
        <p:spPr>
          <a:xfrm>
            <a:off x="5425626" y="2076566"/>
            <a:ext cx="2187828" cy="369332"/>
          </a:xfrm>
          <a:prstGeom prst="rect">
            <a:avLst/>
          </a:prstGeom>
          <a:noFill/>
        </p:spPr>
        <p:txBody>
          <a:bodyPr wrap="square" rtlCol="0">
            <a:spAutoFit/>
          </a:bodyPr>
          <a:lstStyle/>
          <a:p>
            <a:r>
              <a:rPr lang="en-US" b="1" dirty="0">
                <a:solidFill>
                  <a:schemeClr val="bg1"/>
                </a:solidFill>
              </a:rPr>
              <a:t>Old Navy Base</a:t>
            </a:r>
          </a:p>
        </p:txBody>
      </p:sp>
      <p:sp>
        <p:nvSpPr>
          <p:cNvPr id="9" name="TextBox 8">
            <a:extLst>
              <a:ext uri="{FF2B5EF4-FFF2-40B4-BE49-F238E27FC236}">
                <a16:creationId xmlns:a16="http://schemas.microsoft.com/office/drawing/2014/main" id="{73EE552F-3D79-7FA5-236C-7875DF57304B}"/>
              </a:ext>
            </a:extLst>
          </p:cNvPr>
          <p:cNvSpPr txBox="1"/>
          <p:nvPr/>
        </p:nvSpPr>
        <p:spPr>
          <a:xfrm>
            <a:off x="4774889" y="5156356"/>
            <a:ext cx="3925936" cy="369332"/>
          </a:xfrm>
          <a:prstGeom prst="rect">
            <a:avLst/>
          </a:prstGeom>
          <a:noFill/>
        </p:spPr>
        <p:txBody>
          <a:bodyPr wrap="square" rtlCol="0">
            <a:spAutoFit/>
          </a:bodyPr>
          <a:lstStyle/>
          <a:p>
            <a:r>
              <a:rPr lang="en-US" b="1" dirty="0">
                <a:solidFill>
                  <a:schemeClr val="bg1"/>
                </a:solidFill>
              </a:rPr>
              <a:t>New Cristobal Container Terminal</a:t>
            </a:r>
          </a:p>
        </p:txBody>
      </p:sp>
      <p:sp>
        <p:nvSpPr>
          <p:cNvPr id="10" name="TextBox 9">
            <a:extLst>
              <a:ext uri="{FF2B5EF4-FFF2-40B4-BE49-F238E27FC236}">
                <a16:creationId xmlns:a16="http://schemas.microsoft.com/office/drawing/2014/main" id="{353B319A-D216-7048-DF10-F68245444961}"/>
              </a:ext>
            </a:extLst>
          </p:cNvPr>
          <p:cNvSpPr txBox="1"/>
          <p:nvPr/>
        </p:nvSpPr>
        <p:spPr>
          <a:xfrm>
            <a:off x="2776859" y="2311244"/>
            <a:ext cx="2187828" cy="369332"/>
          </a:xfrm>
          <a:prstGeom prst="rect">
            <a:avLst/>
          </a:prstGeom>
          <a:noFill/>
        </p:spPr>
        <p:txBody>
          <a:bodyPr wrap="square" rtlCol="0">
            <a:spAutoFit/>
          </a:bodyPr>
          <a:lstStyle/>
          <a:p>
            <a:r>
              <a:rPr lang="en-US" b="1" dirty="0">
                <a:solidFill>
                  <a:schemeClr val="bg1"/>
                </a:solidFill>
              </a:rPr>
              <a:t>Cristobal</a:t>
            </a:r>
          </a:p>
        </p:txBody>
      </p:sp>
      <p:sp>
        <p:nvSpPr>
          <p:cNvPr id="11" name="TextBox 10">
            <a:extLst>
              <a:ext uri="{FF2B5EF4-FFF2-40B4-BE49-F238E27FC236}">
                <a16:creationId xmlns:a16="http://schemas.microsoft.com/office/drawing/2014/main" id="{D0E6807B-442A-4BFB-EEE3-5135233BE16B}"/>
              </a:ext>
            </a:extLst>
          </p:cNvPr>
          <p:cNvSpPr txBox="1"/>
          <p:nvPr/>
        </p:nvSpPr>
        <p:spPr>
          <a:xfrm>
            <a:off x="9598219" y="1560230"/>
            <a:ext cx="2187828" cy="369332"/>
          </a:xfrm>
          <a:prstGeom prst="rect">
            <a:avLst/>
          </a:prstGeom>
          <a:noFill/>
        </p:spPr>
        <p:txBody>
          <a:bodyPr wrap="square" rtlCol="0">
            <a:spAutoFit/>
          </a:bodyPr>
          <a:lstStyle/>
          <a:p>
            <a:r>
              <a:rPr lang="en-US" b="1" dirty="0">
                <a:solidFill>
                  <a:schemeClr val="bg1"/>
                </a:solidFill>
              </a:rPr>
              <a:t>Fort Sherman</a:t>
            </a:r>
          </a:p>
        </p:txBody>
      </p:sp>
      <p:sp>
        <p:nvSpPr>
          <p:cNvPr id="12" name="TextBox 11">
            <a:extLst>
              <a:ext uri="{FF2B5EF4-FFF2-40B4-BE49-F238E27FC236}">
                <a16:creationId xmlns:a16="http://schemas.microsoft.com/office/drawing/2014/main" id="{9268DC06-09CE-879C-DCA0-DC9C76A0AA9A}"/>
              </a:ext>
            </a:extLst>
          </p:cNvPr>
          <p:cNvSpPr txBox="1"/>
          <p:nvPr/>
        </p:nvSpPr>
        <p:spPr>
          <a:xfrm>
            <a:off x="8050845" y="2256782"/>
            <a:ext cx="2187828"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Limon Bay</a:t>
            </a:r>
          </a:p>
        </p:txBody>
      </p:sp>
      <p:sp>
        <p:nvSpPr>
          <p:cNvPr id="13" name="TextBox 12">
            <a:extLst>
              <a:ext uri="{FF2B5EF4-FFF2-40B4-BE49-F238E27FC236}">
                <a16:creationId xmlns:a16="http://schemas.microsoft.com/office/drawing/2014/main" id="{C06BBB1F-7EE9-F124-C463-33620C2A1295}"/>
              </a:ext>
            </a:extLst>
          </p:cNvPr>
          <p:cNvSpPr txBox="1"/>
          <p:nvPr/>
        </p:nvSpPr>
        <p:spPr>
          <a:xfrm>
            <a:off x="8264953" y="4137006"/>
            <a:ext cx="2187828"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Manzanillo Bay</a:t>
            </a:r>
          </a:p>
        </p:txBody>
      </p:sp>
    </p:spTree>
    <p:extLst>
      <p:ext uri="{BB962C8B-B14F-4D97-AF65-F5344CB8AC3E}">
        <p14:creationId xmlns:p14="http://schemas.microsoft.com/office/powerpoint/2010/main" val="3030847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494D7-B973-B423-A923-CE791047B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B1574-3E50-6493-3032-F94E49E8BCBE}"/>
              </a:ext>
            </a:extLst>
          </p:cNvPr>
          <p:cNvSpPr>
            <a:spLocks noGrp="1"/>
          </p:cNvSpPr>
          <p:nvPr>
            <p:ph type="title"/>
          </p:nvPr>
        </p:nvSpPr>
        <p:spPr>
          <a:xfrm>
            <a:off x="1015376" y="3910769"/>
            <a:ext cx="5643476" cy="1915647"/>
          </a:xfrm>
        </p:spPr>
        <p:txBody>
          <a:bodyPr/>
          <a:lstStyle/>
          <a:p>
            <a:r>
              <a:rPr lang="en-US" dirty="0"/>
              <a:t>Events Leading to the Handover of the Panama Canal to Panama, 1964 to 1999</a:t>
            </a:r>
            <a:br>
              <a:rPr lang="en-US" dirty="0"/>
            </a:br>
            <a:br>
              <a:rPr lang="en-US" dirty="0"/>
            </a:br>
            <a:endParaRPr lang="en-US" dirty="0"/>
          </a:p>
        </p:txBody>
      </p:sp>
      <p:sp>
        <p:nvSpPr>
          <p:cNvPr id="3" name="Text Placeholder 2">
            <a:extLst>
              <a:ext uri="{FF2B5EF4-FFF2-40B4-BE49-F238E27FC236}">
                <a16:creationId xmlns:a16="http://schemas.microsoft.com/office/drawing/2014/main" id="{AEB3C4C9-3170-C3D8-4D1A-6A7B814615E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C98D46A-533E-8988-A7F9-E3B37BE7FE39}"/>
              </a:ext>
            </a:extLst>
          </p:cNvPr>
          <p:cNvPicPr>
            <a:picLocks noChangeAspect="1"/>
          </p:cNvPicPr>
          <p:nvPr/>
        </p:nvPicPr>
        <p:blipFill>
          <a:blip r:embed="rId2"/>
          <a:stretch>
            <a:fillRect/>
          </a:stretch>
        </p:blipFill>
        <p:spPr>
          <a:xfrm>
            <a:off x="6810539" y="33661"/>
            <a:ext cx="5381461" cy="6858000"/>
          </a:xfrm>
          <a:prstGeom prst="rect">
            <a:avLst/>
          </a:prstGeom>
        </p:spPr>
      </p:pic>
    </p:spTree>
    <p:extLst>
      <p:ext uri="{BB962C8B-B14F-4D97-AF65-F5344CB8AC3E}">
        <p14:creationId xmlns:p14="http://schemas.microsoft.com/office/powerpoint/2010/main" val="155096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7A2DB3-A3CB-6673-ACCF-562182A00826}"/>
              </a:ext>
            </a:extLst>
          </p:cNvPr>
          <p:cNvSpPr txBox="1">
            <a:spLocks/>
          </p:cNvSpPr>
          <p:nvPr/>
        </p:nvSpPr>
        <p:spPr>
          <a:xfrm>
            <a:off x="457200" y="274638"/>
            <a:ext cx="11199998" cy="11430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Introduction</a:t>
            </a:r>
          </a:p>
        </p:txBody>
      </p:sp>
      <p:sp>
        <p:nvSpPr>
          <p:cNvPr id="16" name="Content Placeholder 2">
            <a:extLst>
              <a:ext uri="{FF2B5EF4-FFF2-40B4-BE49-F238E27FC236}">
                <a16:creationId xmlns:a16="http://schemas.microsoft.com/office/drawing/2014/main" id="{509EC495-B77B-8C91-99EF-FDBD6C441FD8}"/>
              </a:ext>
            </a:extLst>
          </p:cNvPr>
          <p:cNvSpPr txBox="1">
            <a:spLocks/>
          </p:cNvSpPr>
          <p:nvPr/>
        </p:nvSpPr>
        <p:spPr>
          <a:xfrm>
            <a:off x="457199" y="1600200"/>
            <a:ext cx="11037313" cy="45259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In 1963, the Panama Canal was managed by the Panama Canal Company and several U.S. agencies</a:t>
            </a:r>
          </a:p>
          <a:p>
            <a:r>
              <a:rPr lang="en-US" dirty="0"/>
              <a:t>The Panama Canal Company led operations, supported by US Army Corps of Engineers, and several civil, military, and diplomatic agencies</a:t>
            </a:r>
          </a:p>
          <a:p>
            <a:r>
              <a:rPr lang="en-US" dirty="0"/>
              <a:t>Many of the US citizens living in the Canal Zone had been living there for several generations. They were living in a privileged world in which they had well-paid civil service jobs with subsidized medical care, great schools for their children, and housing.</a:t>
            </a:r>
          </a:p>
          <a:p>
            <a:r>
              <a:rPr lang="en-US" dirty="0"/>
              <a:t>The US residents living the Canal Zone were known as “Zonians” or “</a:t>
            </a:r>
            <a:r>
              <a:rPr lang="en-US" dirty="0" err="1"/>
              <a:t>Zonies</a:t>
            </a:r>
            <a:r>
              <a:rPr lang="en-US" dirty="0"/>
              <a:t>”. Many considered their lives in Panama like living in a Utopia, </a:t>
            </a:r>
            <a:r>
              <a:rPr lang="en-US" dirty="0" err="1"/>
              <a:t>wth</a:t>
            </a:r>
            <a:r>
              <a:rPr lang="en-US" dirty="0"/>
              <a:t> a high standard of living and security unmatched any where else.</a:t>
            </a:r>
          </a:p>
        </p:txBody>
      </p:sp>
    </p:spTree>
    <p:extLst>
      <p:ext uri="{BB962C8B-B14F-4D97-AF65-F5344CB8AC3E}">
        <p14:creationId xmlns:p14="http://schemas.microsoft.com/office/powerpoint/2010/main" val="2484755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8566-1D02-415D-246C-1BC1E78FCBC4}"/>
              </a:ext>
            </a:extLst>
          </p:cNvPr>
          <p:cNvSpPr>
            <a:spLocks noGrp="1"/>
          </p:cNvSpPr>
          <p:nvPr>
            <p:ph type="title"/>
          </p:nvPr>
        </p:nvSpPr>
        <p:spPr/>
        <p:txBody>
          <a:bodyPr/>
          <a:lstStyle/>
          <a:p>
            <a:r>
              <a:rPr lang="en-US" sz="4400" dirty="0"/>
              <a:t>On January 9, 1964, </a:t>
            </a:r>
            <a:br>
              <a:rPr lang="en-US" sz="4400" dirty="0"/>
            </a:br>
            <a:r>
              <a:rPr lang="en-US" sz="4400" dirty="0"/>
              <a:t>LBJ’s 48</a:t>
            </a:r>
            <a:r>
              <a:rPr lang="en-US" sz="4400" baseline="30000" dirty="0"/>
              <a:t>th</a:t>
            </a:r>
            <a:r>
              <a:rPr lang="en-US" sz="4400" dirty="0"/>
              <a:t> Day as President</a:t>
            </a:r>
            <a:endParaRPr lang="en-US" dirty="0"/>
          </a:p>
        </p:txBody>
      </p:sp>
      <p:sp>
        <p:nvSpPr>
          <p:cNvPr id="3" name="TextBox 2">
            <a:extLst>
              <a:ext uri="{FF2B5EF4-FFF2-40B4-BE49-F238E27FC236}">
                <a16:creationId xmlns:a16="http://schemas.microsoft.com/office/drawing/2014/main" id="{B3AC52B1-DA41-574C-6328-3DC441192D24}"/>
              </a:ext>
            </a:extLst>
          </p:cNvPr>
          <p:cNvSpPr txBox="1"/>
          <p:nvPr/>
        </p:nvSpPr>
        <p:spPr>
          <a:xfrm>
            <a:off x="587829" y="2196193"/>
            <a:ext cx="10597242" cy="3816429"/>
          </a:xfrm>
          <a:prstGeom prst="rect">
            <a:avLst/>
          </a:prstGeom>
          <a:noFill/>
        </p:spPr>
        <p:txBody>
          <a:bodyPr wrap="square" rtlCol="0">
            <a:spAutoFit/>
          </a:bodyPr>
          <a:lstStyle/>
          <a:p>
            <a:r>
              <a:rPr lang="en-US" sz="2800" dirty="0"/>
              <a:t>Violence erupted in the Panama Canal Zone after a confrontation between American and Panamanian students over the right to fly an historic Panamanian flag alongside the US flag in the Zone. This escalated into riots, during which 21 Panamanians and 4 U.S. soldiers were killed. The incident sparked a severe diplomatic break, with Panama cutting off diplomatic relations with the United States.</a:t>
            </a:r>
          </a:p>
          <a:p>
            <a:endParaRPr lang="en-US" dirty="0"/>
          </a:p>
        </p:txBody>
      </p:sp>
    </p:spTree>
    <p:extLst>
      <p:ext uri="{BB962C8B-B14F-4D97-AF65-F5344CB8AC3E}">
        <p14:creationId xmlns:p14="http://schemas.microsoft.com/office/powerpoint/2010/main" val="272586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606F-246A-160E-F7F0-7748BE0FE7CF}"/>
              </a:ext>
            </a:extLst>
          </p:cNvPr>
          <p:cNvSpPr>
            <a:spLocks noGrp="1"/>
          </p:cNvSpPr>
          <p:nvPr>
            <p:ph type="title"/>
          </p:nvPr>
        </p:nvSpPr>
        <p:spPr/>
        <p:txBody>
          <a:bodyPr/>
          <a:lstStyle/>
          <a:p>
            <a:r>
              <a:rPr lang="en-US" dirty="0"/>
              <a:t>LBJ’s Reactions to the Violence</a:t>
            </a:r>
          </a:p>
        </p:txBody>
      </p:sp>
      <p:sp>
        <p:nvSpPr>
          <p:cNvPr id="3" name="Content Placeholder 2">
            <a:extLst>
              <a:ext uri="{FF2B5EF4-FFF2-40B4-BE49-F238E27FC236}">
                <a16:creationId xmlns:a16="http://schemas.microsoft.com/office/drawing/2014/main" id="{9867E1D8-0AAD-DAE1-7D9A-ACCB3CD2A14D}"/>
              </a:ext>
            </a:extLst>
          </p:cNvPr>
          <p:cNvSpPr>
            <a:spLocks noGrp="1"/>
          </p:cNvSpPr>
          <p:nvPr>
            <p:ph idx="1"/>
          </p:nvPr>
        </p:nvSpPr>
        <p:spPr>
          <a:xfrm>
            <a:off x="1078820" y="1538568"/>
            <a:ext cx="10155237" cy="4195481"/>
          </a:xfrm>
        </p:spPr>
        <p:txBody>
          <a:bodyPr>
            <a:normAutofit fontScale="92500" lnSpcReduction="20000"/>
          </a:bodyPr>
          <a:lstStyle/>
          <a:p>
            <a:pPr marL="0" indent="0">
              <a:buNone/>
            </a:pPr>
            <a:r>
              <a:rPr lang="en-US" dirty="0"/>
              <a:t>His Immediate Response was Measured and Diplomatic</a:t>
            </a:r>
          </a:p>
          <a:p>
            <a:pPr lvl="1"/>
            <a:r>
              <a:rPr lang="en-US" dirty="0"/>
              <a:t>He publicly expressed regret  over the loss of lives</a:t>
            </a:r>
          </a:p>
          <a:p>
            <a:pPr lvl="1"/>
            <a:r>
              <a:rPr lang="en-US" dirty="0"/>
              <a:t>He said there was a need for a peaceful and diplomatic solution</a:t>
            </a:r>
          </a:p>
          <a:p>
            <a:pPr lvl="1"/>
            <a:r>
              <a:rPr lang="en-US" dirty="0"/>
              <a:t>He ordered the US forces avoid escalating violence and instructed US government officials to avoid inflammatory rhetoric</a:t>
            </a:r>
          </a:p>
          <a:p>
            <a:pPr marL="0" indent="0">
              <a:buNone/>
            </a:pPr>
            <a:r>
              <a:rPr lang="en-US" dirty="0"/>
              <a:t>Diplomatic Actions</a:t>
            </a:r>
          </a:p>
          <a:p>
            <a:pPr lvl="1"/>
            <a:r>
              <a:rPr lang="en-US" dirty="0"/>
              <a:t>He agreed to send envoys to negotiate with Panamanian leaders</a:t>
            </a:r>
          </a:p>
          <a:p>
            <a:pPr lvl="1"/>
            <a:r>
              <a:rPr lang="en-US" dirty="0"/>
              <a:t>The US agreed to talks about revising the Panama Canal Treaties, and</a:t>
            </a:r>
          </a:p>
          <a:p>
            <a:pPr lvl="1"/>
            <a:r>
              <a:rPr lang="en-US" dirty="0"/>
              <a:t>He acknowledged that Panama had legitimate grievances</a:t>
            </a:r>
          </a:p>
          <a:p>
            <a:pPr marL="0" indent="0">
              <a:buNone/>
            </a:pPr>
            <a:r>
              <a:rPr lang="en-US" dirty="0"/>
              <a:t>He set these Strategic Goals for the US government</a:t>
            </a:r>
          </a:p>
          <a:p>
            <a:pPr lvl="1"/>
            <a:r>
              <a:rPr lang="en-US" dirty="0"/>
              <a:t>To maintain US control of the Canal</a:t>
            </a:r>
          </a:p>
          <a:p>
            <a:pPr lvl="1"/>
            <a:r>
              <a:rPr lang="en-US" dirty="0"/>
              <a:t>To prevent further diplomatic isolation of the US in Latin America</a:t>
            </a:r>
          </a:p>
        </p:txBody>
      </p:sp>
    </p:spTree>
    <p:extLst>
      <p:ext uri="{BB962C8B-B14F-4D97-AF65-F5344CB8AC3E}">
        <p14:creationId xmlns:p14="http://schemas.microsoft.com/office/powerpoint/2010/main" val="3860616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44F0-5B77-3E19-7CEE-A116153D82D2}"/>
              </a:ext>
            </a:extLst>
          </p:cNvPr>
          <p:cNvSpPr>
            <a:spLocks noGrp="1"/>
          </p:cNvSpPr>
          <p:nvPr>
            <p:ph type="title"/>
          </p:nvPr>
        </p:nvSpPr>
        <p:spPr/>
        <p:txBody>
          <a:bodyPr/>
          <a:lstStyle/>
          <a:p>
            <a:r>
              <a:rPr lang="en-US" dirty="0"/>
              <a:t>LBJ’s Personal Reactions as Perceived by the Panamanians</a:t>
            </a:r>
          </a:p>
        </p:txBody>
      </p:sp>
      <p:sp>
        <p:nvSpPr>
          <p:cNvPr id="3" name="Content Placeholder 2">
            <a:extLst>
              <a:ext uri="{FF2B5EF4-FFF2-40B4-BE49-F238E27FC236}">
                <a16:creationId xmlns:a16="http://schemas.microsoft.com/office/drawing/2014/main" id="{33E44759-AAA0-F103-6520-01F31F91572B}"/>
              </a:ext>
            </a:extLst>
          </p:cNvPr>
          <p:cNvSpPr>
            <a:spLocks noGrp="1"/>
          </p:cNvSpPr>
          <p:nvPr>
            <p:ph idx="1"/>
          </p:nvPr>
        </p:nvSpPr>
        <p:spPr>
          <a:xfrm>
            <a:off x="1103312" y="2052918"/>
            <a:ext cx="9995218" cy="4195481"/>
          </a:xfrm>
        </p:spPr>
        <p:txBody>
          <a:bodyPr>
            <a:normAutofit fontScale="92500"/>
          </a:bodyPr>
          <a:lstStyle/>
          <a:p>
            <a:pPr marL="0" indent="0">
              <a:buNone/>
            </a:pPr>
            <a:r>
              <a:rPr lang="en-US" dirty="0"/>
              <a:t>LBJ’s initial reactions were:</a:t>
            </a:r>
          </a:p>
          <a:p>
            <a:r>
              <a:rPr lang="en-US" dirty="0"/>
              <a:t>He questioned the US attitude of keeping control of the Canal forever </a:t>
            </a:r>
          </a:p>
          <a:p>
            <a:r>
              <a:rPr lang="en-US" dirty="0"/>
              <a:t>He wanted to transfer control of the Canal to Panama as soon as possible</a:t>
            </a:r>
          </a:p>
          <a:p>
            <a:r>
              <a:rPr lang="en-US" dirty="0"/>
              <a:t>He wanted to solve the problems with Panama and the Canal now to show the countries in Central and South America that the US could be a good neighbor </a:t>
            </a:r>
          </a:p>
          <a:p>
            <a:pPr marL="0" indent="0">
              <a:buNone/>
            </a:pPr>
            <a:r>
              <a:rPr lang="en-US" dirty="0"/>
              <a:t>Panama informal reactions to LBJ’s initial reactions were:</a:t>
            </a:r>
          </a:p>
          <a:p>
            <a:r>
              <a:rPr lang="en-US" dirty="0"/>
              <a:t>Panama has no one capable of running or maintaining the Canal</a:t>
            </a:r>
          </a:p>
          <a:p>
            <a:r>
              <a:rPr lang="en-US" dirty="0"/>
              <a:t>Panama needed time and assistance to train the necessary personnel to run the Canal</a:t>
            </a:r>
          </a:p>
          <a:p>
            <a:r>
              <a:rPr lang="en-US" dirty="0"/>
              <a:t>Panama recognized that LBJ was the first US President who was open to renegotiating the treaties with Panama</a:t>
            </a:r>
          </a:p>
        </p:txBody>
      </p:sp>
    </p:spTree>
    <p:extLst>
      <p:ext uri="{BB962C8B-B14F-4D97-AF65-F5344CB8AC3E}">
        <p14:creationId xmlns:p14="http://schemas.microsoft.com/office/powerpoint/2010/main" val="3047065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E1243-BF42-C9FE-F31A-45BBEA0FD8ED}"/>
              </a:ext>
            </a:extLst>
          </p:cNvPr>
          <p:cNvSpPr>
            <a:spLocks noGrp="1"/>
          </p:cNvSpPr>
          <p:nvPr>
            <p:ph type="title"/>
          </p:nvPr>
        </p:nvSpPr>
        <p:spPr>
          <a:xfrm>
            <a:off x="646111" y="452718"/>
            <a:ext cx="11407344" cy="1400530"/>
          </a:xfrm>
        </p:spPr>
        <p:txBody>
          <a:bodyPr/>
          <a:lstStyle/>
          <a:p>
            <a:r>
              <a:rPr lang="en-US" dirty="0"/>
              <a:t>The Man </a:t>
            </a:r>
            <a:r>
              <a:rPr lang="en-US" sz="3600" dirty="0"/>
              <a:t>Who Proposed How to Build the Panama Canal</a:t>
            </a:r>
            <a:endParaRPr lang="en-US" dirty="0"/>
          </a:p>
        </p:txBody>
      </p:sp>
      <p:sp>
        <p:nvSpPr>
          <p:cNvPr id="5" name="Content Placeholder 4">
            <a:extLst>
              <a:ext uri="{FF2B5EF4-FFF2-40B4-BE49-F238E27FC236}">
                <a16:creationId xmlns:a16="http://schemas.microsoft.com/office/drawing/2014/main" id="{6D13A715-3251-C1A2-C1BC-EC9D2CA402D6}"/>
              </a:ext>
            </a:extLst>
          </p:cNvPr>
          <p:cNvSpPr>
            <a:spLocks noGrp="1"/>
          </p:cNvSpPr>
          <p:nvPr>
            <p:ph idx="1"/>
          </p:nvPr>
        </p:nvSpPr>
        <p:spPr>
          <a:xfrm>
            <a:off x="257371" y="2008910"/>
            <a:ext cx="8946541" cy="4719509"/>
          </a:xfrm>
        </p:spPr>
        <p:txBody>
          <a:bodyPr>
            <a:normAutofit lnSpcReduction="10000"/>
          </a:bodyPr>
          <a:lstStyle/>
          <a:p>
            <a:pPr marL="0" indent="0">
              <a:buNone/>
            </a:pPr>
            <a:r>
              <a:rPr lang="en-US" sz="2200" b="1" i="1" dirty="0">
                <a:solidFill>
                  <a:srgbClr val="66FFFF"/>
                </a:solidFill>
                <a:latin typeface="+mn-lt"/>
                <a:cs typeface="Times New Roman" panose="02020603050405020304" pitchFamily="18" charset="0"/>
              </a:rPr>
              <a:t>Adolphe Godin de L</a:t>
            </a:r>
            <a:r>
              <a:rPr lang="en-US" sz="2200" b="1" i="1" dirty="0">
                <a:solidFill>
                  <a:srgbClr val="66FFFF"/>
                </a:solidFill>
                <a:latin typeface="+mn-lt"/>
                <a:ea typeface="Calibri" panose="020F0502020204030204" pitchFamily="34" charset="0"/>
                <a:cs typeface="Times New Roman" panose="02020603050405020304" pitchFamily="18" charset="0"/>
              </a:rPr>
              <a:t>é</a:t>
            </a:r>
            <a:r>
              <a:rPr lang="en-US" sz="2200" b="1" i="1" dirty="0">
                <a:solidFill>
                  <a:srgbClr val="66FFFF"/>
                </a:solidFill>
                <a:latin typeface="+mn-lt"/>
                <a:cs typeface="Times New Roman" panose="02020603050405020304" pitchFamily="18" charset="0"/>
              </a:rPr>
              <a:t>pinay</a:t>
            </a:r>
            <a:r>
              <a:rPr lang="en-US" sz="2200" b="1" i="1" dirty="0">
                <a:solidFill>
                  <a:schemeClr val="bg2">
                    <a:lumMod val="20000"/>
                    <a:lumOff val="80000"/>
                  </a:schemeClr>
                </a:solidFill>
                <a:latin typeface="+mn-lt"/>
                <a:cs typeface="Times New Roman" panose="02020603050405020304" pitchFamily="18" charset="0"/>
              </a:rPr>
              <a:t> </a:t>
            </a:r>
            <a:r>
              <a:rPr lang="en-US" dirty="0">
                <a:latin typeface="+mn-lt"/>
              </a:rPr>
              <a:t>was the Chief Engineer of the</a:t>
            </a:r>
            <a:r>
              <a:rPr lang="en-US" dirty="0">
                <a:latin typeface="+mn-lt"/>
                <a:cs typeface="Times New Roman" panose="02020603050405020304" pitchFamily="18" charset="0"/>
              </a:rPr>
              <a:t> </a:t>
            </a:r>
            <a:r>
              <a:rPr lang="en-US" i="1" dirty="0">
                <a:latin typeface="+mn-lt"/>
                <a:cs typeface="Times New Roman" panose="02020603050405020304" pitchFamily="18" charset="0"/>
              </a:rPr>
              <a:t>Corps des Ponts et Chauss</a:t>
            </a:r>
            <a:r>
              <a:rPr lang="en-US" i="1" dirty="0">
                <a:latin typeface="+mn-lt"/>
                <a:ea typeface="Calibri" panose="020F0502020204030204" pitchFamily="34" charset="0"/>
                <a:cs typeface="Times New Roman" panose="02020603050405020304" pitchFamily="18" charset="0"/>
              </a:rPr>
              <a:t>é</a:t>
            </a:r>
            <a:r>
              <a:rPr lang="en-US" i="1" dirty="0">
                <a:latin typeface="+mn-lt"/>
                <a:cs typeface="Times New Roman" panose="02020603050405020304" pitchFamily="18" charset="0"/>
              </a:rPr>
              <a:t>es</a:t>
            </a:r>
            <a:r>
              <a:rPr lang="en-US" i="1" dirty="0">
                <a:latin typeface="+mn-lt"/>
              </a:rPr>
              <a:t>. </a:t>
            </a:r>
            <a:r>
              <a:rPr lang="en-US" dirty="0">
                <a:latin typeface="+mn-lt"/>
              </a:rPr>
              <a:t>He had worked in the tropics, building the railroad between Córdoba and Veracruz, Mexico in 1862. On this  project, </a:t>
            </a:r>
            <a:r>
              <a:rPr lang="en-US" u="sng" dirty="0">
                <a:solidFill>
                  <a:srgbClr val="66FFFF"/>
                </a:solidFill>
                <a:latin typeface="+mn-lt"/>
              </a:rPr>
              <a:t>one third of the labor force and two thirds of the engineering staff had died from yellow fever and malaria</a:t>
            </a:r>
            <a:r>
              <a:rPr lang="en-US" u="sng" dirty="0">
                <a:solidFill>
                  <a:schemeClr val="bg2">
                    <a:lumMod val="20000"/>
                    <a:lumOff val="80000"/>
                  </a:schemeClr>
                </a:solidFill>
                <a:latin typeface="+mn-lt"/>
              </a:rPr>
              <a:t>.</a:t>
            </a:r>
            <a:r>
              <a:rPr lang="en-US" dirty="0">
                <a:latin typeface="+mn-lt"/>
              </a:rPr>
              <a:t> From this bad experience, he understood that:</a:t>
            </a:r>
          </a:p>
          <a:p>
            <a:r>
              <a:rPr lang="en-US" dirty="0">
                <a:latin typeface="+mn-lt"/>
              </a:rPr>
              <a:t>the </a:t>
            </a:r>
            <a:r>
              <a:rPr lang="en-US" u="sng" dirty="0">
                <a:solidFill>
                  <a:srgbClr val="66FFFF"/>
                </a:solidFill>
                <a:latin typeface="+mn-lt"/>
              </a:rPr>
              <a:t>conditions in Panama were deadlier</a:t>
            </a:r>
            <a:r>
              <a:rPr lang="en-US" dirty="0">
                <a:latin typeface="+mn-lt"/>
              </a:rPr>
              <a:t> than in Mexico, and</a:t>
            </a:r>
          </a:p>
          <a:p>
            <a:r>
              <a:rPr lang="en-US" dirty="0">
                <a:latin typeface="+mn-lt"/>
              </a:rPr>
              <a:t>He understood that the differences in tides along the Caribbean and Pacific coasts made a “sea-level” canal impossible to build</a:t>
            </a:r>
          </a:p>
          <a:p>
            <a:pPr marL="0" indent="0">
              <a:buNone/>
            </a:pPr>
            <a:r>
              <a:rPr lang="en-US" dirty="0">
                <a:latin typeface="+mn-lt"/>
              </a:rPr>
              <a:t>In May 1879, </a:t>
            </a:r>
            <a:r>
              <a:rPr lang="en-US" b="1" i="1" dirty="0">
                <a:solidFill>
                  <a:srgbClr val="66FFFF"/>
                </a:solidFill>
                <a:cs typeface="Times New Roman" panose="02020603050405020304" pitchFamily="18" charset="0"/>
              </a:rPr>
              <a:t>de L</a:t>
            </a:r>
            <a:r>
              <a:rPr lang="en-US" b="1" i="1" dirty="0">
                <a:solidFill>
                  <a:srgbClr val="66FFFF"/>
                </a:solidFill>
                <a:ea typeface="Calibri" panose="020F0502020204030204" pitchFamily="34" charset="0"/>
                <a:cs typeface="Times New Roman" panose="02020603050405020304" pitchFamily="18" charset="0"/>
              </a:rPr>
              <a:t>é</a:t>
            </a:r>
            <a:r>
              <a:rPr lang="en-US" b="1" i="1" dirty="0">
                <a:solidFill>
                  <a:srgbClr val="66FFFF"/>
                </a:solidFill>
                <a:cs typeface="Times New Roman" panose="02020603050405020304" pitchFamily="18" charset="0"/>
              </a:rPr>
              <a:t>pinay</a:t>
            </a:r>
            <a:r>
              <a:rPr lang="en-US" dirty="0">
                <a:latin typeface="+mn-lt"/>
              </a:rPr>
              <a:t> proposed a plan that created a man-made lake to submerge the rain forests and used “lock canals” to connect the man-made lake to the oceans. Unfortunately, Ferdinand de Lesseps, who led the French effort to build the Panama Canal, did not follow this plan and failed.</a:t>
            </a:r>
          </a:p>
        </p:txBody>
      </p:sp>
      <p:pic>
        <p:nvPicPr>
          <p:cNvPr id="2" name="Picture 1">
            <a:extLst>
              <a:ext uri="{FF2B5EF4-FFF2-40B4-BE49-F238E27FC236}">
                <a16:creationId xmlns:a16="http://schemas.microsoft.com/office/drawing/2014/main" id="{CDE8C514-971C-A2EC-2247-1CB18A0F028F}"/>
              </a:ext>
            </a:extLst>
          </p:cNvPr>
          <p:cNvPicPr>
            <a:picLocks noChangeAspect="1"/>
          </p:cNvPicPr>
          <p:nvPr/>
        </p:nvPicPr>
        <p:blipFill>
          <a:blip r:embed="rId2"/>
          <a:srcRect l="15879" r="14751"/>
          <a:stretch>
            <a:fillRect/>
          </a:stretch>
        </p:blipFill>
        <p:spPr>
          <a:xfrm>
            <a:off x="9203193" y="2117302"/>
            <a:ext cx="2982288" cy="3677158"/>
          </a:xfrm>
          <a:prstGeom prst="rect">
            <a:avLst/>
          </a:prstGeom>
        </p:spPr>
      </p:pic>
      <p:sp>
        <p:nvSpPr>
          <p:cNvPr id="3" name="TextBox 2">
            <a:extLst>
              <a:ext uri="{FF2B5EF4-FFF2-40B4-BE49-F238E27FC236}">
                <a16:creationId xmlns:a16="http://schemas.microsoft.com/office/drawing/2014/main" id="{8C6CAFB0-56EC-424F-4414-D0F3FA8F51D3}"/>
              </a:ext>
            </a:extLst>
          </p:cNvPr>
          <p:cNvSpPr txBox="1"/>
          <p:nvPr/>
        </p:nvSpPr>
        <p:spPr>
          <a:xfrm>
            <a:off x="9265921" y="5863590"/>
            <a:ext cx="2926079" cy="338554"/>
          </a:xfrm>
          <a:prstGeom prst="rect">
            <a:avLst/>
          </a:prstGeom>
          <a:noFill/>
        </p:spPr>
        <p:txBody>
          <a:bodyPr wrap="square" rtlCol="0">
            <a:spAutoFit/>
          </a:bodyPr>
          <a:lstStyle/>
          <a:p>
            <a:r>
              <a:rPr lang="en-US" sz="1600" dirty="0"/>
              <a:t>Adolphe Godin de Lépinay</a:t>
            </a:r>
          </a:p>
        </p:txBody>
      </p:sp>
    </p:spTree>
    <p:extLst>
      <p:ext uri="{BB962C8B-B14F-4D97-AF65-F5344CB8AC3E}">
        <p14:creationId xmlns:p14="http://schemas.microsoft.com/office/powerpoint/2010/main" val="183683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DB8EA-1DC0-01BD-F14B-77ADA450B7E4}"/>
              </a:ext>
            </a:extLst>
          </p:cNvPr>
          <p:cNvSpPr>
            <a:spLocks noGrp="1"/>
          </p:cNvSpPr>
          <p:nvPr>
            <p:ph type="title"/>
          </p:nvPr>
        </p:nvSpPr>
        <p:spPr>
          <a:xfrm>
            <a:off x="646111" y="452718"/>
            <a:ext cx="11036982" cy="1400530"/>
          </a:xfrm>
        </p:spPr>
        <p:txBody>
          <a:bodyPr/>
          <a:lstStyle/>
          <a:p>
            <a:r>
              <a:rPr lang="en-US" dirty="0"/>
              <a:t>The Long-Term Outcome of Martyrs’ Day</a:t>
            </a:r>
          </a:p>
        </p:txBody>
      </p:sp>
      <p:sp>
        <p:nvSpPr>
          <p:cNvPr id="4" name="Content Placeholder 3">
            <a:extLst>
              <a:ext uri="{FF2B5EF4-FFF2-40B4-BE49-F238E27FC236}">
                <a16:creationId xmlns:a16="http://schemas.microsoft.com/office/drawing/2014/main" id="{F08AD6B4-EA51-2D79-2F45-62498ED2025E}"/>
              </a:ext>
            </a:extLst>
          </p:cNvPr>
          <p:cNvSpPr>
            <a:spLocks noGrp="1"/>
          </p:cNvSpPr>
          <p:nvPr>
            <p:ph idx="1"/>
          </p:nvPr>
        </p:nvSpPr>
        <p:spPr>
          <a:xfrm>
            <a:off x="1103312" y="2052918"/>
            <a:ext cx="10538959" cy="4195481"/>
          </a:xfrm>
        </p:spPr>
        <p:txBody>
          <a:bodyPr/>
          <a:lstStyle/>
          <a:p>
            <a:r>
              <a:rPr lang="en-US" dirty="0"/>
              <a:t>LBJ’s laid the </a:t>
            </a:r>
            <a:r>
              <a:rPr lang="en-US" b="1" dirty="0"/>
              <a:t>foundation</a:t>
            </a:r>
            <a:r>
              <a:rPr lang="en-US" dirty="0"/>
              <a:t> for the eventual transfer of the Canal to Panama.</a:t>
            </a:r>
          </a:p>
          <a:p>
            <a:r>
              <a:rPr lang="en-US" dirty="0"/>
              <a:t>Re-negotiations started with the US</a:t>
            </a:r>
          </a:p>
          <a:p>
            <a:r>
              <a:rPr lang="en-US" dirty="0"/>
              <a:t>The Torrijos-Carter Treaties of 1977 were the result </a:t>
            </a:r>
          </a:p>
          <a:p>
            <a:r>
              <a:rPr lang="en-US" dirty="0"/>
              <a:t>The Canal was officially handed over to the Republic of Panama on December 31, 1999</a:t>
            </a:r>
          </a:p>
        </p:txBody>
      </p:sp>
    </p:spTree>
    <p:extLst>
      <p:ext uri="{BB962C8B-B14F-4D97-AF65-F5344CB8AC3E}">
        <p14:creationId xmlns:p14="http://schemas.microsoft.com/office/powerpoint/2010/main" val="3109309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73AD-B762-058C-A9A6-B7E12C8AF355}"/>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797B2505-6488-9C0B-0C07-0770072A153F}"/>
              </a:ext>
            </a:extLst>
          </p:cNvPr>
          <p:cNvSpPr>
            <a:spLocks noGrp="1"/>
          </p:cNvSpPr>
          <p:nvPr>
            <p:ph idx="1"/>
          </p:nvPr>
        </p:nvSpPr>
        <p:spPr/>
        <p:txBody>
          <a:bodyPr>
            <a:normAutofit/>
          </a:bodyPr>
          <a:lstStyle/>
          <a:p>
            <a:pPr marL="0" lvl="0" indent="0">
              <a:buNone/>
            </a:pPr>
            <a:r>
              <a:rPr lang="en-US" b="1" dirty="0"/>
              <a:t>Before 1977</a:t>
            </a:r>
            <a:r>
              <a:rPr lang="en-US" dirty="0"/>
              <a:t>:</a:t>
            </a:r>
          </a:p>
          <a:p>
            <a:pPr lvl="1"/>
            <a:r>
              <a:rPr lang="en-US" dirty="0"/>
              <a:t>There were Panamanians employed by the </a:t>
            </a:r>
            <a:r>
              <a:rPr lang="en-US" b="1" dirty="0"/>
              <a:t>Panama Canal Company</a:t>
            </a:r>
            <a:r>
              <a:rPr lang="en-US" dirty="0"/>
              <a:t> (a U.S. government agency) and the </a:t>
            </a:r>
            <a:r>
              <a:rPr lang="en-US" b="1" dirty="0"/>
              <a:t>Corps of Engineers</a:t>
            </a:r>
            <a:r>
              <a:rPr lang="en-US" dirty="0"/>
              <a:t>, but most were in subordinate roles, and there was </a:t>
            </a:r>
            <a:r>
              <a:rPr lang="en-US" b="1" dirty="0"/>
              <a:t>no formalized program</a:t>
            </a:r>
            <a:r>
              <a:rPr lang="en-US" dirty="0"/>
              <a:t> aimed at preparing them for full operational control of the canal.</a:t>
            </a:r>
          </a:p>
          <a:p>
            <a:pPr marL="0" lvl="0" indent="0">
              <a:buNone/>
            </a:pPr>
            <a:r>
              <a:rPr lang="en-US" b="1" dirty="0"/>
              <a:t>1977 – Torrijos–Carter Treaties</a:t>
            </a:r>
            <a:r>
              <a:rPr lang="en-US" dirty="0"/>
              <a:t>:</a:t>
            </a:r>
          </a:p>
          <a:p>
            <a:pPr lvl="1"/>
            <a:r>
              <a:rPr lang="en-US" dirty="0"/>
              <a:t>These treaties, signed on </a:t>
            </a:r>
            <a:r>
              <a:rPr lang="en-US" b="1" dirty="0"/>
              <a:t>September 7, 1977</a:t>
            </a:r>
            <a:r>
              <a:rPr lang="en-US" dirty="0"/>
              <a:t>, outlined the process of gradually transferring control of the Panama Canal to Panama by </a:t>
            </a:r>
            <a:r>
              <a:rPr lang="en-US" b="1" dirty="0"/>
              <a:t>December 31, 1999</a:t>
            </a:r>
            <a:r>
              <a:rPr lang="en-US" dirty="0"/>
              <a:t>.</a:t>
            </a:r>
          </a:p>
          <a:p>
            <a:pPr lvl="1"/>
            <a:r>
              <a:rPr lang="en-US" dirty="0"/>
              <a:t>The treaties called for a </a:t>
            </a:r>
            <a:r>
              <a:rPr lang="en-US" b="1" dirty="0"/>
              <a:t>progressive "</a:t>
            </a:r>
            <a:r>
              <a:rPr lang="en-US" b="1" dirty="0" err="1"/>
              <a:t>Panamanianization</a:t>
            </a:r>
            <a:r>
              <a:rPr lang="en-US" b="1" dirty="0"/>
              <a:t>"</a:t>
            </a:r>
            <a:r>
              <a:rPr lang="en-US" dirty="0"/>
              <a:t> of the Canal workforce and administration.</a:t>
            </a:r>
          </a:p>
          <a:p>
            <a:endParaRPr lang="en-US" dirty="0"/>
          </a:p>
        </p:txBody>
      </p:sp>
    </p:spTree>
    <p:extLst>
      <p:ext uri="{BB962C8B-B14F-4D97-AF65-F5344CB8AC3E}">
        <p14:creationId xmlns:p14="http://schemas.microsoft.com/office/powerpoint/2010/main" val="535810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124A-CFAE-AECF-CB80-8AB838BCA573}"/>
              </a:ext>
            </a:extLst>
          </p:cNvPr>
          <p:cNvSpPr>
            <a:spLocks noGrp="1"/>
          </p:cNvSpPr>
          <p:nvPr>
            <p:ph type="title"/>
          </p:nvPr>
        </p:nvSpPr>
        <p:spPr/>
        <p:txBody>
          <a:bodyPr/>
          <a:lstStyle/>
          <a:p>
            <a:r>
              <a:rPr lang="en-US" dirty="0"/>
              <a:t>The Treaties were Supported Widely</a:t>
            </a:r>
            <a:br>
              <a:rPr lang="en-US" dirty="0"/>
            </a:br>
            <a:endParaRPr lang="en-US" dirty="0"/>
          </a:p>
        </p:txBody>
      </p:sp>
      <p:sp>
        <p:nvSpPr>
          <p:cNvPr id="3" name="Content Placeholder 2">
            <a:extLst>
              <a:ext uri="{FF2B5EF4-FFF2-40B4-BE49-F238E27FC236}">
                <a16:creationId xmlns:a16="http://schemas.microsoft.com/office/drawing/2014/main" id="{34FE23AB-7CC8-D3FD-A9DF-B10BF71F5CA0}"/>
              </a:ext>
            </a:extLst>
          </p:cNvPr>
          <p:cNvSpPr>
            <a:spLocks noGrp="1"/>
          </p:cNvSpPr>
          <p:nvPr>
            <p:ph idx="1"/>
          </p:nvPr>
        </p:nvSpPr>
        <p:spPr>
          <a:xfrm>
            <a:off x="1103312" y="2052918"/>
            <a:ext cx="10566718" cy="4195481"/>
          </a:xfrm>
        </p:spPr>
        <p:txBody>
          <a:bodyPr>
            <a:noAutofit/>
          </a:bodyPr>
          <a:lstStyle/>
          <a:p>
            <a:r>
              <a:rPr lang="en-US" sz="2400" b="1" dirty="0"/>
              <a:t>Military: </a:t>
            </a:r>
            <a:r>
              <a:rPr lang="en-US" sz="2400" dirty="0"/>
              <a:t>the Joint Chiefs of Staff, Admiral Elmo Zumwalt, General Maxwell Taylor</a:t>
            </a:r>
          </a:p>
          <a:p>
            <a:r>
              <a:rPr lang="en-US" sz="2400" b="1" dirty="0"/>
              <a:t>Democrats: </a:t>
            </a:r>
            <a:r>
              <a:rPr lang="en-US" sz="2400" dirty="0" err="1"/>
              <a:t>Seators</a:t>
            </a:r>
            <a:r>
              <a:rPr lang="en-US" sz="2400" dirty="0"/>
              <a:t> Robert Byrd, Ernest Hollings, and Hubert Humphrey, AFL-CIO president George Meany</a:t>
            </a:r>
          </a:p>
          <a:p>
            <a:r>
              <a:rPr lang="en-US" sz="2400" dirty="0"/>
              <a:t>( National Security Advisor Zbigniew Brzezinski attributed much of the political support for the treaty to his assuring attendees at a meeting including Byrd, that the United States would invoke the treaty to overthrow any Panamanian government that shut down the canal); </a:t>
            </a:r>
            <a:r>
              <a:rPr lang="en-US" sz="2400" b="1" dirty="0" err="1"/>
              <a:t>Displomats</a:t>
            </a:r>
            <a:r>
              <a:rPr lang="en-US" sz="2400" b="1" dirty="0"/>
              <a:t>: </a:t>
            </a:r>
            <a:r>
              <a:rPr lang="en-US" sz="2400" dirty="0"/>
              <a:t>Averell Harriman, Dean Rusk, George Ball, Henry Cabot Lodge, and John Sherman Cooper, and former first lady </a:t>
            </a:r>
            <a:r>
              <a:rPr lang="en-US" sz="2400" dirty="0" err="1"/>
              <a:t>Lady</a:t>
            </a:r>
            <a:r>
              <a:rPr lang="en-US" sz="2400" dirty="0"/>
              <a:t> Bird Johnson</a:t>
            </a:r>
          </a:p>
          <a:p>
            <a:endParaRPr lang="en-US" sz="2400" dirty="0"/>
          </a:p>
        </p:txBody>
      </p:sp>
    </p:spTree>
    <p:extLst>
      <p:ext uri="{BB962C8B-B14F-4D97-AF65-F5344CB8AC3E}">
        <p14:creationId xmlns:p14="http://schemas.microsoft.com/office/powerpoint/2010/main" val="770027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D85CA-5495-EF8F-24FA-61355CCC789D}"/>
              </a:ext>
            </a:extLst>
          </p:cNvPr>
          <p:cNvSpPr>
            <a:spLocks noGrp="1"/>
          </p:cNvSpPr>
          <p:nvPr>
            <p:ph type="title"/>
          </p:nvPr>
        </p:nvSpPr>
        <p:spPr/>
        <p:txBody>
          <a:bodyPr/>
          <a:lstStyle/>
          <a:p>
            <a:r>
              <a:rPr lang="en-US" dirty="0"/>
              <a:t>Support for the Treaties (</a:t>
            </a:r>
            <a:r>
              <a:rPr lang="en-US" dirty="0" err="1"/>
              <a:t>con’t</a:t>
            </a:r>
            <a:r>
              <a:rPr lang="en-US" dirty="0"/>
              <a:t>.)</a:t>
            </a:r>
          </a:p>
        </p:txBody>
      </p:sp>
      <p:sp>
        <p:nvSpPr>
          <p:cNvPr id="3" name="Content Placeholder 2">
            <a:extLst>
              <a:ext uri="{FF2B5EF4-FFF2-40B4-BE49-F238E27FC236}">
                <a16:creationId xmlns:a16="http://schemas.microsoft.com/office/drawing/2014/main" id="{0C8FAC35-89B3-B4C2-D818-90C42DCB41DB}"/>
              </a:ext>
            </a:extLst>
          </p:cNvPr>
          <p:cNvSpPr>
            <a:spLocks noGrp="1"/>
          </p:cNvSpPr>
          <p:nvPr>
            <p:ph idx="1"/>
          </p:nvPr>
        </p:nvSpPr>
        <p:spPr>
          <a:xfrm>
            <a:off x="1103312" y="2052918"/>
            <a:ext cx="11252518" cy="4195481"/>
          </a:xfrm>
        </p:spPr>
        <p:txBody>
          <a:bodyPr>
            <a:normAutofit/>
          </a:bodyPr>
          <a:lstStyle/>
          <a:p>
            <a:r>
              <a:rPr lang="en-US" b="1" dirty="0"/>
              <a:t>Republicans: </a:t>
            </a:r>
            <a:r>
              <a:rPr lang="en-US" dirty="0"/>
              <a:t>Senator Howard Baker, President Gerald Ford, Sec. of State Henry Kissinger, William F. Buckley Jr.., and John Wayne</a:t>
            </a:r>
          </a:p>
          <a:p>
            <a:r>
              <a:rPr lang="en-US" b="1" dirty="0"/>
              <a:t>Foreign Leaders:</a:t>
            </a:r>
            <a:br>
              <a:rPr lang="en-US" b="1" dirty="0"/>
            </a:br>
            <a:r>
              <a:rPr lang="en-US" i="1" dirty="0"/>
              <a:t>Barbados</a:t>
            </a:r>
            <a:r>
              <a:rPr lang="en-US" dirty="0"/>
              <a:t> Prime Minister Tom Adams,	 	</a:t>
            </a:r>
            <a:br>
              <a:rPr lang="en-US" dirty="0"/>
            </a:br>
            <a:r>
              <a:rPr lang="en-US" i="1" dirty="0"/>
              <a:t>Bolivian President</a:t>
            </a:r>
            <a:r>
              <a:rPr lang="en-US" dirty="0"/>
              <a:t> Hugo Banzer, </a:t>
            </a:r>
            <a:br>
              <a:rPr lang="en-US" dirty="0"/>
            </a:br>
            <a:r>
              <a:rPr lang="en-US" i="1" dirty="0"/>
              <a:t>Dominican President </a:t>
            </a:r>
            <a:r>
              <a:rPr lang="en-US" dirty="0"/>
              <a:t>Joaquín Balaguer, 	</a:t>
            </a:r>
            <a:br>
              <a:rPr lang="en-US" dirty="0"/>
            </a:br>
            <a:r>
              <a:rPr lang="en-US" i="1" dirty="0"/>
              <a:t>Guatemalan President </a:t>
            </a:r>
            <a:r>
              <a:rPr lang="en-US" dirty="0"/>
              <a:t>Kjell </a:t>
            </a:r>
            <a:r>
              <a:rPr lang="en-US" dirty="0" err="1"/>
              <a:t>Laugerud</a:t>
            </a:r>
            <a:r>
              <a:rPr lang="en-US" dirty="0"/>
              <a:t>, </a:t>
            </a:r>
            <a:r>
              <a:rPr lang="en-US" i="1" dirty="0"/>
              <a:t>Guyanese Prime Minister </a:t>
            </a:r>
            <a:r>
              <a:rPr lang="en-US" dirty="0"/>
              <a:t>Forbes Burnham, </a:t>
            </a:r>
            <a:br>
              <a:rPr lang="en-US" dirty="0"/>
            </a:br>
            <a:r>
              <a:rPr lang="en-US" i="1" dirty="0"/>
              <a:t>Nicaraguan President </a:t>
            </a:r>
            <a:r>
              <a:rPr lang="en-US" dirty="0"/>
              <a:t>Anastasio Somoza</a:t>
            </a:r>
            <a:r>
              <a:rPr lang="en-US" i="1" dirty="0"/>
              <a:t>, </a:t>
            </a:r>
            <a:br>
              <a:rPr lang="en-US" i="1" dirty="0"/>
            </a:br>
            <a:r>
              <a:rPr lang="en-US" i="1" dirty="0"/>
              <a:t>Peruvian President</a:t>
            </a:r>
            <a:r>
              <a:rPr lang="en-US" dirty="0"/>
              <a:t> Francisco Morales Bermúdez, </a:t>
            </a:r>
            <a:br>
              <a:rPr lang="en-US" dirty="0"/>
            </a:br>
            <a:r>
              <a:rPr lang="en-US" i="1" dirty="0"/>
              <a:t>Chilean President </a:t>
            </a:r>
            <a:r>
              <a:rPr lang="en-US" dirty="0"/>
              <a:t>Augusto Pinochet, </a:t>
            </a:r>
            <a:br>
              <a:rPr lang="en-US" dirty="0"/>
            </a:br>
            <a:r>
              <a:rPr lang="en-US" i="1" dirty="0"/>
              <a:t>Costa Rican President </a:t>
            </a:r>
            <a:r>
              <a:rPr lang="en-US" dirty="0"/>
              <a:t>Daniel Oduber, and </a:t>
            </a:r>
            <a:br>
              <a:rPr lang="en-US" dirty="0"/>
            </a:br>
            <a:r>
              <a:rPr lang="en-US" i="1" dirty="0"/>
              <a:t>Venezuelan Presiden</a:t>
            </a:r>
            <a:r>
              <a:rPr lang="en-US" dirty="0"/>
              <a:t>t Carlos Andrés Pérez.</a:t>
            </a:r>
          </a:p>
          <a:p>
            <a:endParaRPr lang="en-US" dirty="0"/>
          </a:p>
        </p:txBody>
      </p:sp>
    </p:spTree>
    <p:extLst>
      <p:ext uri="{BB962C8B-B14F-4D97-AF65-F5344CB8AC3E}">
        <p14:creationId xmlns:p14="http://schemas.microsoft.com/office/powerpoint/2010/main" val="2687962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5746-A6DE-D065-A04A-A745E213A5EA}"/>
              </a:ext>
            </a:extLst>
          </p:cNvPr>
          <p:cNvSpPr>
            <a:spLocks noGrp="1"/>
          </p:cNvSpPr>
          <p:nvPr>
            <p:ph type="title"/>
          </p:nvPr>
        </p:nvSpPr>
        <p:spPr/>
        <p:txBody>
          <a:bodyPr/>
          <a:lstStyle/>
          <a:p>
            <a:r>
              <a:rPr lang="en-US" dirty="0"/>
              <a:t>Timeline - continued</a:t>
            </a:r>
          </a:p>
        </p:txBody>
      </p:sp>
      <p:sp>
        <p:nvSpPr>
          <p:cNvPr id="3" name="Content Placeholder 2">
            <a:extLst>
              <a:ext uri="{FF2B5EF4-FFF2-40B4-BE49-F238E27FC236}">
                <a16:creationId xmlns:a16="http://schemas.microsoft.com/office/drawing/2014/main" id="{2CA39D4F-739A-5135-9556-A1D5E8376C0A}"/>
              </a:ext>
            </a:extLst>
          </p:cNvPr>
          <p:cNvSpPr>
            <a:spLocks noGrp="1"/>
          </p:cNvSpPr>
          <p:nvPr>
            <p:ph idx="1"/>
          </p:nvPr>
        </p:nvSpPr>
        <p:spPr>
          <a:xfrm>
            <a:off x="1103312" y="1498600"/>
            <a:ext cx="10009188" cy="5175250"/>
          </a:xfrm>
        </p:spPr>
        <p:txBody>
          <a:bodyPr>
            <a:normAutofit/>
          </a:bodyPr>
          <a:lstStyle/>
          <a:p>
            <a:pPr lvl="0"/>
            <a:r>
              <a:rPr lang="en-US" b="1" dirty="0"/>
              <a:t>Late 1970s to 1980s</a:t>
            </a:r>
            <a:r>
              <a:rPr lang="en-US" dirty="0"/>
              <a:t>:</a:t>
            </a:r>
          </a:p>
          <a:p>
            <a:pPr lvl="1"/>
            <a:r>
              <a:rPr lang="en-US" dirty="0"/>
              <a:t>After the treaties, the </a:t>
            </a:r>
            <a:r>
              <a:rPr lang="en-US" b="1" dirty="0"/>
              <a:t>U.S. Army Corps of Engineers</a:t>
            </a:r>
            <a:r>
              <a:rPr lang="en-US" dirty="0"/>
              <a:t> and the </a:t>
            </a:r>
            <a:r>
              <a:rPr lang="en-US" b="1" dirty="0"/>
              <a:t>Panama Canal Commission</a:t>
            </a:r>
            <a:r>
              <a:rPr lang="en-US" dirty="0"/>
              <a:t> (created to replace the Panama Canal Company) began </a:t>
            </a:r>
            <a:r>
              <a:rPr lang="en-US" b="1" dirty="0"/>
              <a:t>deliberate efforts to hire, train, and promote Panamanians</a:t>
            </a:r>
            <a:r>
              <a:rPr lang="en-US" dirty="0"/>
              <a:t> into the technical, managerial, and leadership roles in the Panama Canal Commission.</a:t>
            </a:r>
          </a:p>
          <a:p>
            <a:pPr lvl="1"/>
            <a:r>
              <a:rPr lang="en-US" dirty="0"/>
              <a:t>The </a:t>
            </a:r>
            <a:r>
              <a:rPr lang="en-US" b="1" dirty="0"/>
              <a:t>Training and Development Division</a:t>
            </a:r>
            <a:r>
              <a:rPr lang="en-US" dirty="0"/>
              <a:t> was expanded, and many Panamanians were sent abroad, mostly to the U.S., for education in engineering, canal operations, and infrastructure maintenance.</a:t>
            </a:r>
          </a:p>
          <a:p>
            <a:pPr lvl="0"/>
            <a:r>
              <a:rPr lang="en-US" b="1" dirty="0"/>
              <a:t>1990s</a:t>
            </a:r>
            <a:r>
              <a:rPr lang="en-US" dirty="0"/>
              <a:t>:</a:t>
            </a:r>
          </a:p>
          <a:p>
            <a:pPr lvl="1"/>
            <a:r>
              <a:rPr lang="en-US" dirty="0"/>
              <a:t>By the early 1990s, Panamanians held a </a:t>
            </a:r>
            <a:r>
              <a:rPr lang="en-US" b="1" dirty="0"/>
              <a:t>majority of the positions</a:t>
            </a:r>
            <a:r>
              <a:rPr lang="en-US" dirty="0"/>
              <a:t>, including high-level technical and executive posts.</a:t>
            </a:r>
          </a:p>
          <a:p>
            <a:pPr lvl="1"/>
            <a:r>
              <a:rPr lang="en-US" dirty="0"/>
              <a:t>The </a:t>
            </a:r>
            <a:r>
              <a:rPr lang="en-US" b="1" dirty="0"/>
              <a:t>Corps of Engineers</a:t>
            </a:r>
            <a:r>
              <a:rPr lang="en-US" dirty="0"/>
              <a:t> had largely transitioned out of operational roles by the late 1990s while the </a:t>
            </a:r>
            <a:r>
              <a:rPr lang="en-US" b="1" dirty="0"/>
              <a:t>Panama Canal Authority (</a:t>
            </a:r>
            <a:r>
              <a:rPr lang="en-US" b="1" dirty="0" err="1"/>
              <a:t>Autoridad</a:t>
            </a:r>
            <a:r>
              <a:rPr lang="en-US" b="1" dirty="0"/>
              <a:t> del Canal de Panamá)</a:t>
            </a:r>
            <a:r>
              <a:rPr lang="en-US" dirty="0"/>
              <a:t>—a Panamanian entity—prepared to take full control.</a:t>
            </a:r>
          </a:p>
          <a:p>
            <a:endParaRPr lang="en-US" dirty="0"/>
          </a:p>
        </p:txBody>
      </p:sp>
    </p:spTree>
    <p:extLst>
      <p:ext uri="{BB962C8B-B14F-4D97-AF65-F5344CB8AC3E}">
        <p14:creationId xmlns:p14="http://schemas.microsoft.com/office/powerpoint/2010/main" val="3660706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BD7A-1EF8-3B03-1870-AF88FC42F6A9}"/>
              </a:ext>
            </a:extLst>
          </p:cNvPr>
          <p:cNvSpPr>
            <a:spLocks noGrp="1"/>
          </p:cNvSpPr>
          <p:nvPr>
            <p:ph type="title"/>
          </p:nvPr>
        </p:nvSpPr>
        <p:spPr>
          <a:xfrm>
            <a:off x="646111" y="452718"/>
            <a:ext cx="11241089" cy="1400530"/>
          </a:xfrm>
        </p:spPr>
        <p:txBody>
          <a:bodyPr/>
          <a:lstStyle/>
          <a:p>
            <a:r>
              <a:rPr lang="en-US" dirty="0"/>
              <a:t>Terms of </a:t>
            </a:r>
            <a:r>
              <a:rPr lang="en-US"/>
              <a:t>the Torrijos-Carter </a:t>
            </a:r>
            <a:r>
              <a:rPr lang="en-US" dirty="0"/>
              <a:t>Treaties of 1977</a:t>
            </a:r>
          </a:p>
        </p:txBody>
      </p:sp>
      <p:sp>
        <p:nvSpPr>
          <p:cNvPr id="3" name="Content Placeholder 2">
            <a:extLst>
              <a:ext uri="{FF2B5EF4-FFF2-40B4-BE49-F238E27FC236}">
                <a16:creationId xmlns:a16="http://schemas.microsoft.com/office/drawing/2014/main" id="{94A1E60C-5CA3-301B-8857-1DAD4C81B2C5}"/>
              </a:ext>
            </a:extLst>
          </p:cNvPr>
          <p:cNvSpPr>
            <a:spLocks noGrp="1"/>
          </p:cNvSpPr>
          <p:nvPr>
            <p:ph idx="1"/>
          </p:nvPr>
        </p:nvSpPr>
        <p:spPr>
          <a:xfrm>
            <a:off x="1103312" y="2052918"/>
            <a:ext cx="10628767" cy="4195481"/>
          </a:xfrm>
        </p:spPr>
        <p:txBody>
          <a:bodyPr/>
          <a:lstStyle/>
          <a:p>
            <a:pPr marL="0" indent="0">
              <a:buNone/>
            </a:pPr>
            <a:endParaRPr lang="en-US" dirty="0"/>
          </a:p>
          <a:p>
            <a:r>
              <a:rPr lang="en-US" sz="2800" dirty="0"/>
              <a:t>Transits through the Canal were open to ALL NATIONS</a:t>
            </a:r>
          </a:p>
          <a:p>
            <a:r>
              <a:rPr lang="en-US" sz="2800" dirty="0"/>
              <a:t>Set the Date of the Handover of the Panama Canal to December 31, 1999</a:t>
            </a:r>
          </a:p>
          <a:p>
            <a:r>
              <a:rPr lang="en-US" sz="2800" dirty="0"/>
              <a:t>Established a training program that was targeted to train the future leadership of the Canal</a:t>
            </a:r>
          </a:p>
          <a:p>
            <a:endParaRPr lang="en-US" dirty="0"/>
          </a:p>
        </p:txBody>
      </p:sp>
    </p:spTree>
    <p:extLst>
      <p:ext uri="{BB962C8B-B14F-4D97-AF65-F5344CB8AC3E}">
        <p14:creationId xmlns:p14="http://schemas.microsoft.com/office/powerpoint/2010/main" val="1313357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5BF336-2F09-E4FA-3C6B-D2E2C5C85BFA}"/>
              </a:ext>
            </a:extLst>
          </p:cNvPr>
          <p:cNvSpPr>
            <a:spLocks noGrp="1"/>
          </p:cNvSpPr>
          <p:nvPr>
            <p:ph type="title"/>
          </p:nvPr>
        </p:nvSpPr>
        <p:spPr>
          <a:xfrm>
            <a:off x="1663589" y="1110615"/>
            <a:ext cx="8825659" cy="1981200"/>
          </a:xfrm>
        </p:spPr>
        <p:txBody>
          <a:bodyPr/>
          <a:lstStyle/>
          <a:p>
            <a:pPr algn="ctr"/>
            <a:r>
              <a:rPr lang="en-US" dirty="0"/>
              <a:t>Thank you for coming tonight</a:t>
            </a:r>
            <a:br>
              <a:rPr lang="en-US" dirty="0"/>
            </a:br>
            <a:br>
              <a:rPr lang="en-US" dirty="0"/>
            </a:br>
            <a:r>
              <a:rPr lang="en-US" dirty="0"/>
              <a:t>Questions?</a:t>
            </a:r>
            <a:br>
              <a:rPr lang="en-US" dirty="0"/>
            </a:br>
            <a:endParaRPr lang="en-US" dirty="0"/>
          </a:p>
        </p:txBody>
      </p:sp>
    </p:spTree>
    <p:extLst>
      <p:ext uri="{BB962C8B-B14F-4D97-AF65-F5344CB8AC3E}">
        <p14:creationId xmlns:p14="http://schemas.microsoft.com/office/powerpoint/2010/main" val="380226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anal system&#10;&#10;AI-generated content may be incorrect.">
            <a:extLst>
              <a:ext uri="{FF2B5EF4-FFF2-40B4-BE49-F238E27FC236}">
                <a16:creationId xmlns:a16="http://schemas.microsoft.com/office/drawing/2014/main" id="{E67AE6C2-7B45-6A1F-49DE-B3F7CBF58E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751" y="0"/>
            <a:ext cx="12192000" cy="6858000"/>
          </a:xfrm>
          <a:prstGeom prst="rect">
            <a:avLst/>
          </a:prstGeom>
        </p:spPr>
      </p:pic>
      <p:sp>
        <p:nvSpPr>
          <p:cNvPr id="4" name="Freeform: Shape 3">
            <a:extLst>
              <a:ext uri="{FF2B5EF4-FFF2-40B4-BE49-F238E27FC236}">
                <a16:creationId xmlns:a16="http://schemas.microsoft.com/office/drawing/2014/main" id="{4E48F5CF-7726-7DFA-A563-B60C47B4B332}"/>
              </a:ext>
            </a:extLst>
          </p:cNvPr>
          <p:cNvSpPr/>
          <p:nvPr/>
        </p:nvSpPr>
        <p:spPr>
          <a:xfrm>
            <a:off x="999847" y="2779797"/>
            <a:ext cx="11096758" cy="1273522"/>
          </a:xfrm>
          <a:custGeom>
            <a:avLst/>
            <a:gdLst>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58678 w 11039061"/>
              <a:gd name="connsiteY31" fmla="*/ 251791 h 1364974"/>
              <a:gd name="connsiteX32" fmla="*/ 5406887 w 11039061"/>
              <a:gd name="connsiteY32" fmla="*/ 344556 h 1364974"/>
              <a:gd name="connsiteX33" fmla="*/ 5062330 w 11039061"/>
              <a:gd name="connsiteY33" fmla="*/ 331304 h 1364974"/>
              <a:gd name="connsiteX34" fmla="*/ 4943061 w 11039061"/>
              <a:gd name="connsiteY34" fmla="*/ 331304 h 1364974"/>
              <a:gd name="connsiteX35" fmla="*/ 4611756 w 11039061"/>
              <a:gd name="connsiteY35" fmla="*/ 198782 h 1364974"/>
              <a:gd name="connsiteX36" fmla="*/ 4386469 w 11039061"/>
              <a:gd name="connsiteY36" fmla="*/ 132521 h 1364974"/>
              <a:gd name="connsiteX37" fmla="*/ 4373217 w 11039061"/>
              <a:gd name="connsiteY37" fmla="*/ 66261 h 1364974"/>
              <a:gd name="connsiteX38" fmla="*/ 4293704 w 11039061"/>
              <a:gd name="connsiteY38" fmla="*/ 198782 h 1364974"/>
              <a:gd name="connsiteX39" fmla="*/ 3670852 w 11039061"/>
              <a:gd name="connsiteY39" fmla="*/ 66261 h 1364974"/>
              <a:gd name="connsiteX40" fmla="*/ 3260034 w 11039061"/>
              <a:gd name="connsiteY40" fmla="*/ 119269 h 1364974"/>
              <a:gd name="connsiteX41" fmla="*/ 2968487 w 11039061"/>
              <a:gd name="connsiteY41" fmla="*/ 39756 h 1364974"/>
              <a:gd name="connsiteX42" fmla="*/ 2796208 w 11039061"/>
              <a:gd name="connsiteY42" fmla="*/ 0 h 1364974"/>
              <a:gd name="connsiteX43" fmla="*/ 2557669 w 11039061"/>
              <a:gd name="connsiteY43" fmla="*/ 212034 h 1364974"/>
              <a:gd name="connsiteX44" fmla="*/ 2239617 w 11039061"/>
              <a:gd name="connsiteY44" fmla="*/ 119269 h 1364974"/>
              <a:gd name="connsiteX45" fmla="*/ 1775791 w 11039061"/>
              <a:gd name="connsiteY45" fmla="*/ 371061 h 1364974"/>
              <a:gd name="connsiteX46" fmla="*/ 1298713 w 11039061"/>
              <a:gd name="connsiteY46" fmla="*/ 689113 h 1364974"/>
              <a:gd name="connsiteX47" fmla="*/ 1073426 w 11039061"/>
              <a:gd name="connsiteY4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58678 w 11039061"/>
              <a:gd name="connsiteY31" fmla="*/ 251791 h 1364974"/>
              <a:gd name="connsiteX32" fmla="*/ 5235873 w 11039061"/>
              <a:gd name="connsiteY32" fmla="*/ 342810 h 1364974"/>
              <a:gd name="connsiteX33" fmla="*/ 5062330 w 11039061"/>
              <a:gd name="connsiteY33" fmla="*/ 331304 h 1364974"/>
              <a:gd name="connsiteX34" fmla="*/ 4943061 w 11039061"/>
              <a:gd name="connsiteY34" fmla="*/ 331304 h 1364974"/>
              <a:gd name="connsiteX35" fmla="*/ 4611756 w 11039061"/>
              <a:gd name="connsiteY35" fmla="*/ 198782 h 1364974"/>
              <a:gd name="connsiteX36" fmla="*/ 4386469 w 11039061"/>
              <a:gd name="connsiteY36" fmla="*/ 132521 h 1364974"/>
              <a:gd name="connsiteX37" fmla="*/ 4373217 w 11039061"/>
              <a:gd name="connsiteY37" fmla="*/ 66261 h 1364974"/>
              <a:gd name="connsiteX38" fmla="*/ 4293704 w 11039061"/>
              <a:gd name="connsiteY38" fmla="*/ 198782 h 1364974"/>
              <a:gd name="connsiteX39" fmla="*/ 3670852 w 11039061"/>
              <a:gd name="connsiteY39" fmla="*/ 66261 h 1364974"/>
              <a:gd name="connsiteX40" fmla="*/ 3260034 w 11039061"/>
              <a:gd name="connsiteY40" fmla="*/ 119269 h 1364974"/>
              <a:gd name="connsiteX41" fmla="*/ 2968487 w 11039061"/>
              <a:gd name="connsiteY41" fmla="*/ 39756 h 1364974"/>
              <a:gd name="connsiteX42" fmla="*/ 2796208 w 11039061"/>
              <a:gd name="connsiteY42" fmla="*/ 0 h 1364974"/>
              <a:gd name="connsiteX43" fmla="*/ 2557669 w 11039061"/>
              <a:gd name="connsiteY43" fmla="*/ 212034 h 1364974"/>
              <a:gd name="connsiteX44" fmla="*/ 2239617 w 11039061"/>
              <a:gd name="connsiteY44" fmla="*/ 119269 h 1364974"/>
              <a:gd name="connsiteX45" fmla="*/ 1775791 w 11039061"/>
              <a:gd name="connsiteY45" fmla="*/ 371061 h 1364974"/>
              <a:gd name="connsiteX46" fmla="*/ 1298713 w 11039061"/>
              <a:gd name="connsiteY46" fmla="*/ 689113 h 1364974"/>
              <a:gd name="connsiteX47" fmla="*/ 1073426 w 11039061"/>
              <a:gd name="connsiteY4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58678 w 11039061"/>
              <a:gd name="connsiteY31" fmla="*/ 251791 h 1364974"/>
              <a:gd name="connsiteX32" fmla="*/ 5353119 w 11039061"/>
              <a:gd name="connsiteY32" fmla="*/ 295999 h 1364974"/>
              <a:gd name="connsiteX33" fmla="*/ 5235873 w 11039061"/>
              <a:gd name="connsiteY33" fmla="*/ 342810 h 1364974"/>
              <a:gd name="connsiteX34" fmla="*/ 5062330 w 11039061"/>
              <a:gd name="connsiteY34" fmla="*/ 331304 h 1364974"/>
              <a:gd name="connsiteX35" fmla="*/ 4943061 w 11039061"/>
              <a:gd name="connsiteY35" fmla="*/ 331304 h 1364974"/>
              <a:gd name="connsiteX36" fmla="*/ 4611756 w 11039061"/>
              <a:gd name="connsiteY36" fmla="*/ 198782 h 1364974"/>
              <a:gd name="connsiteX37" fmla="*/ 4386469 w 11039061"/>
              <a:gd name="connsiteY37" fmla="*/ 132521 h 1364974"/>
              <a:gd name="connsiteX38" fmla="*/ 4373217 w 11039061"/>
              <a:gd name="connsiteY38" fmla="*/ 66261 h 1364974"/>
              <a:gd name="connsiteX39" fmla="*/ 4293704 w 11039061"/>
              <a:gd name="connsiteY39" fmla="*/ 198782 h 1364974"/>
              <a:gd name="connsiteX40" fmla="*/ 3670852 w 11039061"/>
              <a:gd name="connsiteY40" fmla="*/ 66261 h 1364974"/>
              <a:gd name="connsiteX41" fmla="*/ 3260034 w 11039061"/>
              <a:gd name="connsiteY41" fmla="*/ 119269 h 1364974"/>
              <a:gd name="connsiteX42" fmla="*/ 2968487 w 11039061"/>
              <a:gd name="connsiteY42" fmla="*/ 39756 h 1364974"/>
              <a:gd name="connsiteX43" fmla="*/ 2796208 w 11039061"/>
              <a:gd name="connsiteY43" fmla="*/ 0 h 1364974"/>
              <a:gd name="connsiteX44" fmla="*/ 2557669 w 11039061"/>
              <a:gd name="connsiteY44" fmla="*/ 212034 h 1364974"/>
              <a:gd name="connsiteX45" fmla="*/ 2239617 w 11039061"/>
              <a:gd name="connsiteY45" fmla="*/ 119269 h 1364974"/>
              <a:gd name="connsiteX46" fmla="*/ 1775791 w 11039061"/>
              <a:gd name="connsiteY46" fmla="*/ 371061 h 1364974"/>
              <a:gd name="connsiteX47" fmla="*/ 1298713 w 11039061"/>
              <a:gd name="connsiteY47" fmla="*/ 689113 h 1364974"/>
              <a:gd name="connsiteX48" fmla="*/ 1073426 w 11039061"/>
              <a:gd name="connsiteY48"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58678 w 11039061"/>
              <a:gd name="connsiteY31" fmla="*/ 251791 h 1364974"/>
              <a:gd name="connsiteX32" fmla="*/ 5501447 w 11039061"/>
              <a:gd name="connsiteY32" fmla="*/ 360565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58678 w 11039061"/>
              <a:gd name="connsiteY31" fmla="*/ 251791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38191 w 11039061"/>
              <a:gd name="connsiteY30" fmla="*/ 25179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618921 w 11039061"/>
              <a:gd name="connsiteY26" fmla="*/ 13252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917323 w 11039061"/>
              <a:gd name="connsiteY26" fmla="*/ 129031 h 1364974"/>
              <a:gd name="connsiteX27" fmla="*/ 5711687 w 11039061"/>
              <a:gd name="connsiteY27" fmla="*/ 198782 h 1364974"/>
              <a:gd name="connsiteX28" fmla="*/ 5777948 w 11039061"/>
              <a:gd name="connsiteY28" fmla="*/ 225287 h 1364974"/>
              <a:gd name="connsiteX29" fmla="*/ 5817704 w 11039061"/>
              <a:gd name="connsiteY29" fmla="*/ 251791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917323 w 11039061"/>
              <a:gd name="connsiteY26" fmla="*/ 129031 h 1364974"/>
              <a:gd name="connsiteX27" fmla="*/ 5858270 w 11039061"/>
              <a:gd name="connsiteY27" fmla="*/ 139450 h 1364974"/>
              <a:gd name="connsiteX28" fmla="*/ 5777948 w 11039061"/>
              <a:gd name="connsiteY28" fmla="*/ 225287 h 1364974"/>
              <a:gd name="connsiteX29" fmla="*/ 5817704 w 11039061"/>
              <a:gd name="connsiteY29" fmla="*/ 251791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917323 w 11039061"/>
              <a:gd name="connsiteY26" fmla="*/ 129031 h 1364974"/>
              <a:gd name="connsiteX27" fmla="*/ 5858270 w 11039061"/>
              <a:gd name="connsiteY27" fmla="*/ 139450 h 1364974"/>
              <a:gd name="connsiteX28" fmla="*/ 5819829 w 11039061"/>
              <a:gd name="connsiteY28" fmla="*/ 171191 h 1364974"/>
              <a:gd name="connsiteX29" fmla="*/ 5817704 w 11039061"/>
              <a:gd name="connsiteY29" fmla="*/ 251791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122504 w 11039061"/>
              <a:gd name="connsiteY25" fmla="*/ 357808 h 1364974"/>
              <a:gd name="connsiteX26" fmla="*/ 5917323 w 11039061"/>
              <a:gd name="connsiteY26" fmla="*/ 129031 h 1364974"/>
              <a:gd name="connsiteX27" fmla="*/ 5858270 w 11039061"/>
              <a:gd name="connsiteY27" fmla="*/ 139450 h 1364974"/>
              <a:gd name="connsiteX28" fmla="*/ 5819829 w 11039061"/>
              <a:gd name="connsiteY28" fmla="*/ 171191 h 1364974"/>
              <a:gd name="connsiteX29" fmla="*/ 5772333 w 11039061"/>
              <a:gd name="connsiteY29" fmla="*/ 215145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149008 w 11039061"/>
              <a:gd name="connsiteY24" fmla="*/ 278295 h 1364974"/>
              <a:gd name="connsiteX25" fmla="*/ 6208011 w 11039061"/>
              <a:gd name="connsiteY25" fmla="*/ 230420 h 1364974"/>
              <a:gd name="connsiteX26" fmla="*/ 5917323 w 11039061"/>
              <a:gd name="connsiteY26" fmla="*/ 129031 h 1364974"/>
              <a:gd name="connsiteX27" fmla="*/ 5858270 w 11039061"/>
              <a:gd name="connsiteY27" fmla="*/ 139450 h 1364974"/>
              <a:gd name="connsiteX28" fmla="*/ 5819829 w 11039061"/>
              <a:gd name="connsiteY28" fmla="*/ 171191 h 1364974"/>
              <a:gd name="connsiteX29" fmla="*/ 5772333 w 11039061"/>
              <a:gd name="connsiteY29" fmla="*/ 215145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257200 w 11039061"/>
              <a:gd name="connsiteY24" fmla="*/ 278295 h 1364974"/>
              <a:gd name="connsiteX25" fmla="*/ 6208011 w 11039061"/>
              <a:gd name="connsiteY25" fmla="*/ 230420 h 1364974"/>
              <a:gd name="connsiteX26" fmla="*/ 5917323 w 11039061"/>
              <a:gd name="connsiteY26" fmla="*/ 129031 h 1364974"/>
              <a:gd name="connsiteX27" fmla="*/ 5858270 w 11039061"/>
              <a:gd name="connsiteY27" fmla="*/ 139450 h 1364974"/>
              <a:gd name="connsiteX28" fmla="*/ 5819829 w 11039061"/>
              <a:gd name="connsiteY28" fmla="*/ 171191 h 1364974"/>
              <a:gd name="connsiteX29" fmla="*/ 5772333 w 11039061"/>
              <a:gd name="connsiteY29" fmla="*/ 215145 h 1364974"/>
              <a:gd name="connsiteX30" fmla="*/ 5713761 w 11039061"/>
              <a:gd name="connsiteY30" fmla="*/ 255281 h 1364974"/>
              <a:gd name="connsiteX31" fmla="*/ 5618542 w 11039061"/>
              <a:gd name="connsiteY31" fmla="*/ 300652 h 1364974"/>
              <a:gd name="connsiteX32" fmla="*/ 5560778 w 11039061"/>
              <a:gd name="connsiteY32" fmla="*/ 337880 h 1364974"/>
              <a:gd name="connsiteX33" fmla="*/ 5353119 w 11039061"/>
              <a:gd name="connsiteY33" fmla="*/ 295999 h 1364974"/>
              <a:gd name="connsiteX34" fmla="*/ 5235873 w 11039061"/>
              <a:gd name="connsiteY34" fmla="*/ 342810 h 1364974"/>
              <a:gd name="connsiteX35" fmla="*/ 5062330 w 11039061"/>
              <a:gd name="connsiteY35" fmla="*/ 331304 h 1364974"/>
              <a:gd name="connsiteX36" fmla="*/ 4943061 w 11039061"/>
              <a:gd name="connsiteY36" fmla="*/ 331304 h 1364974"/>
              <a:gd name="connsiteX37" fmla="*/ 4611756 w 11039061"/>
              <a:gd name="connsiteY37" fmla="*/ 198782 h 1364974"/>
              <a:gd name="connsiteX38" fmla="*/ 4386469 w 11039061"/>
              <a:gd name="connsiteY38" fmla="*/ 132521 h 1364974"/>
              <a:gd name="connsiteX39" fmla="*/ 4373217 w 11039061"/>
              <a:gd name="connsiteY39" fmla="*/ 66261 h 1364974"/>
              <a:gd name="connsiteX40" fmla="*/ 4293704 w 11039061"/>
              <a:gd name="connsiteY40" fmla="*/ 198782 h 1364974"/>
              <a:gd name="connsiteX41" fmla="*/ 3670852 w 11039061"/>
              <a:gd name="connsiteY41" fmla="*/ 66261 h 1364974"/>
              <a:gd name="connsiteX42" fmla="*/ 3260034 w 11039061"/>
              <a:gd name="connsiteY42" fmla="*/ 119269 h 1364974"/>
              <a:gd name="connsiteX43" fmla="*/ 2968487 w 11039061"/>
              <a:gd name="connsiteY43" fmla="*/ 39756 h 1364974"/>
              <a:gd name="connsiteX44" fmla="*/ 2796208 w 11039061"/>
              <a:gd name="connsiteY44" fmla="*/ 0 h 1364974"/>
              <a:gd name="connsiteX45" fmla="*/ 2557669 w 11039061"/>
              <a:gd name="connsiteY45" fmla="*/ 212034 h 1364974"/>
              <a:gd name="connsiteX46" fmla="*/ 2239617 w 11039061"/>
              <a:gd name="connsiteY46" fmla="*/ 119269 h 1364974"/>
              <a:gd name="connsiteX47" fmla="*/ 1775791 w 11039061"/>
              <a:gd name="connsiteY47" fmla="*/ 371061 h 1364974"/>
              <a:gd name="connsiteX48" fmla="*/ 1298713 w 11039061"/>
              <a:gd name="connsiteY48" fmla="*/ 689113 h 1364974"/>
              <a:gd name="connsiteX49" fmla="*/ 1073426 w 11039061"/>
              <a:gd name="connsiteY49"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149008 w 11039061"/>
              <a:gd name="connsiteY23" fmla="*/ 27829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53119 w 11039061"/>
              <a:gd name="connsiteY34" fmla="*/ 295999 h 1364974"/>
              <a:gd name="connsiteX35" fmla="*/ 5235873 w 11039061"/>
              <a:gd name="connsiteY35" fmla="*/ 342810 h 1364974"/>
              <a:gd name="connsiteX36" fmla="*/ 5062330 w 11039061"/>
              <a:gd name="connsiteY36" fmla="*/ 331304 h 1364974"/>
              <a:gd name="connsiteX37" fmla="*/ 4943061 w 11039061"/>
              <a:gd name="connsiteY37" fmla="*/ 331304 h 1364974"/>
              <a:gd name="connsiteX38" fmla="*/ 4611756 w 11039061"/>
              <a:gd name="connsiteY38" fmla="*/ 198782 h 1364974"/>
              <a:gd name="connsiteX39" fmla="*/ 4386469 w 11039061"/>
              <a:gd name="connsiteY39" fmla="*/ 132521 h 1364974"/>
              <a:gd name="connsiteX40" fmla="*/ 4373217 w 11039061"/>
              <a:gd name="connsiteY40" fmla="*/ 66261 h 1364974"/>
              <a:gd name="connsiteX41" fmla="*/ 4293704 w 11039061"/>
              <a:gd name="connsiteY41" fmla="*/ 198782 h 1364974"/>
              <a:gd name="connsiteX42" fmla="*/ 3670852 w 11039061"/>
              <a:gd name="connsiteY42" fmla="*/ 66261 h 1364974"/>
              <a:gd name="connsiteX43" fmla="*/ 3260034 w 11039061"/>
              <a:gd name="connsiteY43" fmla="*/ 119269 h 1364974"/>
              <a:gd name="connsiteX44" fmla="*/ 2968487 w 11039061"/>
              <a:gd name="connsiteY44" fmla="*/ 39756 h 1364974"/>
              <a:gd name="connsiteX45" fmla="*/ 2796208 w 11039061"/>
              <a:gd name="connsiteY45" fmla="*/ 0 h 1364974"/>
              <a:gd name="connsiteX46" fmla="*/ 2557669 w 11039061"/>
              <a:gd name="connsiteY46" fmla="*/ 212034 h 1364974"/>
              <a:gd name="connsiteX47" fmla="*/ 2239617 w 11039061"/>
              <a:gd name="connsiteY47" fmla="*/ 119269 h 1364974"/>
              <a:gd name="connsiteX48" fmla="*/ 1775791 w 11039061"/>
              <a:gd name="connsiteY48" fmla="*/ 371061 h 1364974"/>
              <a:gd name="connsiteX49" fmla="*/ 1298713 w 11039061"/>
              <a:gd name="connsiteY49" fmla="*/ 689113 h 1364974"/>
              <a:gd name="connsiteX50" fmla="*/ 1073426 w 11039061"/>
              <a:gd name="connsiteY50"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73078 w 11039061"/>
              <a:gd name="connsiteY21" fmla="*/ 437321 h 1364974"/>
              <a:gd name="connsiteX22" fmla="*/ 6334539 w 11039061"/>
              <a:gd name="connsiteY22" fmla="*/ 291548 h 1364974"/>
              <a:gd name="connsiteX23" fmla="*/ 6227534 w 11039061"/>
              <a:gd name="connsiteY23" fmla="*/ 25735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53119 w 11039061"/>
              <a:gd name="connsiteY34" fmla="*/ 295999 h 1364974"/>
              <a:gd name="connsiteX35" fmla="*/ 5235873 w 11039061"/>
              <a:gd name="connsiteY35" fmla="*/ 342810 h 1364974"/>
              <a:gd name="connsiteX36" fmla="*/ 5062330 w 11039061"/>
              <a:gd name="connsiteY36" fmla="*/ 331304 h 1364974"/>
              <a:gd name="connsiteX37" fmla="*/ 4943061 w 11039061"/>
              <a:gd name="connsiteY37" fmla="*/ 331304 h 1364974"/>
              <a:gd name="connsiteX38" fmla="*/ 4611756 w 11039061"/>
              <a:gd name="connsiteY38" fmla="*/ 198782 h 1364974"/>
              <a:gd name="connsiteX39" fmla="*/ 4386469 w 11039061"/>
              <a:gd name="connsiteY39" fmla="*/ 132521 h 1364974"/>
              <a:gd name="connsiteX40" fmla="*/ 4373217 w 11039061"/>
              <a:gd name="connsiteY40" fmla="*/ 66261 h 1364974"/>
              <a:gd name="connsiteX41" fmla="*/ 4293704 w 11039061"/>
              <a:gd name="connsiteY41" fmla="*/ 198782 h 1364974"/>
              <a:gd name="connsiteX42" fmla="*/ 3670852 w 11039061"/>
              <a:gd name="connsiteY42" fmla="*/ 66261 h 1364974"/>
              <a:gd name="connsiteX43" fmla="*/ 3260034 w 11039061"/>
              <a:gd name="connsiteY43" fmla="*/ 119269 h 1364974"/>
              <a:gd name="connsiteX44" fmla="*/ 2968487 w 11039061"/>
              <a:gd name="connsiteY44" fmla="*/ 39756 h 1364974"/>
              <a:gd name="connsiteX45" fmla="*/ 2796208 w 11039061"/>
              <a:gd name="connsiteY45" fmla="*/ 0 h 1364974"/>
              <a:gd name="connsiteX46" fmla="*/ 2557669 w 11039061"/>
              <a:gd name="connsiteY46" fmla="*/ 212034 h 1364974"/>
              <a:gd name="connsiteX47" fmla="*/ 2239617 w 11039061"/>
              <a:gd name="connsiteY47" fmla="*/ 119269 h 1364974"/>
              <a:gd name="connsiteX48" fmla="*/ 1775791 w 11039061"/>
              <a:gd name="connsiteY48" fmla="*/ 371061 h 1364974"/>
              <a:gd name="connsiteX49" fmla="*/ 1298713 w 11039061"/>
              <a:gd name="connsiteY49" fmla="*/ 689113 h 1364974"/>
              <a:gd name="connsiteX50" fmla="*/ 1073426 w 11039061"/>
              <a:gd name="connsiteY50"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334539 w 11039061"/>
              <a:gd name="connsiteY22" fmla="*/ 291548 h 1364974"/>
              <a:gd name="connsiteX23" fmla="*/ 6227534 w 11039061"/>
              <a:gd name="connsiteY23" fmla="*/ 25735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53119 w 11039061"/>
              <a:gd name="connsiteY34" fmla="*/ 295999 h 1364974"/>
              <a:gd name="connsiteX35" fmla="*/ 5235873 w 11039061"/>
              <a:gd name="connsiteY35" fmla="*/ 342810 h 1364974"/>
              <a:gd name="connsiteX36" fmla="*/ 5062330 w 11039061"/>
              <a:gd name="connsiteY36" fmla="*/ 331304 h 1364974"/>
              <a:gd name="connsiteX37" fmla="*/ 4943061 w 11039061"/>
              <a:gd name="connsiteY37" fmla="*/ 331304 h 1364974"/>
              <a:gd name="connsiteX38" fmla="*/ 4611756 w 11039061"/>
              <a:gd name="connsiteY38" fmla="*/ 198782 h 1364974"/>
              <a:gd name="connsiteX39" fmla="*/ 4386469 w 11039061"/>
              <a:gd name="connsiteY39" fmla="*/ 132521 h 1364974"/>
              <a:gd name="connsiteX40" fmla="*/ 4373217 w 11039061"/>
              <a:gd name="connsiteY40" fmla="*/ 66261 h 1364974"/>
              <a:gd name="connsiteX41" fmla="*/ 4293704 w 11039061"/>
              <a:gd name="connsiteY41" fmla="*/ 198782 h 1364974"/>
              <a:gd name="connsiteX42" fmla="*/ 3670852 w 11039061"/>
              <a:gd name="connsiteY42" fmla="*/ 66261 h 1364974"/>
              <a:gd name="connsiteX43" fmla="*/ 3260034 w 11039061"/>
              <a:gd name="connsiteY43" fmla="*/ 119269 h 1364974"/>
              <a:gd name="connsiteX44" fmla="*/ 2968487 w 11039061"/>
              <a:gd name="connsiteY44" fmla="*/ 39756 h 1364974"/>
              <a:gd name="connsiteX45" fmla="*/ 2796208 w 11039061"/>
              <a:gd name="connsiteY45" fmla="*/ 0 h 1364974"/>
              <a:gd name="connsiteX46" fmla="*/ 2557669 w 11039061"/>
              <a:gd name="connsiteY46" fmla="*/ 212034 h 1364974"/>
              <a:gd name="connsiteX47" fmla="*/ 2239617 w 11039061"/>
              <a:gd name="connsiteY47" fmla="*/ 119269 h 1364974"/>
              <a:gd name="connsiteX48" fmla="*/ 1775791 w 11039061"/>
              <a:gd name="connsiteY48" fmla="*/ 371061 h 1364974"/>
              <a:gd name="connsiteX49" fmla="*/ 1298713 w 11039061"/>
              <a:gd name="connsiteY49" fmla="*/ 689113 h 1364974"/>
              <a:gd name="connsiteX50" fmla="*/ 1073426 w 11039061"/>
              <a:gd name="connsiteY50"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334539 w 11039061"/>
              <a:gd name="connsiteY22" fmla="*/ 291548 h 1364974"/>
              <a:gd name="connsiteX23" fmla="*/ 6227534 w 11039061"/>
              <a:gd name="connsiteY23" fmla="*/ 25735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53119 w 11039061"/>
              <a:gd name="connsiteY34" fmla="*/ 295999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334539 w 11039061"/>
              <a:gd name="connsiteY22" fmla="*/ 291548 h 1364974"/>
              <a:gd name="connsiteX23" fmla="*/ 6227534 w 11039061"/>
              <a:gd name="connsiteY23" fmla="*/ 25735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475887 w 11039061"/>
              <a:gd name="connsiteY22" fmla="*/ 357859 h 1364974"/>
              <a:gd name="connsiteX23" fmla="*/ 6227534 w 11039061"/>
              <a:gd name="connsiteY23" fmla="*/ 257355 h 1364974"/>
              <a:gd name="connsiteX24" fmla="*/ 6257200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475887 w 11039061"/>
              <a:gd name="connsiteY22" fmla="*/ 357859 h 1364974"/>
              <a:gd name="connsiteX23" fmla="*/ 6227534 w 11039061"/>
              <a:gd name="connsiteY23" fmla="*/ 257355 h 1364974"/>
              <a:gd name="connsiteX24" fmla="*/ 6384588 w 11039061"/>
              <a:gd name="connsiteY24" fmla="*/ 313196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475887 w 11039061"/>
              <a:gd name="connsiteY22" fmla="*/ 357859 h 1364974"/>
              <a:gd name="connsiteX23" fmla="*/ 6274650 w 11039061"/>
              <a:gd name="connsiteY23" fmla="*/ 255610 h 1364974"/>
              <a:gd name="connsiteX24" fmla="*/ 6384588 w 11039061"/>
              <a:gd name="connsiteY24" fmla="*/ 313196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64626 w 11039061"/>
              <a:gd name="connsiteY19" fmla="*/ 450574 h 1364974"/>
              <a:gd name="connsiteX20" fmla="*/ 6785113 w 11039061"/>
              <a:gd name="connsiteY20" fmla="*/ 331304 h 1364974"/>
              <a:gd name="connsiteX21" fmla="*/ 6597508 w 11039061"/>
              <a:gd name="connsiteY21" fmla="*/ 414635 h 1364974"/>
              <a:gd name="connsiteX22" fmla="*/ 6496827 w 11039061"/>
              <a:gd name="connsiteY22" fmla="*/ 319468 h 1364974"/>
              <a:gd name="connsiteX23" fmla="*/ 6274650 w 11039061"/>
              <a:gd name="connsiteY23" fmla="*/ 255610 h 1364974"/>
              <a:gd name="connsiteX24" fmla="*/ 6384588 w 11039061"/>
              <a:gd name="connsiteY24" fmla="*/ 313196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89057 w 11039061"/>
              <a:gd name="connsiteY19" fmla="*/ 410438 h 1364974"/>
              <a:gd name="connsiteX20" fmla="*/ 6785113 w 11039061"/>
              <a:gd name="connsiteY20" fmla="*/ 331304 h 1364974"/>
              <a:gd name="connsiteX21" fmla="*/ 6597508 w 11039061"/>
              <a:gd name="connsiteY21" fmla="*/ 414635 h 1364974"/>
              <a:gd name="connsiteX22" fmla="*/ 6496827 w 11039061"/>
              <a:gd name="connsiteY22" fmla="*/ 319468 h 1364974"/>
              <a:gd name="connsiteX23" fmla="*/ 6274650 w 11039061"/>
              <a:gd name="connsiteY23" fmla="*/ 255610 h 1364974"/>
              <a:gd name="connsiteX24" fmla="*/ 6384588 w 11039061"/>
              <a:gd name="connsiteY24" fmla="*/ 313196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89057 w 11039061"/>
              <a:gd name="connsiteY19" fmla="*/ 410438 h 1364974"/>
              <a:gd name="connsiteX20" fmla="*/ 6785113 w 11039061"/>
              <a:gd name="connsiteY20" fmla="*/ 331304 h 1364974"/>
              <a:gd name="connsiteX21" fmla="*/ 6597508 w 11039061"/>
              <a:gd name="connsiteY21" fmla="*/ 414635 h 1364974"/>
              <a:gd name="connsiteX22" fmla="*/ 6496827 w 11039061"/>
              <a:gd name="connsiteY22" fmla="*/ 319468 h 1364974"/>
              <a:gd name="connsiteX23" fmla="*/ 6422978 w 11039061"/>
              <a:gd name="connsiteY23" fmla="*/ 295746 h 1364974"/>
              <a:gd name="connsiteX24" fmla="*/ 6384588 w 11039061"/>
              <a:gd name="connsiteY24" fmla="*/ 313196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076661 w 11039061"/>
              <a:gd name="connsiteY17" fmla="*/ 397565 h 1364974"/>
              <a:gd name="connsiteX18" fmla="*/ 7036904 w 11039061"/>
              <a:gd name="connsiteY18" fmla="*/ 304800 h 1364974"/>
              <a:gd name="connsiteX19" fmla="*/ 6889057 w 11039061"/>
              <a:gd name="connsiteY19" fmla="*/ 410438 h 1364974"/>
              <a:gd name="connsiteX20" fmla="*/ 6785113 w 11039061"/>
              <a:gd name="connsiteY20" fmla="*/ 331304 h 1364974"/>
              <a:gd name="connsiteX21" fmla="*/ 6597508 w 11039061"/>
              <a:gd name="connsiteY21" fmla="*/ 414635 h 1364974"/>
              <a:gd name="connsiteX22" fmla="*/ 6496827 w 11039061"/>
              <a:gd name="connsiteY22" fmla="*/ 319468 h 1364974"/>
              <a:gd name="connsiteX23" fmla="*/ 6422978 w 11039061"/>
              <a:gd name="connsiteY23" fmla="*/ 295746 h 1364974"/>
              <a:gd name="connsiteX24" fmla="*/ 6321766 w 11039061"/>
              <a:gd name="connsiteY24" fmla="*/ 278295 h 1364974"/>
              <a:gd name="connsiteX25" fmla="*/ 6208011 w 11039061"/>
              <a:gd name="connsiteY25" fmla="*/ 230420 h 1364974"/>
              <a:gd name="connsiteX26" fmla="*/ 6028449 w 11039061"/>
              <a:gd name="connsiteY26" fmla="*/ 166866 h 1364974"/>
              <a:gd name="connsiteX27" fmla="*/ 5917323 w 11039061"/>
              <a:gd name="connsiteY27" fmla="*/ 129031 h 1364974"/>
              <a:gd name="connsiteX28" fmla="*/ 5858270 w 11039061"/>
              <a:gd name="connsiteY28" fmla="*/ 139450 h 1364974"/>
              <a:gd name="connsiteX29" fmla="*/ 5819829 w 11039061"/>
              <a:gd name="connsiteY29" fmla="*/ 171191 h 1364974"/>
              <a:gd name="connsiteX30" fmla="*/ 5772333 w 11039061"/>
              <a:gd name="connsiteY30" fmla="*/ 215145 h 1364974"/>
              <a:gd name="connsiteX31" fmla="*/ 5713761 w 11039061"/>
              <a:gd name="connsiteY31" fmla="*/ 255281 h 1364974"/>
              <a:gd name="connsiteX32" fmla="*/ 5618542 w 11039061"/>
              <a:gd name="connsiteY32" fmla="*/ 300652 h 1364974"/>
              <a:gd name="connsiteX33" fmla="*/ 5560778 w 11039061"/>
              <a:gd name="connsiteY33" fmla="*/ 337880 h 1364974"/>
              <a:gd name="connsiteX34" fmla="*/ 5377550 w 11039061"/>
              <a:gd name="connsiteY34" fmla="*/ 278548 h 1364974"/>
              <a:gd name="connsiteX35" fmla="*/ 5295533 w 11039061"/>
              <a:gd name="connsiteY35" fmla="*/ 294254 h 1364974"/>
              <a:gd name="connsiteX36" fmla="*/ 5235873 w 11039061"/>
              <a:gd name="connsiteY36" fmla="*/ 342810 h 1364974"/>
              <a:gd name="connsiteX37" fmla="*/ 5062330 w 11039061"/>
              <a:gd name="connsiteY37" fmla="*/ 331304 h 1364974"/>
              <a:gd name="connsiteX38" fmla="*/ 4943061 w 11039061"/>
              <a:gd name="connsiteY38" fmla="*/ 331304 h 1364974"/>
              <a:gd name="connsiteX39" fmla="*/ 4611756 w 11039061"/>
              <a:gd name="connsiteY39" fmla="*/ 198782 h 1364974"/>
              <a:gd name="connsiteX40" fmla="*/ 4386469 w 11039061"/>
              <a:gd name="connsiteY40" fmla="*/ 132521 h 1364974"/>
              <a:gd name="connsiteX41" fmla="*/ 4373217 w 11039061"/>
              <a:gd name="connsiteY41" fmla="*/ 66261 h 1364974"/>
              <a:gd name="connsiteX42" fmla="*/ 4293704 w 11039061"/>
              <a:gd name="connsiteY42" fmla="*/ 198782 h 1364974"/>
              <a:gd name="connsiteX43" fmla="*/ 3670852 w 11039061"/>
              <a:gd name="connsiteY43" fmla="*/ 66261 h 1364974"/>
              <a:gd name="connsiteX44" fmla="*/ 3260034 w 11039061"/>
              <a:gd name="connsiteY44" fmla="*/ 119269 h 1364974"/>
              <a:gd name="connsiteX45" fmla="*/ 2968487 w 11039061"/>
              <a:gd name="connsiteY45" fmla="*/ 39756 h 1364974"/>
              <a:gd name="connsiteX46" fmla="*/ 2796208 w 11039061"/>
              <a:gd name="connsiteY46" fmla="*/ 0 h 1364974"/>
              <a:gd name="connsiteX47" fmla="*/ 2557669 w 11039061"/>
              <a:gd name="connsiteY47" fmla="*/ 212034 h 1364974"/>
              <a:gd name="connsiteX48" fmla="*/ 2239617 w 11039061"/>
              <a:gd name="connsiteY48" fmla="*/ 119269 h 1364974"/>
              <a:gd name="connsiteX49" fmla="*/ 1775791 w 11039061"/>
              <a:gd name="connsiteY49" fmla="*/ 371061 h 1364974"/>
              <a:gd name="connsiteX50" fmla="*/ 1298713 w 11039061"/>
              <a:gd name="connsiteY50" fmla="*/ 689113 h 1364974"/>
              <a:gd name="connsiteX51" fmla="*/ 1073426 w 11039061"/>
              <a:gd name="connsiteY51"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164469 w 11039061"/>
              <a:gd name="connsiteY17" fmla="*/ 391976 h 1364974"/>
              <a:gd name="connsiteX18" fmla="*/ 7076661 w 11039061"/>
              <a:gd name="connsiteY18" fmla="*/ 397565 h 1364974"/>
              <a:gd name="connsiteX19" fmla="*/ 7036904 w 11039061"/>
              <a:gd name="connsiteY19" fmla="*/ 304800 h 1364974"/>
              <a:gd name="connsiteX20" fmla="*/ 6889057 w 11039061"/>
              <a:gd name="connsiteY20" fmla="*/ 410438 h 1364974"/>
              <a:gd name="connsiteX21" fmla="*/ 6785113 w 11039061"/>
              <a:gd name="connsiteY21" fmla="*/ 331304 h 1364974"/>
              <a:gd name="connsiteX22" fmla="*/ 6597508 w 11039061"/>
              <a:gd name="connsiteY22" fmla="*/ 414635 h 1364974"/>
              <a:gd name="connsiteX23" fmla="*/ 6496827 w 11039061"/>
              <a:gd name="connsiteY23" fmla="*/ 319468 h 1364974"/>
              <a:gd name="connsiteX24" fmla="*/ 6422978 w 11039061"/>
              <a:gd name="connsiteY24" fmla="*/ 295746 h 1364974"/>
              <a:gd name="connsiteX25" fmla="*/ 6321766 w 11039061"/>
              <a:gd name="connsiteY25" fmla="*/ 278295 h 1364974"/>
              <a:gd name="connsiteX26" fmla="*/ 6208011 w 11039061"/>
              <a:gd name="connsiteY26" fmla="*/ 230420 h 1364974"/>
              <a:gd name="connsiteX27" fmla="*/ 6028449 w 11039061"/>
              <a:gd name="connsiteY27" fmla="*/ 166866 h 1364974"/>
              <a:gd name="connsiteX28" fmla="*/ 5917323 w 11039061"/>
              <a:gd name="connsiteY28" fmla="*/ 129031 h 1364974"/>
              <a:gd name="connsiteX29" fmla="*/ 5858270 w 11039061"/>
              <a:gd name="connsiteY29" fmla="*/ 139450 h 1364974"/>
              <a:gd name="connsiteX30" fmla="*/ 5819829 w 11039061"/>
              <a:gd name="connsiteY30" fmla="*/ 171191 h 1364974"/>
              <a:gd name="connsiteX31" fmla="*/ 5772333 w 11039061"/>
              <a:gd name="connsiteY31" fmla="*/ 215145 h 1364974"/>
              <a:gd name="connsiteX32" fmla="*/ 5713761 w 11039061"/>
              <a:gd name="connsiteY32" fmla="*/ 255281 h 1364974"/>
              <a:gd name="connsiteX33" fmla="*/ 5618542 w 11039061"/>
              <a:gd name="connsiteY33" fmla="*/ 300652 h 1364974"/>
              <a:gd name="connsiteX34" fmla="*/ 5560778 w 11039061"/>
              <a:gd name="connsiteY34" fmla="*/ 337880 h 1364974"/>
              <a:gd name="connsiteX35" fmla="*/ 5377550 w 11039061"/>
              <a:gd name="connsiteY35" fmla="*/ 278548 h 1364974"/>
              <a:gd name="connsiteX36" fmla="*/ 5295533 w 11039061"/>
              <a:gd name="connsiteY36" fmla="*/ 294254 h 1364974"/>
              <a:gd name="connsiteX37" fmla="*/ 5235873 w 11039061"/>
              <a:gd name="connsiteY37" fmla="*/ 342810 h 1364974"/>
              <a:gd name="connsiteX38" fmla="*/ 5062330 w 11039061"/>
              <a:gd name="connsiteY38" fmla="*/ 331304 h 1364974"/>
              <a:gd name="connsiteX39" fmla="*/ 4943061 w 11039061"/>
              <a:gd name="connsiteY39" fmla="*/ 331304 h 1364974"/>
              <a:gd name="connsiteX40" fmla="*/ 4611756 w 11039061"/>
              <a:gd name="connsiteY40" fmla="*/ 198782 h 1364974"/>
              <a:gd name="connsiteX41" fmla="*/ 4386469 w 11039061"/>
              <a:gd name="connsiteY41" fmla="*/ 132521 h 1364974"/>
              <a:gd name="connsiteX42" fmla="*/ 4373217 w 11039061"/>
              <a:gd name="connsiteY42" fmla="*/ 66261 h 1364974"/>
              <a:gd name="connsiteX43" fmla="*/ 4293704 w 11039061"/>
              <a:gd name="connsiteY43" fmla="*/ 198782 h 1364974"/>
              <a:gd name="connsiteX44" fmla="*/ 3670852 w 11039061"/>
              <a:gd name="connsiteY44" fmla="*/ 66261 h 1364974"/>
              <a:gd name="connsiteX45" fmla="*/ 3260034 w 11039061"/>
              <a:gd name="connsiteY45" fmla="*/ 119269 h 1364974"/>
              <a:gd name="connsiteX46" fmla="*/ 2968487 w 11039061"/>
              <a:gd name="connsiteY46" fmla="*/ 39756 h 1364974"/>
              <a:gd name="connsiteX47" fmla="*/ 2796208 w 11039061"/>
              <a:gd name="connsiteY47" fmla="*/ 0 h 1364974"/>
              <a:gd name="connsiteX48" fmla="*/ 2557669 w 11039061"/>
              <a:gd name="connsiteY48" fmla="*/ 212034 h 1364974"/>
              <a:gd name="connsiteX49" fmla="*/ 2239617 w 11039061"/>
              <a:gd name="connsiteY49" fmla="*/ 119269 h 1364974"/>
              <a:gd name="connsiteX50" fmla="*/ 1775791 w 11039061"/>
              <a:gd name="connsiteY50" fmla="*/ 371061 h 1364974"/>
              <a:gd name="connsiteX51" fmla="*/ 1298713 w 11039061"/>
              <a:gd name="connsiteY51" fmla="*/ 689113 h 1364974"/>
              <a:gd name="connsiteX52" fmla="*/ 1073426 w 11039061"/>
              <a:gd name="connsiteY52"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421217 w 11039061"/>
              <a:gd name="connsiteY16" fmla="*/ 609600 h 1364974"/>
              <a:gd name="connsiteX17" fmla="*/ 7164469 w 11039061"/>
              <a:gd name="connsiteY17" fmla="*/ 391976 h 1364974"/>
              <a:gd name="connsiteX18" fmla="*/ 7076661 w 11039061"/>
              <a:gd name="connsiteY18" fmla="*/ 397565 h 1364974"/>
              <a:gd name="connsiteX19" fmla="*/ 6968848 w 11039061"/>
              <a:gd name="connsiteY19" fmla="*/ 329231 h 1364974"/>
              <a:gd name="connsiteX20" fmla="*/ 6889057 w 11039061"/>
              <a:gd name="connsiteY20" fmla="*/ 410438 h 1364974"/>
              <a:gd name="connsiteX21" fmla="*/ 6785113 w 11039061"/>
              <a:gd name="connsiteY21" fmla="*/ 331304 h 1364974"/>
              <a:gd name="connsiteX22" fmla="*/ 6597508 w 11039061"/>
              <a:gd name="connsiteY22" fmla="*/ 414635 h 1364974"/>
              <a:gd name="connsiteX23" fmla="*/ 6496827 w 11039061"/>
              <a:gd name="connsiteY23" fmla="*/ 319468 h 1364974"/>
              <a:gd name="connsiteX24" fmla="*/ 6422978 w 11039061"/>
              <a:gd name="connsiteY24" fmla="*/ 295746 h 1364974"/>
              <a:gd name="connsiteX25" fmla="*/ 6321766 w 11039061"/>
              <a:gd name="connsiteY25" fmla="*/ 278295 h 1364974"/>
              <a:gd name="connsiteX26" fmla="*/ 6208011 w 11039061"/>
              <a:gd name="connsiteY26" fmla="*/ 230420 h 1364974"/>
              <a:gd name="connsiteX27" fmla="*/ 6028449 w 11039061"/>
              <a:gd name="connsiteY27" fmla="*/ 166866 h 1364974"/>
              <a:gd name="connsiteX28" fmla="*/ 5917323 w 11039061"/>
              <a:gd name="connsiteY28" fmla="*/ 129031 h 1364974"/>
              <a:gd name="connsiteX29" fmla="*/ 5858270 w 11039061"/>
              <a:gd name="connsiteY29" fmla="*/ 139450 h 1364974"/>
              <a:gd name="connsiteX30" fmla="*/ 5819829 w 11039061"/>
              <a:gd name="connsiteY30" fmla="*/ 171191 h 1364974"/>
              <a:gd name="connsiteX31" fmla="*/ 5772333 w 11039061"/>
              <a:gd name="connsiteY31" fmla="*/ 215145 h 1364974"/>
              <a:gd name="connsiteX32" fmla="*/ 5713761 w 11039061"/>
              <a:gd name="connsiteY32" fmla="*/ 255281 h 1364974"/>
              <a:gd name="connsiteX33" fmla="*/ 5618542 w 11039061"/>
              <a:gd name="connsiteY33" fmla="*/ 300652 h 1364974"/>
              <a:gd name="connsiteX34" fmla="*/ 5560778 w 11039061"/>
              <a:gd name="connsiteY34" fmla="*/ 337880 h 1364974"/>
              <a:gd name="connsiteX35" fmla="*/ 5377550 w 11039061"/>
              <a:gd name="connsiteY35" fmla="*/ 278548 h 1364974"/>
              <a:gd name="connsiteX36" fmla="*/ 5295533 w 11039061"/>
              <a:gd name="connsiteY36" fmla="*/ 294254 h 1364974"/>
              <a:gd name="connsiteX37" fmla="*/ 5235873 w 11039061"/>
              <a:gd name="connsiteY37" fmla="*/ 342810 h 1364974"/>
              <a:gd name="connsiteX38" fmla="*/ 5062330 w 11039061"/>
              <a:gd name="connsiteY38" fmla="*/ 331304 h 1364974"/>
              <a:gd name="connsiteX39" fmla="*/ 4943061 w 11039061"/>
              <a:gd name="connsiteY39" fmla="*/ 331304 h 1364974"/>
              <a:gd name="connsiteX40" fmla="*/ 4611756 w 11039061"/>
              <a:gd name="connsiteY40" fmla="*/ 198782 h 1364974"/>
              <a:gd name="connsiteX41" fmla="*/ 4386469 w 11039061"/>
              <a:gd name="connsiteY41" fmla="*/ 132521 h 1364974"/>
              <a:gd name="connsiteX42" fmla="*/ 4373217 w 11039061"/>
              <a:gd name="connsiteY42" fmla="*/ 66261 h 1364974"/>
              <a:gd name="connsiteX43" fmla="*/ 4293704 w 11039061"/>
              <a:gd name="connsiteY43" fmla="*/ 198782 h 1364974"/>
              <a:gd name="connsiteX44" fmla="*/ 3670852 w 11039061"/>
              <a:gd name="connsiteY44" fmla="*/ 66261 h 1364974"/>
              <a:gd name="connsiteX45" fmla="*/ 3260034 w 11039061"/>
              <a:gd name="connsiteY45" fmla="*/ 119269 h 1364974"/>
              <a:gd name="connsiteX46" fmla="*/ 2968487 w 11039061"/>
              <a:gd name="connsiteY46" fmla="*/ 39756 h 1364974"/>
              <a:gd name="connsiteX47" fmla="*/ 2796208 w 11039061"/>
              <a:gd name="connsiteY47" fmla="*/ 0 h 1364974"/>
              <a:gd name="connsiteX48" fmla="*/ 2557669 w 11039061"/>
              <a:gd name="connsiteY48" fmla="*/ 212034 h 1364974"/>
              <a:gd name="connsiteX49" fmla="*/ 2239617 w 11039061"/>
              <a:gd name="connsiteY49" fmla="*/ 119269 h 1364974"/>
              <a:gd name="connsiteX50" fmla="*/ 1775791 w 11039061"/>
              <a:gd name="connsiteY50" fmla="*/ 371061 h 1364974"/>
              <a:gd name="connsiteX51" fmla="*/ 1298713 w 11039061"/>
              <a:gd name="connsiteY51" fmla="*/ 689113 h 1364974"/>
              <a:gd name="connsiteX52" fmla="*/ 1073426 w 11039061"/>
              <a:gd name="connsiteY52"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553739 w 11039061"/>
              <a:gd name="connsiteY15" fmla="*/ 768626 h 1364974"/>
              <a:gd name="connsiteX16" fmla="*/ 7543142 w 11039061"/>
              <a:gd name="connsiteY16" fmla="*/ 681652 h 1364974"/>
              <a:gd name="connsiteX17" fmla="*/ 7421217 w 11039061"/>
              <a:gd name="connsiteY17" fmla="*/ 609600 h 1364974"/>
              <a:gd name="connsiteX18" fmla="*/ 7164469 w 11039061"/>
              <a:gd name="connsiteY18" fmla="*/ 391976 h 1364974"/>
              <a:gd name="connsiteX19" fmla="*/ 7076661 w 11039061"/>
              <a:gd name="connsiteY19" fmla="*/ 397565 h 1364974"/>
              <a:gd name="connsiteX20" fmla="*/ 6968848 w 11039061"/>
              <a:gd name="connsiteY20" fmla="*/ 329231 h 1364974"/>
              <a:gd name="connsiteX21" fmla="*/ 6889057 w 11039061"/>
              <a:gd name="connsiteY21" fmla="*/ 410438 h 1364974"/>
              <a:gd name="connsiteX22" fmla="*/ 6785113 w 11039061"/>
              <a:gd name="connsiteY22" fmla="*/ 331304 h 1364974"/>
              <a:gd name="connsiteX23" fmla="*/ 6597508 w 11039061"/>
              <a:gd name="connsiteY23" fmla="*/ 414635 h 1364974"/>
              <a:gd name="connsiteX24" fmla="*/ 6496827 w 11039061"/>
              <a:gd name="connsiteY24" fmla="*/ 319468 h 1364974"/>
              <a:gd name="connsiteX25" fmla="*/ 6422978 w 11039061"/>
              <a:gd name="connsiteY25" fmla="*/ 295746 h 1364974"/>
              <a:gd name="connsiteX26" fmla="*/ 6321766 w 11039061"/>
              <a:gd name="connsiteY26" fmla="*/ 278295 h 1364974"/>
              <a:gd name="connsiteX27" fmla="*/ 6208011 w 11039061"/>
              <a:gd name="connsiteY27" fmla="*/ 230420 h 1364974"/>
              <a:gd name="connsiteX28" fmla="*/ 6028449 w 11039061"/>
              <a:gd name="connsiteY28" fmla="*/ 166866 h 1364974"/>
              <a:gd name="connsiteX29" fmla="*/ 5917323 w 11039061"/>
              <a:gd name="connsiteY29" fmla="*/ 129031 h 1364974"/>
              <a:gd name="connsiteX30" fmla="*/ 5858270 w 11039061"/>
              <a:gd name="connsiteY30" fmla="*/ 139450 h 1364974"/>
              <a:gd name="connsiteX31" fmla="*/ 5819829 w 11039061"/>
              <a:gd name="connsiteY31" fmla="*/ 171191 h 1364974"/>
              <a:gd name="connsiteX32" fmla="*/ 5772333 w 11039061"/>
              <a:gd name="connsiteY32" fmla="*/ 215145 h 1364974"/>
              <a:gd name="connsiteX33" fmla="*/ 5713761 w 11039061"/>
              <a:gd name="connsiteY33" fmla="*/ 255281 h 1364974"/>
              <a:gd name="connsiteX34" fmla="*/ 5618542 w 11039061"/>
              <a:gd name="connsiteY34" fmla="*/ 300652 h 1364974"/>
              <a:gd name="connsiteX35" fmla="*/ 5560778 w 11039061"/>
              <a:gd name="connsiteY35" fmla="*/ 337880 h 1364974"/>
              <a:gd name="connsiteX36" fmla="*/ 5377550 w 11039061"/>
              <a:gd name="connsiteY36" fmla="*/ 278548 h 1364974"/>
              <a:gd name="connsiteX37" fmla="*/ 5295533 w 11039061"/>
              <a:gd name="connsiteY37" fmla="*/ 294254 h 1364974"/>
              <a:gd name="connsiteX38" fmla="*/ 5235873 w 11039061"/>
              <a:gd name="connsiteY38" fmla="*/ 342810 h 1364974"/>
              <a:gd name="connsiteX39" fmla="*/ 5062330 w 11039061"/>
              <a:gd name="connsiteY39" fmla="*/ 331304 h 1364974"/>
              <a:gd name="connsiteX40" fmla="*/ 4943061 w 11039061"/>
              <a:gd name="connsiteY40" fmla="*/ 331304 h 1364974"/>
              <a:gd name="connsiteX41" fmla="*/ 4611756 w 11039061"/>
              <a:gd name="connsiteY41" fmla="*/ 198782 h 1364974"/>
              <a:gd name="connsiteX42" fmla="*/ 4386469 w 11039061"/>
              <a:gd name="connsiteY42" fmla="*/ 132521 h 1364974"/>
              <a:gd name="connsiteX43" fmla="*/ 4373217 w 11039061"/>
              <a:gd name="connsiteY43" fmla="*/ 66261 h 1364974"/>
              <a:gd name="connsiteX44" fmla="*/ 4293704 w 11039061"/>
              <a:gd name="connsiteY44" fmla="*/ 198782 h 1364974"/>
              <a:gd name="connsiteX45" fmla="*/ 3670852 w 11039061"/>
              <a:gd name="connsiteY45" fmla="*/ 66261 h 1364974"/>
              <a:gd name="connsiteX46" fmla="*/ 3260034 w 11039061"/>
              <a:gd name="connsiteY46" fmla="*/ 119269 h 1364974"/>
              <a:gd name="connsiteX47" fmla="*/ 2968487 w 11039061"/>
              <a:gd name="connsiteY47" fmla="*/ 39756 h 1364974"/>
              <a:gd name="connsiteX48" fmla="*/ 2796208 w 11039061"/>
              <a:gd name="connsiteY48" fmla="*/ 0 h 1364974"/>
              <a:gd name="connsiteX49" fmla="*/ 2557669 w 11039061"/>
              <a:gd name="connsiteY49" fmla="*/ 212034 h 1364974"/>
              <a:gd name="connsiteX50" fmla="*/ 2239617 w 11039061"/>
              <a:gd name="connsiteY50" fmla="*/ 119269 h 1364974"/>
              <a:gd name="connsiteX51" fmla="*/ 1775791 w 11039061"/>
              <a:gd name="connsiteY51" fmla="*/ 371061 h 1364974"/>
              <a:gd name="connsiteX52" fmla="*/ 1298713 w 11039061"/>
              <a:gd name="connsiteY52" fmla="*/ 689113 h 1364974"/>
              <a:gd name="connsiteX53" fmla="*/ 1073426 w 11039061"/>
              <a:gd name="connsiteY53"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611325 w 11039061"/>
              <a:gd name="connsiteY15" fmla="*/ 759901 h 1364974"/>
              <a:gd name="connsiteX16" fmla="*/ 7543142 w 11039061"/>
              <a:gd name="connsiteY16" fmla="*/ 681652 h 1364974"/>
              <a:gd name="connsiteX17" fmla="*/ 7421217 w 11039061"/>
              <a:gd name="connsiteY17" fmla="*/ 609600 h 1364974"/>
              <a:gd name="connsiteX18" fmla="*/ 7164469 w 11039061"/>
              <a:gd name="connsiteY18" fmla="*/ 391976 h 1364974"/>
              <a:gd name="connsiteX19" fmla="*/ 7076661 w 11039061"/>
              <a:gd name="connsiteY19" fmla="*/ 397565 h 1364974"/>
              <a:gd name="connsiteX20" fmla="*/ 6968848 w 11039061"/>
              <a:gd name="connsiteY20" fmla="*/ 329231 h 1364974"/>
              <a:gd name="connsiteX21" fmla="*/ 6889057 w 11039061"/>
              <a:gd name="connsiteY21" fmla="*/ 410438 h 1364974"/>
              <a:gd name="connsiteX22" fmla="*/ 6785113 w 11039061"/>
              <a:gd name="connsiteY22" fmla="*/ 331304 h 1364974"/>
              <a:gd name="connsiteX23" fmla="*/ 6597508 w 11039061"/>
              <a:gd name="connsiteY23" fmla="*/ 414635 h 1364974"/>
              <a:gd name="connsiteX24" fmla="*/ 6496827 w 11039061"/>
              <a:gd name="connsiteY24" fmla="*/ 319468 h 1364974"/>
              <a:gd name="connsiteX25" fmla="*/ 6422978 w 11039061"/>
              <a:gd name="connsiteY25" fmla="*/ 295746 h 1364974"/>
              <a:gd name="connsiteX26" fmla="*/ 6321766 w 11039061"/>
              <a:gd name="connsiteY26" fmla="*/ 278295 h 1364974"/>
              <a:gd name="connsiteX27" fmla="*/ 6208011 w 11039061"/>
              <a:gd name="connsiteY27" fmla="*/ 230420 h 1364974"/>
              <a:gd name="connsiteX28" fmla="*/ 6028449 w 11039061"/>
              <a:gd name="connsiteY28" fmla="*/ 166866 h 1364974"/>
              <a:gd name="connsiteX29" fmla="*/ 5917323 w 11039061"/>
              <a:gd name="connsiteY29" fmla="*/ 129031 h 1364974"/>
              <a:gd name="connsiteX30" fmla="*/ 5858270 w 11039061"/>
              <a:gd name="connsiteY30" fmla="*/ 139450 h 1364974"/>
              <a:gd name="connsiteX31" fmla="*/ 5819829 w 11039061"/>
              <a:gd name="connsiteY31" fmla="*/ 171191 h 1364974"/>
              <a:gd name="connsiteX32" fmla="*/ 5772333 w 11039061"/>
              <a:gd name="connsiteY32" fmla="*/ 215145 h 1364974"/>
              <a:gd name="connsiteX33" fmla="*/ 5713761 w 11039061"/>
              <a:gd name="connsiteY33" fmla="*/ 255281 h 1364974"/>
              <a:gd name="connsiteX34" fmla="*/ 5618542 w 11039061"/>
              <a:gd name="connsiteY34" fmla="*/ 300652 h 1364974"/>
              <a:gd name="connsiteX35" fmla="*/ 5560778 w 11039061"/>
              <a:gd name="connsiteY35" fmla="*/ 337880 h 1364974"/>
              <a:gd name="connsiteX36" fmla="*/ 5377550 w 11039061"/>
              <a:gd name="connsiteY36" fmla="*/ 278548 h 1364974"/>
              <a:gd name="connsiteX37" fmla="*/ 5295533 w 11039061"/>
              <a:gd name="connsiteY37" fmla="*/ 294254 h 1364974"/>
              <a:gd name="connsiteX38" fmla="*/ 5235873 w 11039061"/>
              <a:gd name="connsiteY38" fmla="*/ 342810 h 1364974"/>
              <a:gd name="connsiteX39" fmla="*/ 5062330 w 11039061"/>
              <a:gd name="connsiteY39" fmla="*/ 331304 h 1364974"/>
              <a:gd name="connsiteX40" fmla="*/ 4943061 w 11039061"/>
              <a:gd name="connsiteY40" fmla="*/ 331304 h 1364974"/>
              <a:gd name="connsiteX41" fmla="*/ 4611756 w 11039061"/>
              <a:gd name="connsiteY41" fmla="*/ 198782 h 1364974"/>
              <a:gd name="connsiteX42" fmla="*/ 4386469 w 11039061"/>
              <a:gd name="connsiteY42" fmla="*/ 132521 h 1364974"/>
              <a:gd name="connsiteX43" fmla="*/ 4373217 w 11039061"/>
              <a:gd name="connsiteY43" fmla="*/ 66261 h 1364974"/>
              <a:gd name="connsiteX44" fmla="*/ 4293704 w 11039061"/>
              <a:gd name="connsiteY44" fmla="*/ 198782 h 1364974"/>
              <a:gd name="connsiteX45" fmla="*/ 3670852 w 11039061"/>
              <a:gd name="connsiteY45" fmla="*/ 66261 h 1364974"/>
              <a:gd name="connsiteX46" fmla="*/ 3260034 w 11039061"/>
              <a:gd name="connsiteY46" fmla="*/ 119269 h 1364974"/>
              <a:gd name="connsiteX47" fmla="*/ 2968487 w 11039061"/>
              <a:gd name="connsiteY47" fmla="*/ 39756 h 1364974"/>
              <a:gd name="connsiteX48" fmla="*/ 2796208 w 11039061"/>
              <a:gd name="connsiteY48" fmla="*/ 0 h 1364974"/>
              <a:gd name="connsiteX49" fmla="*/ 2557669 w 11039061"/>
              <a:gd name="connsiteY49" fmla="*/ 212034 h 1364974"/>
              <a:gd name="connsiteX50" fmla="*/ 2239617 w 11039061"/>
              <a:gd name="connsiteY50" fmla="*/ 119269 h 1364974"/>
              <a:gd name="connsiteX51" fmla="*/ 1775791 w 11039061"/>
              <a:gd name="connsiteY51" fmla="*/ 371061 h 1364974"/>
              <a:gd name="connsiteX52" fmla="*/ 1298713 w 11039061"/>
              <a:gd name="connsiteY52" fmla="*/ 689113 h 1364974"/>
              <a:gd name="connsiteX53" fmla="*/ 1073426 w 11039061"/>
              <a:gd name="connsiteY53"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860739 w 11039061"/>
              <a:gd name="connsiteY15" fmla="*/ 728768 h 1364974"/>
              <a:gd name="connsiteX16" fmla="*/ 7611325 w 11039061"/>
              <a:gd name="connsiteY16" fmla="*/ 759901 h 1364974"/>
              <a:gd name="connsiteX17" fmla="*/ 7543142 w 11039061"/>
              <a:gd name="connsiteY17" fmla="*/ 681652 h 1364974"/>
              <a:gd name="connsiteX18" fmla="*/ 7421217 w 11039061"/>
              <a:gd name="connsiteY18" fmla="*/ 609600 h 1364974"/>
              <a:gd name="connsiteX19" fmla="*/ 7164469 w 11039061"/>
              <a:gd name="connsiteY19" fmla="*/ 391976 h 1364974"/>
              <a:gd name="connsiteX20" fmla="*/ 7076661 w 11039061"/>
              <a:gd name="connsiteY20" fmla="*/ 397565 h 1364974"/>
              <a:gd name="connsiteX21" fmla="*/ 6968848 w 11039061"/>
              <a:gd name="connsiteY21" fmla="*/ 329231 h 1364974"/>
              <a:gd name="connsiteX22" fmla="*/ 6889057 w 11039061"/>
              <a:gd name="connsiteY22" fmla="*/ 410438 h 1364974"/>
              <a:gd name="connsiteX23" fmla="*/ 6785113 w 11039061"/>
              <a:gd name="connsiteY23" fmla="*/ 331304 h 1364974"/>
              <a:gd name="connsiteX24" fmla="*/ 6597508 w 11039061"/>
              <a:gd name="connsiteY24" fmla="*/ 414635 h 1364974"/>
              <a:gd name="connsiteX25" fmla="*/ 6496827 w 11039061"/>
              <a:gd name="connsiteY25" fmla="*/ 319468 h 1364974"/>
              <a:gd name="connsiteX26" fmla="*/ 6422978 w 11039061"/>
              <a:gd name="connsiteY26" fmla="*/ 295746 h 1364974"/>
              <a:gd name="connsiteX27" fmla="*/ 6321766 w 11039061"/>
              <a:gd name="connsiteY27" fmla="*/ 278295 h 1364974"/>
              <a:gd name="connsiteX28" fmla="*/ 6208011 w 11039061"/>
              <a:gd name="connsiteY28" fmla="*/ 230420 h 1364974"/>
              <a:gd name="connsiteX29" fmla="*/ 6028449 w 11039061"/>
              <a:gd name="connsiteY29" fmla="*/ 166866 h 1364974"/>
              <a:gd name="connsiteX30" fmla="*/ 5917323 w 11039061"/>
              <a:gd name="connsiteY30" fmla="*/ 129031 h 1364974"/>
              <a:gd name="connsiteX31" fmla="*/ 5858270 w 11039061"/>
              <a:gd name="connsiteY31" fmla="*/ 139450 h 1364974"/>
              <a:gd name="connsiteX32" fmla="*/ 5819829 w 11039061"/>
              <a:gd name="connsiteY32" fmla="*/ 171191 h 1364974"/>
              <a:gd name="connsiteX33" fmla="*/ 5772333 w 11039061"/>
              <a:gd name="connsiteY33" fmla="*/ 215145 h 1364974"/>
              <a:gd name="connsiteX34" fmla="*/ 5713761 w 11039061"/>
              <a:gd name="connsiteY34" fmla="*/ 255281 h 1364974"/>
              <a:gd name="connsiteX35" fmla="*/ 5618542 w 11039061"/>
              <a:gd name="connsiteY35" fmla="*/ 300652 h 1364974"/>
              <a:gd name="connsiteX36" fmla="*/ 5560778 w 11039061"/>
              <a:gd name="connsiteY36" fmla="*/ 337880 h 1364974"/>
              <a:gd name="connsiteX37" fmla="*/ 5377550 w 11039061"/>
              <a:gd name="connsiteY37" fmla="*/ 278548 h 1364974"/>
              <a:gd name="connsiteX38" fmla="*/ 5295533 w 11039061"/>
              <a:gd name="connsiteY38" fmla="*/ 294254 h 1364974"/>
              <a:gd name="connsiteX39" fmla="*/ 5235873 w 11039061"/>
              <a:gd name="connsiteY39" fmla="*/ 342810 h 1364974"/>
              <a:gd name="connsiteX40" fmla="*/ 5062330 w 11039061"/>
              <a:gd name="connsiteY40" fmla="*/ 331304 h 1364974"/>
              <a:gd name="connsiteX41" fmla="*/ 4943061 w 11039061"/>
              <a:gd name="connsiteY41" fmla="*/ 331304 h 1364974"/>
              <a:gd name="connsiteX42" fmla="*/ 4611756 w 11039061"/>
              <a:gd name="connsiteY42" fmla="*/ 198782 h 1364974"/>
              <a:gd name="connsiteX43" fmla="*/ 4386469 w 11039061"/>
              <a:gd name="connsiteY43" fmla="*/ 132521 h 1364974"/>
              <a:gd name="connsiteX44" fmla="*/ 4373217 w 11039061"/>
              <a:gd name="connsiteY44" fmla="*/ 66261 h 1364974"/>
              <a:gd name="connsiteX45" fmla="*/ 4293704 w 11039061"/>
              <a:gd name="connsiteY45" fmla="*/ 198782 h 1364974"/>
              <a:gd name="connsiteX46" fmla="*/ 3670852 w 11039061"/>
              <a:gd name="connsiteY46" fmla="*/ 66261 h 1364974"/>
              <a:gd name="connsiteX47" fmla="*/ 3260034 w 11039061"/>
              <a:gd name="connsiteY47" fmla="*/ 119269 h 1364974"/>
              <a:gd name="connsiteX48" fmla="*/ 2968487 w 11039061"/>
              <a:gd name="connsiteY48" fmla="*/ 39756 h 1364974"/>
              <a:gd name="connsiteX49" fmla="*/ 2796208 w 11039061"/>
              <a:gd name="connsiteY49" fmla="*/ 0 h 1364974"/>
              <a:gd name="connsiteX50" fmla="*/ 2557669 w 11039061"/>
              <a:gd name="connsiteY50" fmla="*/ 212034 h 1364974"/>
              <a:gd name="connsiteX51" fmla="*/ 2239617 w 11039061"/>
              <a:gd name="connsiteY51" fmla="*/ 119269 h 1364974"/>
              <a:gd name="connsiteX52" fmla="*/ 1775791 w 11039061"/>
              <a:gd name="connsiteY52" fmla="*/ 371061 h 1364974"/>
              <a:gd name="connsiteX53" fmla="*/ 1298713 w 11039061"/>
              <a:gd name="connsiteY53" fmla="*/ 689113 h 1364974"/>
              <a:gd name="connsiteX54" fmla="*/ 1073426 w 11039061"/>
              <a:gd name="connsiteY54"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860739 w 11039061"/>
              <a:gd name="connsiteY15" fmla="*/ 728768 h 1364974"/>
              <a:gd name="connsiteX16" fmla="*/ 7611325 w 11039061"/>
              <a:gd name="connsiteY16" fmla="*/ 759901 h 1364974"/>
              <a:gd name="connsiteX17" fmla="*/ 7543142 w 11039061"/>
              <a:gd name="connsiteY17" fmla="*/ 681652 h 1364974"/>
              <a:gd name="connsiteX18" fmla="*/ 7421217 w 11039061"/>
              <a:gd name="connsiteY18" fmla="*/ 609600 h 1364974"/>
              <a:gd name="connsiteX19" fmla="*/ 7164469 w 11039061"/>
              <a:gd name="connsiteY19" fmla="*/ 391976 h 1364974"/>
              <a:gd name="connsiteX20" fmla="*/ 7076661 w 11039061"/>
              <a:gd name="connsiteY20" fmla="*/ 397565 h 1364974"/>
              <a:gd name="connsiteX21" fmla="*/ 6968848 w 11039061"/>
              <a:gd name="connsiteY21" fmla="*/ 329231 h 1364974"/>
              <a:gd name="connsiteX22" fmla="*/ 6889057 w 11039061"/>
              <a:gd name="connsiteY22" fmla="*/ 410438 h 1364974"/>
              <a:gd name="connsiteX23" fmla="*/ 6785113 w 11039061"/>
              <a:gd name="connsiteY23" fmla="*/ 331304 h 1364974"/>
              <a:gd name="connsiteX24" fmla="*/ 6597508 w 11039061"/>
              <a:gd name="connsiteY24" fmla="*/ 414635 h 1364974"/>
              <a:gd name="connsiteX25" fmla="*/ 6496827 w 11039061"/>
              <a:gd name="connsiteY25" fmla="*/ 319468 h 1364974"/>
              <a:gd name="connsiteX26" fmla="*/ 6422978 w 11039061"/>
              <a:gd name="connsiteY26" fmla="*/ 295746 h 1364974"/>
              <a:gd name="connsiteX27" fmla="*/ 6321766 w 11039061"/>
              <a:gd name="connsiteY27" fmla="*/ 278295 h 1364974"/>
              <a:gd name="connsiteX28" fmla="*/ 6208011 w 11039061"/>
              <a:gd name="connsiteY28" fmla="*/ 230420 h 1364974"/>
              <a:gd name="connsiteX29" fmla="*/ 6028449 w 11039061"/>
              <a:gd name="connsiteY29" fmla="*/ 166866 h 1364974"/>
              <a:gd name="connsiteX30" fmla="*/ 5917323 w 11039061"/>
              <a:gd name="connsiteY30" fmla="*/ 129031 h 1364974"/>
              <a:gd name="connsiteX31" fmla="*/ 5858270 w 11039061"/>
              <a:gd name="connsiteY31" fmla="*/ 139450 h 1364974"/>
              <a:gd name="connsiteX32" fmla="*/ 5819829 w 11039061"/>
              <a:gd name="connsiteY32" fmla="*/ 171191 h 1364974"/>
              <a:gd name="connsiteX33" fmla="*/ 5772333 w 11039061"/>
              <a:gd name="connsiteY33" fmla="*/ 215145 h 1364974"/>
              <a:gd name="connsiteX34" fmla="*/ 5713761 w 11039061"/>
              <a:gd name="connsiteY34" fmla="*/ 255281 h 1364974"/>
              <a:gd name="connsiteX35" fmla="*/ 5618542 w 11039061"/>
              <a:gd name="connsiteY35" fmla="*/ 300652 h 1364974"/>
              <a:gd name="connsiteX36" fmla="*/ 5560778 w 11039061"/>
              <a:gd name="connsiteY36" fmla="*/ 337880 h 1364974"/>
              <a:gd name="connsiteX37" fmla="*/ 5377550 w 11039061"/>
              <a:gd name="connsiteY37" fmla="*/ 278548 h 1364974"/>
              <a:gd name="connsiteX38" fmla="*/ 5295533 w 11039061"/>
              <a:gd name="connsiteY38" fmla="*/ 294254 h 1364974"/>
              <a:gd name="connsiteX39" fmla="*/ 5235873 w 11039061"/>
              <a:gd name="connsiteY39" fmla="*/ 342810 h 1364974"/>
              <a:gd name="connsiteX40" fmla="*/ 5062330 w 11039061"/>
              <a:gd name="connsiteY40" fmla="*/ 331304 h 1364974"/>
              <a:gd name="connsiteX41" fmla="*/ 4943061 w 11039061"/>
              <a:gd name="connsiteY41" fmla="*/ 331304 h 1364974"/>
              <a:gd name="connsiteX42" fmla="*/ 4611756 w 11039061"/>
              <a:gd name="connsiteY42" fmla="*/ 198782 h 1364974"/>
              <a:gd name="connsiteX43" fmla="*/ 4386469 w 11039061"/>
              <a:gd name="connsiteY43" fmla="*/ 132521 h 1364974"/>
              <a:gd name="connsiteX44" fmla="*/ 4373217 w 11039061"/>
              <a:gd name="connsiteY44" fmla="*/ 66261 h 1364974"/>
              <a:gd name="connsiteX45" fmla="*/ 4293704 w 11039061"/>
              <a:gd name="connsiteY45" fmla="*/ 198782 h 1364974"/>
              <a:gd name="connsiteX46" fmla="*/ 3670852 w 11039061"/>
              <a:gd name="connsiteY46" fmla="*/ 66261 h 1364974"/>
              <a:gd name="connsiteX47" fmla="*/ 3260034 w 11039061"/>
              <a:gd name="connsiteY47" fmla="*/ 119269 h 1364974"/>
              <a:gd name="connsiteX48" fmla="*/ 2968487 w 11039061"/>
              <a:gd name="connsiteY48" fmla="*/ 39756 h 1364974"/>
              <a:gd name="connsiteX49" fmla="*/ 2796208 w 11039061"/>
              <a:gd name="connsiteY49" fmla="*/ 0 h 1364974"/>
              <a:gd name="connsiteX50" fmla="*/ 2557669 w 11039061"/>
              <a:gd name="connsiteY50" fmla="*/ 212034 h 1364974"/>
              <a:gd name="connsiteX51" fmla="*/ 2239617 w 11039061"/>
              <a:gd name="connsiteY51" fmla="*/ 119269 h 1364974"/>
              <a:gd name="connsiteX52" fmla="*/ 1775791 w 11039061"/>
              <a:gd name="connsiteY52" fmla="*/ 371061 h 1364974"/>
              <a:gd name="connsiteX53" fmla="*/ 1298713 w 11039061"/>
              <a:gd name="connsiteY53" fmla="*/ 689113 h 1364974"/>
              <a:gd name="connsiteX54" fmla="*/ 1073426 w 11039061"/>
              <a:gd name="connsiteY54"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256104 w 11039061"/>
              <a:gd name="connsiteY13" fmla="*/ 689113 h 1364974"/>
              <a:gd name="connsiteX14" fmla="*/ 8136834 w 11039061"/>
              <a:gd name="connsiteY14" fmla="*/ 768626 h 1364974"/>
              <a:gd name="connsiteX15" fmla="*/ 7860739 w 11039061"/>
              <a:gd name="connsiteY15" fmla="*/ 728768 h 1364974"/>
              <a:gd name="connsiteX16" fmla="*/ 7654951 w 11039061"/>
              <a:gd name="connsiteY16" fmla="*/ 763392 h 1364974"/>
              <a:gd name="connsiteX17" fmla="*/ 7543142 w 11039061"/>
              <a:gd name="connsiteY17" fmla="*/ 681652 h 1364974"/>
              <a:gd name="connsiteX18" fmla="*/ 7421217 w 11039061"/>
              <a:gd name="connsiteY18" fmla="*/ 609600 h 1364974"/>
              <a:gd name="connsiteX19" fmla="*/ 7164469 w 11039061"/>
              <a:gd name="connsiteY19" fmla="*/ 391976 h 1364974"/>
              <a:gd name="connsiteX20" fmla="*/ 7076661 w 11039061"/>
              <a:gd name="connsiteY20" fmla="*/ 397565 h 1364974"/>
              <a:gd name="connsiteX21" fmla="*/ 6968848 w 11039061"/>
              <a:gd name="connsiteY21" fmla="*/ 329231 h 1364974"/>
              <a:gd name="connsiteX22" fmla="*/ 6889057 w 11039061"/>
              <a:gd name="connsiteY22" fmla="*/ 410438 h 1364974"/>
              <a:gd name="connsiteX23" fmla="*/ 6785113 w 11039061"/>
              <a:gd name="connsiteY23" fmla="*/ 331304 h 1364974"/>
              <a:gd name="connsiteX24" fmla="*/ 6597508 w 11039061"/>
              <a:gd name="connsiteY24" fmla="*/ 414635 h 1364974"/>
              <a:gd name="connsiteX25" fmla="*/ 6496827 w 11039061"/>
              <a:gd name="connsiteY25" fmla="*/ 319468 h 1364974"/>
              <a:gd name="connsiteX26" fmla="*/ 6422978 w 11039061"/>
              <a:gd name="connsiteY26" fmla="*/ 295746 h 1364974"/>
              <a:gd name="connsiteX27" fmla="*/ 6321766 w 11039061"/>
              <a:gd name="connsiteY27" fmla="*/ 278295 h 1364974"/>
              <a:gd name="connsiteX28" fmla="*/ 6208011 w 11039061"/>
              <a:gd name="connsiteY28" fmla="*/ 230420 h 1364974"/>
              <a:gd name="connsiteX29" fmla="*/ 6028449 w 11039061"/>
              <a:gd name="connsiteY29" fmla="*/ 166866 h 1364974"/>
              <a:gd name="connsiteX30" fmla="*/ 5917323 w 11039061"/>
              <a:gd name="connsiteY30" fmla="*/ 129031 h 1364974"/>
              <a:gd name="connsiteX31" fmla="*/ 5858270 w 11039061"/>
              <a:gd name="connsiteY31" fmla="*/ 139450 h 1364974"/>
              <a:gd name="connsiteX32" fmla="*/ 5819829 w 11039061"/>
              <a:gd name="connsiteY32" fmla="*/ 171191 h 1364974"/>
              <a:gd name="connsiteX33" fmla="*/ 5772333 w 11039061"/>
              <a:gd name="connsiteY33" fmla="*/ 215145 h 1364974"/>
              <a:gd name="connsiteX34" fmla="*/ 5713761 w 11039061"/>
              <a:gd name="connsiteY34" fmla="*/ 255281 h 1364974"/>
              <a:gd name="connsiteX35" fmla="*/ 5618542 w 11039061"/>
              <a:gd name="connsiteY35" fmla="*/ 300652 h 1364974"/>
              <a:gd name="connsiteX36" fmla="*/ 5560778 w 11039061"/>
              <a:gd name="connsiteY36" fmla="*/ 337880 h 1364974"/>
              <a:gd name="connsiteX37" fmla="*/ 5377550 w 11039061"/>
              <a:gd name="connsiteY37" fmla="*/ 278548 h 1364974"/>
              <a:gd name="connsiteX38" fmla="*/ 5295533 w 11039061"/>
              <a:gd name="connsiteY38" fmla="*/ 294254 h 1364974"/>
              <a:gd name="connsiteX39" fmla="*/ 5235873 w 11039061"/>
              <a:gd name="connsiteY39" fmla="*/ 342810 h 1364974"/>
              <a:gd name="connsiteX40" fmla="*/ 5062330 w 11039061"/>
              <a:gd name="connsiteY40" fmla="*/ 331304 h 1364974"/>
              <a:gd name="connsiteX41" fmla="*/ 4943061 w 11039061"/>
              <a:gd name="connsiteY41" fmla="*/ 331304 h 1364974"/>
              <a:gd name="connsiteX42" fmla="*/ 4611756 w 11039061"/>
              <a:gd name="connsiteY42" fmla="*/ 198782 h 1364974"/>
              <a:gd name="connsiteX43" fmla="*/ 4386469 w 11039061"/>
              <a:gd name="connsiteY43" fmla="*/ 132521 h 1364974"/>
              <a:gd name="connsiteX44" fmla="*/ 4373217 w 11039061"/>
              <a:gd name="connsiteY44" fmla="*/ 66261 h 1364974"/>
              <a:gd name="connsiteX45" fmla="*/ 4293704 w 11039061"/>
              <a:gd name="connsiteY45" fmla="*/ 198782 h 1364974"/>
              <a:gd name="connsiteX46" fmla="*/ 3670852 w 11039061"/>
              <a:gd name="connsiteY46" fmla="*/ 66261 h 1364974"/>
              <a:gd name="connsiteX47" fmla="*/ 3260034 w 11039061"/>
              <a:gd name="connsiteY47" fmla="*/ 119269 h 1364974"/>
              <a:gd name="connsiteX48" fmla="*/ 2968487 w 11039061"/>
              <a:gd name="connsiteY48" fmla="*/ 39756 h 1364974"/>
              <a:gd name="connsiteX49" fmla="*/ 2796208 w 11039061"/>
              <a:gd name="connsiteY49" fmla="*/ 0 h 1364974"/>
              <a:gd name="connsiteX50" fmla="*/ 2557669 w 11039061"/>
              <a:gd name="connsiteY50" fmla="*/ 212034 h 1364974"/>
              <a:gd name="connsiteX51" fmla="*/ 2239617 w 11039061"/>
              <a:gd name="connsiteY51" fmla="*/ 119269 h 1364974"/>
              <a:gd name="connsiteX52" fmla="*/ 1775791 w 11039061"/>
              <a:gd name="connsiteY52" fmla="*/ 371061 h 1364974"/>
              <a:gd name="connsiteX53" fmla="*/ 1298713 w 11039061"/>
              <a:gd name="connsiteY53" fmla="*/ 689113 h 1364974"/>
              <a:gd name="connsiteX54" fmla="*/ 1073426 w 11039061"/>
              <a:gd name="connsiteY54"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01808 w 11039061"/>
              <a:gd name="connsiteY9" fmla="*/ 1033669 h 1364974"/>
              <a:gd name="connsiteX10" fmla="*/ 9236765 w 11039061"/>
              <a:gd name="connsiteY10" fmla="*/ 927652 h 1364974"/>
              <a:gd name="connsiteX11" fmla="*/ 9037982 w 11039061"/>
              <a:gd name="connsiteY11" fmla="*/ 781878 h 1364974"/>
              <a:gd name="connsiteX12" fmla="*/ 8613913 w 11039061"/>
              <a:gd name="connsiteY12" fmla="*/ 861391 h 1364974"/>
              <a:gd name="connsiteX13" fmla="*/ 8487926 w 11039061"/>
              <a:gd name="connsiteY13" fmla="*/ 734305 h 1364974"/>
              <a:gd name="connsiteX14" fmla="*/ 8256104 w 11039061"/>
              <a:gd name="connsiteY14" fmla="*/ 689113 h 1364974"/>
              <a:gd name="connsiteX15" fmla="*/ 8136834 w 11039061"/>
              <a:gd name="connsiteY15" fmla="*/ 768626 h 1364974"/>
              <a:gd name="connsiteX16" fmla="*/ 7860739 w 11039061"/>
              <a:gd name="connsiteY16" fmla="*/ 728768 h 1364974"/>
              <a:gd name="connsiteX17" fmla="*/ 7654951 w 11039061"/>
              <a:gd name="connsiteY17" fmla="*/ 763392 h 1364974"/>
              <a:gd name="connsiteX18" fmla="*/ 7543142 w 11039061"/>
              <a:gd name="connsiteY18" fmla="*/ 681652 h 1364974"/>
              <a:gd name="connsiteX19" fmla="*/ 7421217 w 11039061"/>
              <a:gd name="connsiteY19" fmla="*/ 609600 h 1364974"/>
              <a:gd name="connsiteX20" fmla="*/ 7164469 w 11039061"/>
              <a:gd name="connsiteY20" fmla="*/ 391976 h 1364974"/>
              <a:gd name="connsiteX21" fmla="*/ 7076661 w 11039061"/>
              <a:gd name="connsiteY21" fmla="*/ 397565 h 1364974"/>
              <a:gd name="connsiteX22" fmla="*/ 6968848 w 11039061"/>
              <a:gd name="connsiteY22" fmla="*/ 329231 h 1364974"/>
              <a:gd name="connsiteX23" fmla="*/ 6889057 w 11039061"/>
              <a:gd name="connsiteY23" fmla="*/ 410438 h 1364974"/>
              <a:gd name="connsiteX24" fmla="*/ 6785113 w 11039061"/>
              <a:gd name="connsiteY24" fmla="*/ 331304 h 1364974"/>
              <a:gd name="connsiteX25" fmla="*/ 6597508 w 11039061"/>
              <a:gd name="connsiteY25" fmla="*/ 414635 h 1364974"/>
              <a:gd name="connsiteX26" fmla="*/ 6496827 w 11039061"/>
              <a:gd name="connsiteY26" fmla="*/ 319468 h 1364974"/>
              <a:gd name="connsiteX27" fmla="*/ 6422978 w 11039061"/>
              <a:gd name="connsiteY27" fmla="*/ 295746 h 1364974"/>
              <a:gd name="connsiteX28" fmla="*/ 6321766 w 11039061"/>
              <a:gd name="connsiteY28" fmla="*/ 278295 h 1364974"/>
              <a:gd name="connsiteX29" fmla="*/ 6208011 w 11039061"/>
              <a:gd name="connsiteY29" fmla="*/ 230420 h 1364974"/>
              <a:gd name="connsiteX30" fmla="*/ 6028449 w 11039061"/>
              <a:gd name="connsiteY30" fmla="*/ 166866 h 1364974"/>
              <a:gd name="connsiteX31" fmla="*/ 5917323 w 11039061"/>
              <a:gd name="connsiteY31" fmla="*/ 129031 h 1364974"/>
              <a:gd name="connsiteX32" fmla="*/ 5858270 w 11039061"/>
              <a:gd name="connsiteY32" fmla="*/ 139450 h 1364974"/>
              <a:gd name="connsiteX33" fmla="*/ 5819829 w 11039061"/>
              <a:gd name="connsiteY33" fmla="*/ 171191 h 1364974"/>
              <a:gd name="connsiteX34" fmla="*/ 5772333 w 11039061"/>
              <a:gd name="connsiteY34" fmla="*/ 215145 h 1364974"/>
              <a:gd name="connsiteX35" fmla="*/ 5713761 w 11039061"/>
              <a:gd name="connsiteY35" fmla="*/ 255281 h 1364974"/>
              <a:gd name="connsiteX36" fmla="*/ 5618542 w 11039061"/>
              <a:gd name="connsiteY36" fmla="*/ 300652 h 1364974"/>
              <a:gd name="connsiteX37" fmla="*/ 5560778 w 11039061"/>
              <a:gd name="connsiteY37" fmla="*/ 337880 h 1364974"/>
              <a:gd name="connsiteX38" fmla="*/ 5377550 w 11039061"/>
              <a:gd name="connsiteY38" fmla="*/ 278548 h 1364974"/>
              <a:gd name="connsiteX39" fmla="*/ 5295533 w 11039061"/>
              <a:gd name="connsiteY39" fmla="*/ 294254 h 1364974"/>
              <a:gd name="connsiteX40" fmla="*/ 5235873 w 11039061"/>
              <a:gd name="connsiteY40" fmla="*/ 342810 h 1364974"/>
              <a:gd name="connsiteX41" fmla="*/ 5062330 w 11039061"/>
              <a:gd name="connsiteY41" fmla="*/ 331304 h 1364974"/>
              <a:gd name="connsiteX42" fmla="*/ 4943061 w 11039061"/>
              <a:gd name="connsiteY42" fmla="*/ 331304 h 1364974"/>
              <a:gd name="connsiteX43" fmla="*/ 4611756 w 11039061"/>
              <a:gd name="connsiteY43" fmla="*/ 198782 h 1364974"/>
              <a:gd name="connsiteX44" fmla="*/ 4386469 w 11039061"/>
              <a:gd name="connsiteY44" fmla="*/ 132521 h 1364974"/>
              <a:gd name="connsiteX45" fmla="*/ 4373217 w 11039061"/>
              <a:gd name="connsiteY45" fmla="*/ 66261 h 1364974"/>
              <a:gd name="connsiteX46" fmla="*/ 4293704 w 11039061"/>
              <a:gd name="connsiteY46" fmla="*/ 198782 h 1364974"/>
              <a:gd name="connsiteX47" fmla="*/ 3670852 w 11039061"/>
              <a:gd name="connsiteY47" fmla="*/ 66261 h 1364974"/>
              <a:gd name="connsiteX48" fmla="*/ 3260034 w 11039061"/>
              <a:gd name="connsiteY48" fmla="*/ 119269 h 1364974"/>
              <a:gd name="connsiteX49" fmla="*/ 2968487 w 11039061"/>
              <a:gd name="connsiteY49" fmla="*/ 39756 h 1364974"/>
              <a:gd name="connsiteX50" fmla="*/ 2796208 w 11039061"/>
              <a:gd name="connsiteY50" fmla="*/ 0 h 1364974"/>
              <a:gd name="connsiteX51" fmla="*/ 2557669 w 11039061"/>
              <a:gd name="connsiteY51" fmla="*/ 212034 h 1364974"/>
              <a:gd name="connsiteX52" fmla="*/ 2239617 w 11039061"/>
              <a:gd name="connsiteY52" fmla="*/ 119269 h 1364974"/>
              <a:gd name="connsiteX53" fmla="*/ 1775791 w 11039061"/>
              <a:gd name="connsiteY53" fmla="*/ 371061 h 1364974"/>
              <a:gd name="connsiteX54" fmla="*/ 1298713 w 11039061"/>
              <a:gd name="connsiteY54" fmla="*/ 689113 h 1364974"/>
              <a:gd name="connsiteX55" fmla="*/ 1073426 w 11039061"/>
              <a:gd name="connsiteY55"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80104 w 11039061"/>
              <a:gd name="connsiteY8" fmla="*/ 914400 h 1364974"/>
              <a:gd name="connsiteX9" fmla="*/ 9587300 w 11039061"/>
              <a:gd name="connsiteY9" fmla="*/ 934984 h 1364974"/>
              <a:gd name="connsiteX10" fmla="*/ 9501808 w 11039061"/>
              <a:gd name="connsiteY10" fmla="*/ 1033669 h 1364974"/>
              <a:gd name="connsiteX11" fmla="*/ 9236765 w 11039061"/>
              <a:gd name="connsiteY11" fmla="*/ 927652 h 1364974"/>
              <a:gd name="connsiteX12" fmla="*/ 9037982 w 11039061"/>
              <a:gd name="connsiteY12" fmla="*/ 781878 h 1364974"/>
              <a:gd name="connsiteX13" fmla="*/ 8613913 w 11039061"/>
              <a:gd name="connsiteY13" fmla="*/ 861391 h 1364974"/>
              <a:gd name="connsiteX14" fmla="*/ 8487926 w 11039061"/>
              <a:gd name="connsiteY14" fmla="*/ 734305 h 1364974"/>
              <a:gd name="connsiteX15" fmla="*/ 8256104 w 11039061"/>
              <a:gd name="connsiteY15" fmla="*/ 689113 h 1364974"/>
              <a:gd name="connsiteX16" fmla="*/ 8136834 w 11039061"/>
              <a:gd name="connsiteY16" fmla="*/ 768626 h 1364974"/>
              <a:gd name="connsiteX17" fmla="*/ 7860739 w 11039061"/>
              <a:gd name="connsiteY17" fmla="*/ 728768 h 1364974"/>
              <a:gd name="connsiteX18" fmla="*/ 7654951 w 11039061"/>
              <a:gd name="connsiteY18" fmla="*/ 763392 h 1364974"/>
              <a:gd name="connsiteX19" fmla="*/ 7543142 w 11039061"/>
              <a:gd name="connsiteY19" fmla="*/ 681652 h 1364974"/>
              <a:gd name="connsiteX20" fmla="*/ 7421217 w 11039061"/>
              <a:gd name="connsiteY20" fmla="*/ 609600 h 1364974"/>
              <a:gd name="connsiteX21" fmla="*/ 7164469 w 11039061"/>
              <a:gd name="connsiteY21" fmla="*/ 391976 h 1364974"/>
              <a:gd name="connsiteX22" fmla="*/ 7076661 w 11039061"/>
              <a:gd name="connsiteY22" fmla="*/ 397565 h 1364974"/>
              <a:gd name="connsiteX23" fmla="*/ 6968848 w 11039061"/>
              <a:gd name="connsiteY23" fmla="*/ 329231 h 1364974"/>
              <a:gd name="connsiteX24" fmla="*/ 6889057 w 11039061"/>
              <a:gd name="connsiteY24" fmla="*/ 410438 h 1364974"/>
              <a:gd name="connsiteX25" fmla="*/ 6785113 w 11039061"/>
              <a:gd name="connsiteY25" fmla="*/ 331304 h 1364974"/>
              <a:gd name="connsiteX26" fmla="*/ 6597508 w 11039061"/>
              <a:gd name="connsiteY26" fmla="*/ 414635 h 1364974"/>
              <a:gd name="connsiteX27" fmla="*/ 6496827 w 11039061"/>
              <a:gd name="connsiteY27" fmla="*/ 319468 h 1364974"/>
              <a:gd name="connsiteX28" fmla="*/ 6422978 w 11039061"/>
              <a:gd name="connsiteY28" fmla="*/ 295746 h 1364974"/>
              <a:gd name="connsiteX29" fmla="*/ 6321766 w 11039061"/>
              <a:gd name="connsiteY29" fmla="*/ 278295 h 1364974"/>
              <a:gd name="connsiteX30" fmla="*/ 6208011 w 11039061"/>
              <a:gd name="connsiteY30" fmla="*/ 230420 h 1364974"/>
              <a:gd name="connsiteX31" fmla="*/ 6028449 w 11039061"/>
              <a:gd name="connsiteY31" fmla="*/ 166866 h 1364974"/>
              <a:gd name="connsiteX32" fmla="*/ 5917323 w 11039061"/>
              <a:gd name="connsiteY32" fmla="*/ 129031 h 1364974"/>
              <a:gd name="connsiteX33" fmla="*/ 5858270 w 11039061"/>
              <a:gd name="connsiteY33" fmla="*/ 139450 h 1364974"/>
              <a:gd name="connsiteX34" fmla="*/ 5819829 w 11039061"/>
              <a:gd name="connsiteY34" fmla="*/ 171191 h 1364974"/>
              <a:gd name="connsiteX35" fmla="*/ 5772333 w 11039061"/>
              <a:gd name="connsiteY35" fmla="*/ 215145 h 1364974"/>
              <a:gd name="connsiteX36" fmla="*/ 5713761 w 11039061"/>
              <a:gd name="connsiteY36" fmla="*/ 255281 h 1364974"/>
              <a:gd name="connsiteX37" fmla="*/ 5618542 w 11039061"/>
              <a:gd name="connsiteY37" fmla="*/ 300652 h 1364974"/>
              <a:gd name="connsiteX38" fmla="*/ 5560778 w 11039061"/>
              <a:gd name="connsiteY38" fmla="*/ 337880 h 1364974"/>
              <a:gd name="connsiteX39" fmla="*/ 5377550 w 11039061"/>
              <a:gd name="connsiteY39" fmla="*/ 278548 h 1364974"/>
              <a:gd name="connsiteX40" fmla="*/ 5295533 w 11039061"/>
              <a:gd name="connsiteY40" fmla="*/ 294254 h 1364974"/>
              <a:gd name="connsiteX41" fmla="*/ 5235873 w 11039061"/>
              <a:gd name="connsiteY41" fmla="*/ 342810 h 1364974"/>
              <a:gd name="connsiteX42" fmla="*/ 5062330 w 11039061"/>
              <a:gd name="connsiteY42" fmla="*/ 331304 h 1364974"/>
              <a:gd name="connsiteX43" fmla="*/ 4943061 w 11039061"/>
              <a:gd name="connsiteY43" fmla="*/ 331304 h 1364974"/>
              <a:gd name="connsiteX44" fmla="*/ 4611756 w 11039061"/>
              <a:gd name="connsiteY44" fmla="*/ 198782 h 1364974"/>
              <a:gd name="connsiteX45" fmla="*/ 4386469 w 11039061"/>
              <a:gd name="connsiteY45" fmla="*/ 132521 h 1364974"/>
              <a:gd name="connsiteX46" fmla="*/ 4373217 w 11039061"/>
              <a:gd name="connsiteY46" fmla="*/ 66261 h 1364974"/>
              <a:gd name="connsiteX47" fmla="*/ 4293704 w 11039061"/>
              <a:gd name="connsiteY47" fmla="*/ 198782 h 1364974"/>
              <a:gd name="connsiteX48" fmla="*/ 3670852 w 11039061"/>
              <a:gd name="connsiteY48" fmla="*/ 66261 h 1364974"/>
              <a:gd name="connsiteX49" fmla="*/ 3260034 w 11039061"/>
              <a:gd name="connsiteY49" fmla="*/ 119269 h 1364974"/>
              <a:gd name="connsiteX50" fmla="*/ 2968487 w 11039061"/>
              <a:gd name="connsiteY50" fmla="*/ 39756 h 1364974"/>
              <a:gd name="connsiteX51" fmla="*/ 2796208 w 11039061"/>
              <a:gd name="connsiteY51" fmla="*/ 0 h 1364974"/>
              <a:gd name="connsiteX52" fmla="*/ 2557669 w 11039061"/>
              <a:gd name="connsiteY52" fmla="*/ 212034 h 1364974"/>
              <a:gd name="connsiteX53" fmla="*/ 2239617 w 11039061"/>
              <a:gd name="connsiteY53" fmla="*/ 119269 h 1364974"/>
              <a:gd name="connsiteX54" fmla="*/ 1775791 w 11039061"/>
              <a:gd name="connsiteY54" fmla="*/ 371061 h 1364974"/>
              <a:gd name="connsiteX55" fmla="*/ 1298713 w 11039061"/>
              <a:gd name="connsiteY55" fmla="*/ 689113 h 1364974"/>
              <a:gd name="connsiteX56" fmla="*/ 1073426 w 11039061"/>
              <a:gd name="connsiteY56"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839436 w 11039061"/>
              <a:gd name="connsiteY8" fmla="*/ 956281 h 1364974"/>
              <a:gd name="connsiteX9" fmla="*/ 9587300 w 11039061"/>
              <a:gd name="connsiteY9" fmla="*/ 934984 h 1364974"/>
              <a:gd name="connsiteX10" fmla="*/ 9501808 w 11039061"/>
              <a:gd name="connsiteY10" fmla="*/ 1033669 h 1364974"/>
              <a:gd name="connsiteX11" fmla="*/ 9236765 w 11039061"/>
              <a:gd name="connsiteY11" fmla="*/ 927652 h 1364974"/>
              <a:gd name="connsiteX12" fmla="*/ 9037982 w 11039061"/>
              <a:gd name="connsiteY12" fmla="*/ 781878 h 1364974"/>
              <a:gd name="connsiteX13" fmla="*/ 8613913 w 11039061"/>
              <a:gd name="connsiteY13" fmla="*/ 861391 h 1364974"/>
              <a:gd name="connsiteX14" fmla="*/ 8487926 w 11039061"/>
              <a:gd name="connsiteY14" fmla="*/ 734305 h 1364974"/>
              <a:gd name="connsiteX15" fmla="*/ 8256104 w 11039061"/>
              <a:gd name="connsiteY15" fmla="*/ 689113 h 1364974"/>
              <a:gd name="connsiteX16" fmla="*/ 8136834 w 11039061"/>
              <a:gd name="connsiteY16" fmla="*/ 768626 h 1364974"/>
              <a:gd name="connsiteX17" fmla="*/ 7860739 w 11039061"/>
              <a:gd name="connsiteY17" fmla="*/ 728768 h 1364974"/>
              <a:gd name="connsiteX18" fmla="*/ 7654951 w 11039061"/>
              <a:gd name="connsiteY18" fmla="*/ 763392 h 1364974"/>
              <a:gd name="connsiteX19" fmla="*/ 7543142 w 11039061"/>
              <a:gd name="connsiteY19" fmla="*/ 681652 h 1364974"/>
              <a:gd name="connsiteX20" fmla="*/ 7421217 w 11039061"/>
              <a:gd name="connsiteY20" fmla="*/ 609600 h 1364974"/>
              <a:gd name="connsiteX21" fmla="*/ 7164469 w 11039061"/>
              <a:gd name="connsiteY21" fmla="*/ 391976 h 1364974"/>
              <a:gd name="connsiteX22" fmla="*/ 7076661 w 11039061"/>
              <a:gd name="connsiteY22" fmla="*/ 397565 h 1364974"/>
              <a:gd name="connsiteX23" fmla="*/ 6968848 w 11039061"/>
              <a:gd name="connsiteY23" fmla="*/ 329231 h 1364974"/>
              <a:gd name="connsiteX24" fmla="*/ 6889057 w 11039061"/>
              <a:gd name="connsiteY24" fmla="*/ 410438 h 1364974"/>
              <a:gd name="connsiteX25" fmla="*/ 6785113 w 11039061"/>
              <a:gd name="connsiteY25" fmla="*/ 331304 h 1364974"/>
              <a:gd name="connsiteX26" fmla="*/ 6597508 w 11039061"/>
              <a:gd name="connsiteY26" fmla="*/ 414635 h 1364974"/>
              <a:gd name="connsiteX27" fmla="*/ 6496827 w 11039061"/>
              <a:gd name="connsiteY27" fmla="*/ 319468 h 1364974"/>
              <a:gd name="connsiteX28" fmla="*/ 6422978 w 11039061"/>
              <a:gd name="connsiteY28" fmla="*/ 295746 h 1364974"/>
              <a:gd name="connsiteX29" fmla="*/ 6321766 w 11039061"/>
              <a:gd name="connsiteY29" fmla="*/ 278295 h 1364974"/>
              <a:gd name="connsiteX30" fmla="*/ 6208011 w 11039061"/>
              <a:gd name="connsiteY30" fmla="*/ 230420 h 1364974"/>
              <a:gd name="connsiteX31" fmla="*/ 6028449 w 11039061"/>
              <a:gd name="connsiteY31" fmla="*/ 166866 h 1364974"/>
              <a:gd name="connsiteX32" fmla="*/ 5917323 w 11039061"/>
              <a:gd name="connsiteY32" fmla="*/ 129031 h 1364974"/>
              <a:gd name="connsiteX33" fmla="*/ 5858270 w 11039061"/>
              <a:gd name="connsiteY33" fmla="*/ 139450 h 1364974"/>
              <a:gd name="connsiteX34" fmla="*/ 5819829 w 11039061"/>
              <a:gd name="connsiteY34" fmla="*/ 171191 h 1364974"/>
              <a:gd name="connsiteX35" fmla="*/ 5772333 w 11039061"/>
              <a:gd name="connsiteY35" fmla="*/ 215145 h 1364974"/>
              <a:gd name="connsiteX36" fmla="*/ 5713761 w 11039061"/>
              <a:gd name="connsiteY36" fmla="*/ 255281 h 1364974"/>
              <a:gd name="connsiteX37" fmla="*/ 5618542 w 11039061"/>
              <a:gd name="connsiteY37" fmla="*/ 300652 h 1364974"/>
              <a:gd name="connsiteX38" fmla="*/ 5560778 w 11039061"/>
              <a:gd name="connsiteY38" fmla="*/ 337880 h 1364974"/>
              <a:gd name="connsiteX39" fmla="*/ 5377550 w 11039061"/>
              <a:gd name="connsiteY39" fmla="*/ 278548 h 1364974"/>
              <a:gd name="connsiteX40" fmla="*/ 5295533 w 11039061"/>
              <a:gd name="connsiteY40" fmla="*/ 294254 h 1364974"/>
              <a:gd name="connsiteX41" fmla="*/ 5235873 w 11039061"/>
              <a:gd name="connsiteY41" fmla="*/ 342810 h 1364974"/>
              <a:gd name="connsiteX42" fmla="*/ 5062330 w 11039061"/>
              <a:gd name="connsiteY42" fmla="*/ 331304 h 1364974"/>
              <a:gd name="connsiteX43" fmla="*/ 4943061 w 11039061"/>
              <a:gd name="connsiteY43" fmla="*/ 331304 h 1364974"/>
              <a:gd name="connsiteX44" fmla="*/ 4611756 w 11039061"/>
              <a:gd name="connsiteY44" fmla="*/ 198782 h 1364974"/>
              <a:gd name="connsiteX45" fmla="*/ 4386469 w 11039061"/>
              <a:gd name="connsiteY45" fmla="*/ 132521 h 1364974"/>
              <a:gd name="connsiteX46" fmla="*/ 4373217 w 11039061"/>
              <a:gd name="connsiteY46" fmla="*/ 66261 h 1364974"/>
              <a:gd name="connsiteX47" fmla="*/ 4293704 w 11039061"/>
              <a:gd name="connsiteY47" fmla="*/ 198782 h 1364974"/>
              <a:gd name="connsiteX48" fmla="*/ 3670852 w 11039061"/>
              <a:gd name="connsiteY48" fmla="*/ 66261 h 1364974"/>
              <a:gd name="connsiteX49" fmla="*/ 3260034 w 11039061"/>
              <a:gd name="connsiteY49" fmla="*/ 119269 h 1364974"/>
              <a:gd name="connsiteX50" fmla="*/ 2968487 w 11039061"/>
              <a:gd name="connsiteY50" fmla="*/ 39756 h 1364974"/>
              <a:gd name="connsiteX51" fmla="*/ 2796208 w 11039061"/>
              <a:gd name="connsiteY51" fmla="*/ 0 h 1364974"/>
              <a:gd name="connsiteX52" fmla="*/ 2557669 w 11039061"/>
              <a:gd name="connsiteY52" fmla="*/ 212034 h 1364974"/>
              <a:gd name="connsiteX53" fmla="*/ 2239617 w 11039061"/>
              <a:gd name="connsiteY53" fmla="*/ 119269 h 1364974"/>
              <a:gd name="connsiteX54" fmla="*/ 1775791 w 11039061"/>
              <a:gd name="connsiteY54" fmla="*/ 371061 h 1364974"/>
              <a:gd name="connsiteX55" fmla="*/ 1298713 w 11039061"/>
              <a:gd name="connsiteY55" fmla="*/ 689113 h 1364974"/>
              <a:gd name="connsiteX56" fmla="*/ 1073426 w 11039061"/>
              <a:gd name="connsiteY56"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778360 w 11039061"/>
              <a:gd name="connsiteY8" fmla="*/ 945811 h 1364974"/>
              <a:gd name="connsiteX9" fmla="*/ 9587300 w 11039061"/>
              <a:gd name="connsiteY9" fmla="*/ 934984 h 1364974"/>
              <a:gd name="connsiteX10" fmla="*/ 9501808 w 11039061"/>
              <a:gd name="connsiteY10" fmla="*/ 1033669 h 1364974"/>
              <a:gd name="connsiteX11" fmla="*/ 9236765 w 11039061"/>
              <a:gd name="connsiteY11" fmla="*/ 927652 h 1364974"/>
              <a:gd name="connsiteX12" fmla="*/ 9037982 w 11039061"/>
              <a:gd name="connsiteY12" fmla="*/ 781878 h 1364974"/>
              <a:gd name="connsiteX13" fmla="*/ 8613913 w 11039061"/>
              <a:gd name="connsiteY13" fmla="*/ 861391 h 1364974"/>
              <a:gd name="connsiteX14" fmla="*/ 8487926 w 11039061"/>
              <a:gd name="connsiteY14" fmla="*/ 734305 h 1364974"/>
              <a:gd name="connsiteX15" fmla="*/ 8256104 w 11039061"/>
              <a:gd name="connsiteY15" fmla="*/ 689113 h 1364974"/>
              <a:gd name="connsiteX16" fmla="*/ 8136834 w 11039061"/>
              <a:gd name="connsiteY16" fmla="*/ 768626 h 1364974"/>
              <a:gd name="connsiteX17" fmla="*/ 7860739 w 11039061"/>
              <a:gd name="connsiteY17" fmla="*/ 728768 h 1364974"/>
              <a:gd name="connsiteX18" fmla="*/ 7654951 w 11039061"/>
              <a:gd name="connsiteY18" fmla="*/ 763392 h 1364974"/>
              <a:gd name="connsiteX19" fmla="*/ 7543142 w 11039061"/>
              <a:gd name="connsiteY19" fmla="*/ 681652 h 1364974"/>
              <a:gd name="connsiteX20" fmla="*/ 7421217 w 11039061"/>
              <a:gd name="connsiteY20" fmla="*/ 609600 h 1364974"/>
              <a:gd name="connsiteX21" fmla="*/ 7164469 w 11039061"/>
              <a:gd name="connsiteY21" fmla="*/ 391976 h 1364974"/>
              <a:gd name="connsiteX22" fmla="*/ 7076661 w 11039061"/>
              <a:gd name="connsiteY22" fmla="*/ 397565 h 1364974"/>
              <a:gd name="connsiteX23" fmla="*/ 6968848 w 11039061"/>
              <a:gd name="connsiteY23" fmla="*/ 329231 h 1364974"/>
              <a:gd name="connsiteX24" fmla="*/ 6889057 w 11039061"/>
              <a:gd name="connsiteY24" fmla="*/ 410438 h 1364974"/>
              <a:gd name="connsiteX25" fmla="*/ 6785113 w 11039061"/>
              <a:gd name="connsiteY25" fmla="*/ 331304 h 1364974"/>
              <a:gd name="connsiteX26" fmla="*/ 6597508 w 11039061"/>
              <a:gd name="connsiteY26" fmla="*/ 414635 h 1364974"/>
              <a:gd name="connsiteX27" fmla="*/ 6496827 w 11039061"/>
              <a:gd name="connsiteY27" fmla="*/ 319468 h 1364974"/>
              <a:gd name="connsiteX28" fmla="*/ 6422978 w 11039061"/>
              <a:gd name="connsiteY28" fmla="*/ 295746 h 1364974"/>
              <a:gd name="connsiteX29" fmla="*/ 6321766 w 11039061"/>
              <a:gd name="connsiteY29" fmla="*/ 278295 h 1364974"/>
              <a:gd name="connsiteX30" fmla="*/ 6208011 w 11039061"/>
              <a:gd name="connsiteY30" fmla="*/ 230420 h 1364974"/>
              <a:gd name="connsiteX31" fmla="*/ 6028449 w 11039061"/>
              <a:gd name="connsiteY31" fmla="*/ 166866 h 1364974"/>
              <a:gd name="connsiteX32" fmla="*/ 5917323 w 11039061"/>
              <a:gd name="connsiteY32" fmla="*/ 129031 h 1364974"/>
              <a:gd name="connsiteX33" fmla="*/ 5858270 w 11039061"/>
              <a:gd name="connsiteY33" fmla="*/ 139450 h 1364974"/>
              <a:gd name="connsiteX34" fmla="*/ 5819829 w 11039061"/>
              <a:gd name="connsiteY34" fmla="*/ 171191 h 1364974"/>
              <a:gd name="connsiteX35" fmla="*/ 5772333 w 11039061"/>
              <a:gd name="connsiteY35" fmla="*/ 215145 h 1364974"/>
              <a:gd name="connsiteX36" fmla="*/ 5713761 w 11039061"/>
              <a:gd name="connsiteY36" fmla="*/ 255281 h 1364974"/>
              <a:gd name="connsiteX37" fmla="*/ 5618542 w 11039061"/>
              <a:gd name="connsiteY37" fmla="*/ 300652 h 1364974"/>
              <a:gd name="connsiteX38" fmla="*/ 5560778 w 11039061"/>
              <a:gd name="connsiteY38" fmla="*/ 337880 h 1364974"/>
              <a:gd name="connsiteX39" fmla="*/ 5377550 w 11039061"/>
              <a:gd name="connsiteY39" fmla="*/ 278548 h 1364974"/>
              <a:gd name="connsiteX40" fmla="*/ 5295533 w 11039061"/>
              <a:gd name="connsiteY40" fmla="*/ 294254 h 1364974"/>
              <a:gd name="connsiteX41" fmla="*/ 5235873 w 11039061"/>
              <a:gd name="connsiteY41" fmla="*/ 342810 h 1364974"/>
              <a:gd name="connsiteX42" fmla="*/ 5062330 w 11039061"/>
              <a:gd name="connsiteY42" fmla="*/ 331304 h 1364974"/>
              <a:gd name="connsiteX43" fmla="*/ 4943061 w 11039061"/>
              <a:gd name="connsiteY43" fmla="*/ 331304 h 1364974"/>
              <a:gd name="connsiteX44" fmla="*/ 4611756 w 11039061"/>
              <a:gd name="connsiteY44" fmla="*/ 198782 h 1364974"/>
              <a:gd name="connsiteX45" fmla="*/ 4386469 w 11039061"/>
              <a:gd name="connsiteY45" fmla="*/ 132521 h 1364974"/>
              <a:gd name="connsiteX46" fmla="*/ 4373217 w 11039061"/>
              <a:gd name="connsiteY46" fmla="*/ 66261 h 1364974"/>
              <a:gd name="connsiteX47" fmla="*/ 4293704 w 11039061"/>
              <a:gd name="connsiteY47" fmla="*/ 198782 h 1364974"/>
              <a:gd name="connsiteX48" fmla="*/ 3670852 w 11039061"/>
              <a:gd name="connsiteY48" fmla="*/ 66261 h 1364974"/>
              <a:gd name="connsiteX49" fmla="*/ 3260034 w 11039061"/>
              <a:gd name="connsiteY49" fmla="*/ 119269 h 1364974"/>
              <a:gd name="connsiteX50" fmla="*/ 2968487 w 11039061"/>
              <a:gd name="connsiteY50" fmla="*/ 39756 h 1364974"/>
              <a:gd name="connsiteX51" fmla="*/ 2796208 w 11039061"/>
              <a:gd name="connsiteY51" fmla="*/ 0 h 1364974"/>
              <a:gd name="connsiteX52" fmla="*/ 2557669 w 11039061"/>
              <a:gd name="connsiteY52" fmla="*/ 212034 h 1364974"/>
              <a:gd name="connsiteX53" fmla="*/ 2239617 w 11039061"/>
              <a:gd name="connsiteY53" fmla="*/ 119269 h 1364974"/>
              <a:gd name="connsiteX54" fmla="*/ 1775791 w 11039061"/>
              <a:gd name="connsiteY54" fmla="*/ 371061 h 1364974"/>
              <a:gd name="connsiteX55" fmla="*/ 1298713 w 11039061"/>
              <a:gd name="connsiteY55" fmla="*/ 689113 h 1364974"/>
              <a:gd name="connsiteX56" fmla="*/ 1073426 w 11039061"/>
              <a:gd name="connsiteY56"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92139 w 11039061"/>
              <a:gd name="connsiteY7" fmla="*/ 874643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76434 w 11039061"/>
              <a:gd name="connsiteY7" fmla="*/ 986326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7756 w 11039061"/>
              <a:gd name="connsiteY4" fmla="*/ 967408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02521 w 11039061"/>
              <a:gd name="connsiteY4" fmla="*/ 1065130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35677 w 11039061"/>
              <a:gd name="connsiteY4" fmla="*/ 1009289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933043 w 11039061"/>
              <a:gd name="connsiteY3" fmla="*/ 1020417 h 1364974"/>
              <a:gd name="connsiteX4" fmla="*/ 10735677 w 11039061"/>
              <a:gd name="connsiteY4" fmla="*/ 1009289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871966 w 11039061"/>
              <a:gd name="connsiteY3" fmla="*/ 1071023 h 1364974"/>
              <a:gd name="connsiteX4" fmla="*/ 10735677 w 11039061"/>
              <a:gd name="connsiteY4" fmla="*/ 1009289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39061"/>
              <a:gd name="connsiteY0" fmla="*/ 1086678 h 1364974"/>
              <a:gd name="connsiteX1" fmla="*/ 516834 w 11039061"/>
              <a:gd name="connsiteY1" fmla="*/ 1205948 h 1364974"/>
              <a:gd name="connsiteX2" fmla="*/ 11039061 w 11039061"/>
              <a:gd name="connsiteY2" fmla="*/ 1364974 h 1364974"/>
              <a:gd name="connsiteX3" fmla="*/ 10871966 w 11039061"/>
              <a:gd name="connsiteY3" fmla="*/ 1071023 h 1364974"/>
              <a:gd name="connsiteX4" fmla="*/ 10735677 w 11039061"/>
              <a:gd name="connsiteY4" fmla="*/ 1009289 h 1364974"/>
              <a:gd name="connsiteX5" fmla="*/ 10442713 w 11039061"/>
              <a:gd name="connsiteY5" fmla="*/ 1073426 h 1364974"/>
              <a:gd name="connsiteX6" fmla="*/ 10204174 w 11039061"/>
              <a:gd name="connsiteY6" fmla="*/ 1020417 h 1364974"/>
              <a:gd name="connsiteX7" fmla="*/ 9971199 w 11039061"/>
              <a:gd name="connsiteY7" fmla="*/ 926994 h 1364974"/>
              <a:gd name="connsiteX8" fmla="*/ 9826370 w 11039061"/>
              <a:gd name="connsiteY8" fmla="*/ 903574 h 1364974"/>
              <a:gd name="connsiteX9" fmla="*/ 9778360 w 11039061"/>
              <a:gd name="connsiteY9" fmla="*/ 945811 h 1364974"/>
              <a:gd name="connsiteX10" fmla="*/ 9587300 w 11039061"/>
              <a:gd name="connsiteY10" fmla="*/ 934984 h 1364974"/>
              <a:gd name="connsiteX11" fmla="*/ 9501808 w 11039061"/>
              <a:gd name="connsiteY11" fmla="*/ 1033669 h 1364974"/>
              <a:gd name="connsiteX12" fmla="*/ 9236765 w 11039061"/>
              <a:gd name="connsiteY12" fmla="*/ 927652 h 1364974"/>
              <a:gd name="connsiteX13" fmla="*/ 9037982 w 11039061"/>
              <a:gd name="connsiteY13" fmla="*/ 781878 h 1364974"/>
              <a:gd name="connsiteX14" fmla="*/ 8613913 w 11039061"/>
              <a:gd name="connsiteY14" fmla="*/ 861391 h 1364974"/>
              <a:gd name="connsiteX15" fmla="*/ 8487926 w 11039061"/>
              <a:gd name="connsiteY15" fmla="*/ 734305 h 1364974"/>
              <a:gd name="connsiteX16" fmla="*/ 8256104 w 11039061"/>
              <a:gd name="connsiteY16" fmla="*/ 689113 h 1364974"/>
              <a:gd name="connsiteX17" fmla="*/ 8136834 w 11039061"/>
              <a:gd name="connsiteY17" fmla="*/ 768626 h 1364974"/>
              <a:gd name="connsiteX18" fmla="*/ 7860739 w 11039061"/>
              <a:gd name="connsiteY18" fmla="*/ 728768 h 1364974"/>
              <a:gd name="connsiteX19" fmla="*/ 7654951 w 11039061"/>
              <a:gd name="connsiteY19" fmla="*/ 763392 h 1364974"/>
              <a:gd name="connsiteX20" fmla="*/ 7543142 w 11039061"/>
              <a:gd name="connsiteY20" fmla="*/ 681652 h 1364974"/>
              <a:gd name="connsiteX21" fmla="*/ 7421217 w 11039061"/>
              <a:gd name="connsiteY21" fmla="*/ 609600 h 1364974"/>
              <a:gd name="connsiteX22" fmla="*/ 7164469 w 11039061"/>
              <a:gd name="connsiteY22" fmla="*/ 391976 h 1364974"/>
              <a:gd name="connsiteX23" fmla="*/ 7076661 w 11039061"/>
              <a:gd name="connsiteY23" fmla="*/ 397565 h 1364974"/>
              <a:gd name="connsiteX24" fmla="*/ 6968848 w 11039061"/>
              <a:gd name="connsiteY24" fmla="*/ 329231 h 1364974"/>
              <a:gd name="connsiteX25" fmla="*/ 6889057 w 11039061"/>
              <a:gd name="connsiteY25" fmla="*/ 410438 h 1364974"/>
              <a:gd name="connsiteX26" fmla="*/ 6785113 w 11039061"/>
              <a:gd name="connsiteY26" fmla="*/ 331304 h 1364974"/>
              <a:gd name="connsiteX27" fmla="*/ 6597508 w 11039061"/>
              <a:gd name="connsiteY27" fmla="*/ 414635 h 1364974"/>
              <a:gd name="connsiteX28" fmla="*/ 6496827 w 11039061"/>
              <a:gd name="connsiteY28" fmla="*/ 319468 h 1364974"/>
              <a:gd name="connsiteX29" fmla="*/ 6422978 w 11039061"/>
              <a:gd name="connsiteY29" fmla="*/ 295746 h 1364974"/>
              <a:gd name="connsiteX30" fmla="*/ 6321766 w 11039061"/>
              <a:gd name="connsiteY30" fmla="*/ 278295 h 1364974"/>
              <a:gd name="connsiteX31" fmla="*/ 6208011 w 11039061"/>
              <a:gd name="connsiteY31" fmla="*/ 230420 h 1364974"/>
              <a:gd name="connsiteX32" fmla="*/ 6028449 w 11039061"/>
              <a:gd name="connsiteY32" fmla="*/ 166866 h 1364974"/>
              <a:gd name="connsiteX33" fmla="*/ 5917323 w 11039061"/>
              <a:gd name="connsiteY33" fmla="*/ 129031 h 1364974"/>
              <a:gd name="connsiteX34" fmla="*/ 5858270 w 11039061"/>
              <a:gd name="connsiteY34" fmla="*/ 139450 h 1364974"/>
              <a:gd name="connsiteX35" fmla="*/ 5819829 w 11039061"/>
              <a:gd name="connsiteY35" fmla="*/ 171191 h 1364974"/>
              <a:gd name="connsiteX36" fmla="*/ 5772333 w 11039061"/>
              <a:gd name="connsiteY36" fmla="*/ 215145 h 1364974"/>
              <a:gd name="connsiteX37" fmla="*/ 5713761 w 11039061"/>
              <a:gd name="connsiteY37" fmla="*/ 255281 h 1364974"/>
              <a:gd name="connsiteX38" fmla="*/ 5618542 w 11039061"/>
              <a:gd name="connsiteY38" fmla="*/ 300652 h 1364974"/>
              <a:gd name="connsiteX39" fmla="*/ 5560778 w 11039061"/>
              <a:gd name="connsiteY39" fmla="*/ 337880 h 1364974"/>
              <a:gd name="connsiteX40" fmla="*/ 5377550 w 11039061"/>
              <a:gd name="connsiteY40" fmla="*/ 278548 h 1364974"/>
              <a:gd name="connsiteX41" fmla="*/ 5295533 w 11039061"/>
              <a:gd name="connsiteY41" fmla="*/ 294254 h 1364974"/>
              <a:gd name="connsiteX42" fmla="*/ 5235873 w 11039061"/>
              <a:gd name="connsiteY42" fmla="*/ 342810 h 1364974"/>
              <a:gd name="connsiteX43" fmla="*/ 5062330 w 11039061"/>
              <a:gd name="connsiteY43" fmla="*/ 331304 h 1364974"/>
              <a:gd name="connsiteX44" fmla="*/ 4943061 w 11039061"/>
              <a:gd name="connsiteY44" fmla="*/ 331304 h 1364974"/>
              <a:gd name="connsiteX45" fmla="*/ 4611756 w 11039061"/>
              <a:gd name="connsiteY45" fmla="*/ 198782 h 1364974"/>
              <a:gd name="connsiteX46" fmla="*/ 4386469 w 11039061"/>
              <a:gd name="connsiteY46" fmla="*/ 132521 h 1364974"/>
              <a:gd name="connsiteX47" fmla="*/ 4373217 w 11039061"/>
              <a:gd name="connsiteY47" fmla="*/ 66261 h 1364974"/>
              <a:gd name="connsiteX48" fmla="*/ 4293704 w 11039061"/>
              <a:gd name="connsiteY48" fmla="*/ 198782 h 1364974"/>
              <a:gd name="connsiteX49" fmla="*/ 3670852 w 11039061"/>
              <a:gd name="connsiteY49" fmla="*/ 66261 h 1364974"/>
              <a:gd name="connsiteX50" fmla="*/ 3260034 w 11039061"/>
              <a:gd name="connsiteY50" fmla="*/ 119269 h 1364974"/>
              <a:gd name="connsiteX51" fmla="*/ 2968487 w 11039061"/>
              <a:gd name="connsiteY51" fmla="*/ 39756 h 1364974"/>
              <a:gd name="connsiteX52" fmla="*/ 2796208 w 11039061"/>
              <a:gd name="connsiteY52" fmla="*/ 0 h 1364974"/>
              <a:gd name="connsiteX53" fmla="*/ 2557669 w 11039061"/>
              <a:gd name="connsiteY53" fmla="*/ 212034 h 1364974"/>
              <a:gd name="connsiteX54" fmla="*/ 2239617 w 11039061"/>
              <a:gd name="connsiteY54" fmla="*/ 119269 h 1364974"/>
              <a:gd name="connsiteX55" fmla="*/ 1775791 w 11039061"/>
              <a:gd name="connsiteY55" fmla="*/ 371061 h 1364974"/>
              <a:gd name="connsiteX56" fmla="*/ 1298713 w 11039061"/>
              <a:gd name="connsiteY56" fmla="*/ 689113 h 1364974"/>
              <a:gd name="connsiteX57" fmla="*/ 1073426 w 11039061"/>
              <a:gd name="connsiteY57" fmla="*/ 901148 h 1364974"/>
              <a:gd name="connsiteX0" fmla="*/ 0 w 11073962"/>
              <a:gd name="connsiteY0" fmla="*/ 1086678 h 1260272"/>
              <a:gd name="connsiteX1" fmla="*/ 516834 w 11073962"/>
              <a:gd name="connsiteY1" fmla="*/ 1205948 h 1260272"/>
              <a:gd name="connsiteX2" fmla="*/ 11073962 w 11073962"/>
              <a:gd name="connsiteY2" fmla="*/ 1260272 h 1260272"/>
              <a:gd name="connsiteX3" fmla="*/ 10871966 w 11073962"/>
              <a:gd name="connsiteY3" fmla="*/ 1071023 h 1260272"/>
              <a:gd name="connsiteX4" fmla="*/ 10735677 w 11073962"/>
              <a:gd name="connsiteY4" fmla="*/ 1009289 h 1260272"/>
              <a:gd name="connsiteX5" fmla="*/ 10442713 w 11073962"/>
              <a:gd name="connsiteY5" fmla="*/ 1073426 h 1260272"/>
              <a:gd name="connsiteX6" fmla="*/ 10204174 w 11073962"/>
              <a:gd name="connsiteY6" fmla="*/ 1020417 h 1260272"/>
              <a:gd name="connsiteX7" fmla="*/ 9971199 w 11073962"/>
              <a:gd name="connsiteY7" fmla="*/ 926994 h 1260272"/>
              <a:gd name="connsiteX8" fmla="*/ 9826370 w 11073962"/>
              <a:gd name="connsiteY8" fmla="*/ 903574 h 1260272"/>
              <a:gd name="connsiteX9" fmla="*/ 9778360 w 11073962"/>
              <a:gd name="connsiteY9" fmla="*/ 945811 h 1260272"/>
              <a:gd name="connsiteX10" fmla="*/ 9587300 w 11073962"/>
              <a:gd name="connsiteY10" fmla="*/ 934984 h 1260272"/>
              <a:gd name="connsiteX11" fmla="*/ 9501808 w 11073962"/>
              <a:gd name="connsiteY11" fmla="*/ 1033669 h 1260272"/>
              <a:gd name="connsiteX12" fmla="*/ 9236765 w 11073962"/>
              <a:gd name="connsiteY12" fmla="*/ 927652 h 1260272"/>
              <a:gd name="connsiteX13" fmla="*/ 9037982 w 11073962"/>
              <a:gd name="connsiteY13" fmla="*/ 781878 h 1260272"/>
              <a:gd name="connsiteX14" fmla="*/ 8613913 w 11073962"/>
              <a:gd name="connsiteY14" fmla="*/ 861391 h 1260272"/>
              <a:gd name="connsiteX15" fmla="*/ 8487926 w 11073962"/>
              <a:gd name="connsiteY15" fmla="*/ 734305 h 1260272"/>
              <a:gd name="connsiteX16" fmla="*/ 8256104 w 11073962"/>
              <a:gd name="connsiteY16" fmla="*/ 689113 h 1260272"/>
              <a:gd name="connsiteX17" fmla="*/ 8136834 w 11073962"/>
              <a:gd name="connsiteY17" fmla="*/ 768626 h 1260272"/>
              <a:gd name="connsiteX18" fmla="*/ 7860739 w 11073962"/>
              <a:gd name="connsiteY18" fmla="*/ 728768 h 1260272"/>
              <a:gd name="connsiteX19" fmla="*/ 7654951 w 11073962"/>
              <a:gd name="connsiteY19" fmla="*/ 763392 h 1260272"/>
              <a:gd name="connsiteX20" fmla="*/ 7543142 w 11073962"/>
              <a:gd name="connsiteY20" fmla="*/ 681652 h 1260272"/>
              <a:gd name="connsiteX21" fmla="*/ 7421217 w 11073962"/>
              <a:gd name="connsiteY21" fmla="*/ 609600 h 1260272"/>
              <a:gd name="connsiteX22" fmla="*/ 7164469 w 11073962"/>
              <a:gd name="connsiteY22" fmla="*/ 391976 h 1260272"/>
              <a:gd name="connsiteX23" fmla="*/ 7076661 w 11073962"/>
              <a:gd name="connsiteY23" fmla="*/ 397565 h 1260272"/>
              <a:gd name="connsiteX24" fmla="*/ 6968848 w 11073962"/>
              <a:gd name="connsiteY24" fmla="*/ 329231 h 1260272"/>
              <a:gd name="connsiteX25" fmla="*/ 6889057 w 11073962"/>
              <a:gd name="connsiteY25" fmla="*/ 410438 h 1260272"/>
              <a:gd name="connsiteX26" fmla="*/ 6785113 w 11073962"/>
              <a:gd name="connsiteY26" fmla="*/ 331304 h 1260272"/>
              <a:gd name="connsiteX27" fmla="*/ 6597508 w 11073962"/>
              <a:gd name="connsiteY27" fmla="*/ 414635 h 1260272"/>
              <a:gd name="connsiteX28" fmla="*/ 6496827 w 11073962"/>
              <a:gd name="connsiteY28" fmla="*/ 319468 h 1260272"/>
              <a:gd name="connsiteX29" fmla="*/ 6422978 w 11073962"/>
              <a:gd name="connsiteY29" fmla="*/ 295746 h 1260272"/>
              <a:gd name="connsiteX30" fmla="*/ 6321766 w 11073962"/>
              <a:gd name="connsiteY30" fmla="*/ 278295 h 1260272"/>
              <a:gd name="connsiteX31" fmla="*/ 6208011 w 11073962"/>
              <a:gd name="connsiteY31" fmla="*/ 230420 h 1260272"/>
              <a:gd name="connsiteX32" fmla="*/ 6028449 w 11073962"/>
              <a:gd name="connsiteY32" fmla="*/ 166866 h 1260272"/>
              <a:gd name="connsiteX33" fmla="*/ 5917323 w 11073962"/>
              <a:gd name="connsiteY33" fmla="*/ 129031 h 1260272"/>
              <a:gd name="connsiteX34" fmla="*/ 5858270 w 11073962"/>
              <a:gd name="connsiteY34" fmla="*/ 139450 h 1260272"/>
              <a:gd name="connsiteX35" fmla="*/ 5819829 w 11073962"/>
              <a:gd name="connsiteY35" fmla="*/ 171191 h 1260272"/>
              <a:gd name="connsiteX36" fmla="*/ 5772333 w 11073962"/>
              <a:gd name="connsiteY36" fmla="*/ 215145 h 1260272"/>
              <a:gd name="connsiteX37" fmla="*/ 5713761 w 11073962"/>
              <a:gd name="connsiteY37" fmla="*/ 255281 h 1260272"/>
              <a:gd name="connsiteX38" fmla="*/ 5618542 w 11073962"/>
              <a:gd name="connsiteY38" fmla="*/ 300652 h 1260272"/>
              <a:gd name="connsiteX39" fmla="*/ 5560778 w 11073962"/>
              <a:gd name="connsiteY39" fmla="*/ 337880 h 1260272"/>
              <a:gd name="connsiteX40" fmla="*/ 5377550 w 11073962"/>
              <a:gd name="connsiteY40" fmla="*/ 278548 h 1260272"/>
              <a:gd name="connsiteX41" fmla="*/ 5295533 w 11073962"/>
              <a:gd name="connsiteY41" fmla="*/ 294254 h 1260272"/>
              <a:gd name="connsiteX42" fmla="*/ 5235873 w 11073962"/>
              <a:gd name="connsiteY42" fmla="*/ 342810 h 1260272"/>
              <a:gd name="connsiteX43" fmla="*/ 5062330 w 11073962"/>
              <a:gd name="connsiteY43" fmla="*/ 331304 h 1260272"/>
              <a:gd name="connsiteX44" fmla="*/ 4943061 w 11073962"/>
              <a:gd name="connsiteY44" fmla="*/ 331304 h 1260272"/>
              <a:gd name="connsiteX45" fmla="*/ 4611756 w 11073962"/>
              <a:gd name="connsiteY45" fmla="*/ 198782 h 1260272"/>
              <a:gd name="connsiteX46" fmla="*/ 4386469 w 11073962"/>
              <a:gd name="connsiteY46" fmla="*/ 132521 h 1260272"/>
              <a:gd name="connsiteX47" fmla="*/ 4373217 w 11073962"/>
              <a:gd name="connsiteY47" fmla="*/ 66261 h 1260272"/>
              <a:gd name="connsiteX48" fmla="*/ 4293704 w 11073962"/>
              <a:gd name="connsiteY48" fmla="*/ 198782 h 1260272"/>
              <a:gd name="connsiteX49" fmla="*/ 3670852 w 11073962"/>
              <a:gd name="connsiteY49" fmla="*/ 66261 h 1260272"/>
              <a:gd name="connsiteX50" fmla="*/ 3260034 w 11073962"/>
              <a:gd name="connsiteY50" fmla="*/ 119269 h 1260272"/>
              <a:gd name="connsiteX51" fmla="*/ 2968487 w 11073962"/>
              <a:gd name="connsiteY51" fmla="*/ 39756 h 1260272"/>
              <a:gd name="connsiteX52" fmla="*/ 2796208 w 11073962"/>
              <a:gd name="connsiteY52" fmla="*/ 0 h 1260272"/>
              <a:gd name="connsiteX53" fmla="*/ 2557669 w 11073962"/>
              <a:gd name="connsiteY53" fmla="*/ 212034 h 1260272"/>
              <a:gd name="connsiteX54" fmla="*/ 2239617 w 11073962"/>
              <a:gd name="connsiteY54" fmla="*/ 119269 h 1260272"/>
              <a:gd name="connsiteX55" fmla="*/ 1775791 w 11073962"/>
              <a:gd name="connsiteY55" fmla="*/ 371061 h 1260272"/>
              <a:gd name="connsiteX56" fmla="*/ 1298713 w 11073962"/>
              <a:gd name="connsiteY56" fmla="*/ 689113 h 1260272"/>
              <a:gd name="connsiteX57" fmla="*/ 1073426 w 11073962"/>
              <a:gd name="connsiteY57"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442713 w 11094536"/>
              <a:gd name="connsiteY5" fmla="*/ 1073426 h 1260272"/>
              <a:gd name="connsiteX6" fmla="*/ 10204174 w 11094536"/>
              <a:gd name="connsiteY6" fmla="*/ 1020417 h 1260272"/>
              <a:gd name="connsiteX7" fmla="*/ 9971199 w 11094536"/>
              <a:gd name="connsiteY7" fmla="*/ 926994 h 1260272"/>
              <a:gd name="connsiteX8" fmla="*/ 9826370 w 11094536"/>
              <a:gd name="connsiteY8" fmla="*/ 903574 h 1260272"/>
              <a:gd name="connsiteX9" fmla="*/ 9778360 w 11094536"/>
              <a:gd name="connsiteY9" fmla="*/ 945811 h 1260272"/>
              <a:gd name="connsiteX10" fmla="*/ 9587300 w 11094536"/>
              <a:gd name="connsiteY10" fmla="*/ 934984 h 1260272"/>
              <a:gd name="connsiteX11" fmla="*/ 9501808 w 11094536"/>
              <a:gd name="connsiteY11" fmla="*/ 1033669 h 1260272"/>
              <a:gd name="connsiteX12" fmla="*/ 9236765 w 11094536"/>
              <a:gd name="connsiteY12" fmla="*/ 927652 h 1260272"/>
              <a:gd name="connsiteX13" fmla="*/ 9037982 w 11094536"/>
              <a:gd name="connsiteY13" fmla="*/ 781878 h 1260272"/>
              <a:gd name="connsiteX14" fmla="*/ 8613913 w 11094536"/>
              <a:gd name="connsiteY14" fmla="*/ 861391 h 1260272"/>
              <a:gd name="connsiteX15" fmla="*/ 8487926 w 11094536"/>
              <a:gd name="connsiteY15" fmla="*/ 734305 h 1260272"/>
              <a:gd name="connsiteX16" fmla="*/ 8256104 w 11094536"/>
              <a:gd name="connsiteY16" fmla="*/ 689113 h 1260272"/>
              <a:gd name="connsiteX17" fmla="*/ 8136834 w 11094536"/>
              <a:gd name="connsiteY17" fmla="*/ 768626 h 1260272"/>
              <a:gd name="connsiteX18" fmla="*/ 7860739 w 11094536"/>
              <a:gd name="connsiteY18" fmla="*/ 728768 h 1260272"/>
              <a:gd name="connsiteX19" fmla="*/ 7654951 w 11094536"/>
              <a:gd name="connsiteY19" fmla="*/ 763392 h 1260272"/>
              <a:gd name="connsiteX20" fmla="*/ 7543142 w 11094536"/>
              <a:gd name="connsiteY20" fmla="*/ 681652 h 1260272"/>
              <a:gd name="connsiteX21" fmla="*/ 7421217 w 11094536"/>
              <a:gd name="connsiteY21" fmla="*/ 609600 h 1260272"/>
              <a:gd name="connsiteX22" fmla="*/ 7164469 w 11094536"/>
              <a:gd name="connsiteY22" fmla="*/ 391976 h 1260272"/>
              <a:gd name="connsiteX23" fmla="*/ 7076661 w 11094536"/>
              <a:gd name="connsiteY23" fmla="*/ 397565 h 1260272"/>
              <a:gd name="connsiteX24" fmla="*/ 6968848 w 11094536"/>
              <a:gd name="connsiteY24" fmla="*/ 329231 h 1260272"/>
              <a:gd name="connsiteX25" fmla="*/ 6889057 w 11094536"/>
              <a:gd name="connsiteY25" fmla="*/ 410438 h 1260272"/>
              <a:gd name="connsiteX26" fmla="*/ 6785113 w 11094536"/>
              <a:gd name="connsiteY26" fmla="*/ 331304 h 1260272"/>
              <a:gd name="connsiteX27" fmla="*/ 6597508 w 11094536"/>
              <a:gd name="connsiteY27" fmla="*/ 414635 h 1260272"/>
              <a:gd name="connsiteX28" fmla="*/ 6496827 w 11094536"/>
              <a:gd name="connsiteY28" fmla="*/ 319468 h 1260272"/>
              <a:gd name="connsiteX29" fmla="*/ 6422978 w 11094536"/>
              <a:gd name="connsiteY29" fmla="*/ 295746 h 1260272"/>
              <a:gd name="connsiteX30" fmla="*/ 6321766 w 11094536"/>
              <a:gd name="connsiteY30" fmla="*/ 278295 h 1260272"/>
              <a:gd name="connsiteX31" fmla="*/ 6208011 w 11094536"/>
              <a:gd name="connsiteY31" fmla="*/ 230420 h 1260272"/>
              <a:gd name="connsiteX32" fmla="*/ 6028449 w 11094536"/>
              <a:gd name="connsiteY32" fmla="*/ 166866 h 1260272"/>
              <a:gd name="connsiteX33" fmla="*/ 5917323 w 11094536"/>
              <a:gd name="connsiteY33" fmla="*/ 129031 h 1260272"/>
              <a:gd name="connsiteX34" fmla="*/ 5858270 w 11094536"/>
              <a:gd name="connsiteY34" fmla="*/ 139450 h 1260272"/>
              <a:gd name="connsiteX35" fmla="*/ 5819829 w 11094536"/>
              <a:gd name="connsiteY35" fmla="*/ 171191 h 1260272"/>
              <a:gd name="connsiteX36" fmla="*/ 5772333 w 11094536"/>
              <a:gd name="connsiteY36" fmla="*/ 215145 h 1260272"/>
              <a:gd name="connsiteX37" fmla="*/ 5713761 w 11094536"/>
              <a:gd name="connsiteY37" fmla="*/ 255281 h 1260272"/>
              <a:gd name="connsiteX38" fmla="*/ 5618542 w 11094536"/>
              <a:gd name="connsiteY38" fmla="*/ 300652 h 1260272"/>
              <a:gd name="connsiteX39" fmla="*/ 5560778 w 11094536"/>
              <a:gd name="connsiteY39" fmla="*/ 337880 h 1260272"/>
              <a:gd name="connsiteX40" fmla="*/ 5377550 w 11094536"/>
              <a:gd name="connsiteY40" fmla="*/ 278548 h 1260272"/>
              <a:gd name="connsiteX41" fmla="*/ 5295533 w 11094536"/>
              <a:gd name="connsiteY41" fmla="*/ 294254 h 1260272"/>
              <a:gd name="connsiteX42" fmla="*/ 5235873 w 11094536"/>
              <a:gd name="connsiteY42" fmla="*/ 342810 h 1260272"/>
              <a:gd name="connsiteX43" fmla="*/ 5062330 w 11094536"/>
              <a:gd name="connsiteY43" fmla="*/ 331304 h 1260272"/>
              <a:gd name="connsiteX44" fmla="*/ 4943061 w 11094536"/>
              <a:gd name="connsiteY44" fmla="*/ 331304 h 1260272"/>
              <a:gd name="connsiteX45" fmla="*/ 4611756 w 11094536"/>
              <a:gd name="connsiteY45" fmla="*/ 198782 h 1260272"/>
              <a:gd name="connsiteX46" fmla="*/ 4386469 w 11094536"/>
              <a:gd name="connsiteY46" fmla="*/ 132521 h 1260272"/>
              <a:gd name="connsiteX47" fmla="*/ 4373217 w 11094536"/>
              <a:gd name="connsiteY47" fmla="*/ 66261 h 1260272"/>
              <a:gd name="connsiteX48" fmla="*/ 4293704 w 11094536"/>
              <a:gd name="connsiteY48" fmla="*/ 198782 h 1260272"/>
              <a:gd name="connsiteX49" fmla="*/ 3670852 w 11094536"/>
              <a:gd name="connsiteY49" fmla="*/ 66261 h 1260272"/>
              <a:gd name="connsiteX50" fmla="*/ 3260034 w 11094536"/>
              <a:gd name="connsiteY50" fmla="*/ 119269 h 1260272"/>
              <a:gd name="connsiteX51" fmla="*/ 2968487 w 11094536"/>
              <a:gd name="connsiteY51" fmla="*/ 39756 h 1260272"/>
              <a:gd name="connsiteX52" fmla="*/ 2796208 w 11094536"/>
              <a:gd name="connsiteY52" fmla="*/ 0 h 1260272"/>
              <a:gd name="connsiteX53" fmla="*/ 2557669 w 11094536"/>
              <a:gd name="connsiteY53" fmla="*/ 212034 h 1260272"/>
              <a:gd name="connsiteX54" fmla="*/ 2239617 w 11094536"/>
              <a:gd name="connsiteY54" fmla="*/ 119269 h 1260272"/>
              <a:gd name="connsiteX55" fmla="*/ 1775791 w 11094536"/>
              <a:gd name="connsiteY55" fmla="*/ 371061 h 1260272"/>
              <a:gd name="connsiteX56" fmla="*/ 1298713 w 11094536"/>
              <a:gd name="connsiteY56" fmla="*/ 689113 h 1260272"/>
              <a:gd name="connsiteX57" fmla="*/ 1073426 w 11094536"/>
              <a:gd name="connsiteY57"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442713 w 11094536"/>
              <a:gd name="connsiteY5" fmla="*/ 1073426 h 1260272"/>
              <a:gd name="connsiteX6" fmla="*/ 10204174 w 11094536"/>
              <a:gd name="connsiteY6" fmla="*/ 1020417 h 1260272"/>
              <a:gd name="connsiteX7" fmla="*/ 9971199 w 11094536"/>
              <a:gd name="connsiteY7" fmla="*/ 926994 h 1260272"/>
              <a:gd name="connsiteX8" fmla="*/ 9826370 w 11094536"/>
              <a:gd name="connsiteY8" fmla="*/ 903574 h 1260272"/>
              <a:gd name="connsiteX9" fmla="*/ 9778360 w 11094536"/>
              <a:gd name="connsiteY9" fmla="*/ 945811 h 1260272"/>
              <a:gd name="connsiteX10" fmla="*/ 9587300 w 11094536"/>
              <a:gd name="connsiteY10" fmla="*/ 934984 h 1260272"/>
              <a:gd name="connsiteX11" fmla="*/ 9466914 w 11094536"/>
              <a:gd name="connsiteY11" fmla="*/ 1016400 h 1260272"/>
              <a:gd name="connsiteX12" fmla="*/ 9236765 w 11094536"/>
              <a:gd name="connsiteY12" fmla="*/ 927652 h 1260272"/>
              <a:gd name="connsiteX13" fmla="*/ 9037982 w 11094536"/>
              <a:gd name="connsiteY13" fmla="*/ 781878 h 1260272"/>
              <a:gd name="connsiteX14" fmla="*/ 8613913 w 11094536"/>
              <a:gd name="connsiteY14" fmla="*/ 861391 h 1260272"/>
              <a:gd name="connsiteX15" fmla="*/ 8487926 w 11094536"/>
              <a:gd name="connsiteY15" fmla="*/ 734305 h 1260272"/>
              <a:gd name="connsiteX16" fmla="*/ 8256104 w 11094536"/>
              <a:gd name="connsiteY16" fmla="*/ 689113 h 1260272"/>
              <a:gd name="connsiteX17" fmla="*/ 8136834 w 11094536"/>
              <a:gd name="connsiteY17" fmla="*/ 768626 h 1260272"/>
              <a:gd name="connsiteX18" fmla="*/ 7860739 w 11094536"/>
              <a:gd name="connsiteY18" fmla="*/ 728768 h 1260272"/>
              <a:gd name="connsiteX19" fmla="*/ 7654951 w 11094536"/>
              <a:gd name="connsiteY19" fmla="*/ 763392 h 1260272"/>
              <a:gd name="connsiteX20" fmla="*/ 7543142 w 11094536"/>
              <a:gd name="connsiteY20" fmla="*/ 681652 h 1260272"/>
              <a:gd name="connsiteX21" fmla="*/ 7421217 w 11094536"/>
              <a:gd name="connsiteY21" fmla="*/ 609600 h 1260272"/>
              <a:gd name="connsiteX22" fmla="*/ 7164469 w 11094536"/>
              <a:gd name="connsiteY22" fmla="*/ 391976 h 1260272"/>
              <a:gd name="connsiteX23" fmla="*/ 7076661 w 11094536"/>
              <a:gd name="connsiteY23" fmla="*/ 397565 h 1260272"/>
              <a:gd name="connsiteX24" fmla="*/ 6968848 w 11094536"/>
              <a:gd name="connsiteY24" fmla="*/ 329231 h 1260272"/>
              <a:gd name="connsiteX25" fmla="*/ 6889057 w 11094536"/>
              <a:gd name="connsiteY25" fmla="*/ 410438 h 1260272"/>
              <a:gd name="connsiteX26" fmla="*/ 6785113 w 11094536"/>
              <a:gd name="connsiteY26" fmla="*/ 331304 h 1260272"/>
              <a:gd name="connsiteX27" fmla="*/ 6597508 w 11094536"/>
              <a:gd name="connsiteY27" fmla="*/ 414635 h 1260272"/>
              <a:gd name="connsiteX28" fmla="*/ 6496827 w 11094536"/>
              <a:gd name="connsiteY28" fmla="*/ 319468 h 1260272"/>
              <a:gd name="connsiteX29" fmla="*/ 6422978 w 11094536"/>
              <a:gd name="connsiteY29" fmla="*/ 295746 h 1260272"/>
              <a:gd name="connsiteX30" fmla="*/ 6321766 w 11094536"/>
              <a:gd name="connsiteY30" fmla="*/ 278295 h 1260272"/>
              <a:gd name="connsiteX31" fmla="*/ 6208011 w 11094536"/>
              <a:gd name="connsiteY31" fmla="*/ 230420 h 1260272"/>
              <a:gd name="connsiteX32" fmla="*/ 6028449 w 11094536"/>
              <a:gd name="connsiteY32" fmla="*/ 166866 h 1260272"/>
              <a:gd name="connsiteX33" fmla="*/ 5917323 w 11094536"/>
              <a:gd name="connsiteY33" fmla="*/ 129031 h 1260272"/>
              <a:gd name="connsiteX34" fmla="*/ 5858270 w 11094536"/>
              <a:gd name="connsiteY34" fmla="*/ 139450 h 1260272"/>
              <a:gd name="connsiteX35" fmla="*/ 5819829 w 11094536"/>
              <a:gd name="connsiteY35" fmla="*/ 171191 h 1260272"/>
              <a:gd name="connsiteX36" fmla="*/ 5772333 w 11094536"/>
              <a:gd name="connsiteY36" fmla="*/ 215145 h 1260272"/>
              <a:gd name="connsiteX37" fmla="*/ 5713761 w 11094536"/>
              <a:gd name="connsiteY37" fmla="*/ 255281 h 1260272"/>
              <a:gd name="connsiteX38" fmla="*/ 5618542 w 11094536"/>
              <a:gd name="connsiteY38" fmla="*/ 300652 h 1260272"/>
              <a:gd name="connsiteX39" fmla="*/ 5560778 w 11094536"/>
              <a:gd name="connsiteY39" fmla="*/ 337880 h 1260272"/>
              <a:gd name="connsiteX40" fmla="*/ 5377550 w 11094536"/>
              <a:gd name="connsiteY40" fmla="*/ 278548 h 1260272"/>
              <a:gd name="connsiteX41" fmla="*/ 5295533 w 11094536"/>
              <a:gd name="connsiteY41" fmla="*/ 294254 h 1260272"/>
              <a:gd name="connsiteX42" fmla="*/ 5235873 w 11094536"/>
              <a:gd name="connsiteY42" fmla="*/ 342810 h 1260272"/>
              <a:gd name="connsiteX43" fmla="*/ 5062330 w 11094536"/>
              <a:gd name="connsiteY43" fmla="*/ 331304 h 1260272"/>
              <a:gd name="connsiteX44" fmla="*/ 4943061 w 11094536"/>
              <a:gd name="connsiteY44" fmla="*/ 331304 h 1260272"/>
              <a:gd name="connsiteX45" fmla="*/ 4611756 w 11094536"/>
              <a:gd name="connsiteY45" fmla="*/ 198782 h 1260272"/>
              <a:gd name="connsiteX46" fmla="*/ 4386469 w 11094536"/>
              <a:gd name="connsiteY46" fmla="*/ 132521 h 1260272"/>
              <a:gd name="connsiteX47" fmla="*/ 4373217 w 11094536"/>
              <a:gd name="connsiteY47" fmla="*/ 66261 h 1260272"/>
              <a:gd name="connsiteX48" fmla="*/ 4293704 w 11094536"/>
              <a:gd name="connsiteY48" fmla="*/ 198782 h 1260272"/>
              <a:gd name="connsiteX49" fmla="*/ 3670852 w 11094536"/>
              <a:gd name="connsiteY49" fmla="*/ 66261 h 1260272"/>
              <a:gd name="connsiteX50" fmla="*/ 3260034 w 11094536"/>
              <a:gd name="connsiteY50" fmla="*/ 119269 h 1260272"/>
              <a:gd name="connsiteX51" fmla="*/ 2968487 w 11094536"/>
              <a:gd name="connsiteY51" fmla="*/ 39756 h 1260272"/>
              <a:gd name="connsiteX52" fmla="*/ 2796208 w 11094536"/>
              <a:gd name="connsiteY52" fmla="*/ 0 h 1260272"/>
              <a:gd name="connsiteX53" fmla="*/ 2557669 w 11094536"/>
              <a:gd name="connsiteY53" fmla="*/ 212034 h 1260272"/>
              <a:gd name="connsiteX54" fmla="*/ 2239617 w 11094536"/>
              <a:gd name="connsiteY54" fmla="*/ 119269 h 1260272"/>
              <a:gd name="connsiteX55" fmla="*/ 1775791 w 11094536"/>
              <a:gd name="connsiteY55" fmla="*/ 371061 h 1260272"/>
              <a:gd name="connsiteX56" fmla="*/ 1298713 w 11094536"/>
              <a:gd name="connsiteY56" fmla="*/ 689113 h 1260272"/>
              <a:gd name="connsiteX57" fmla="*/ 1073426 w 11094536"/>
              <a:gd name="connsiteY57"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442713 w 11094536"/>
              <a:gd name="connsiteY5" fmla="*/ 1073426 h 1260272"/>
              <a:gd name="connsiteX6" fmla="*/ 10204174 w 11094536"/>
              <a:gd name="connsiteY6" fmla="*/ 1020417 h 1260272"/>
              <a:gd name="connsiteX7" fmla="*/ 9971199 w 11094536"/>
              <a:gd name="connsiteY7" fmla="*/ 926994 h 1260272"/>
              <a:gd name="connsiteX8" fmla="*/ 9826370 w 11094536"/>
              <a:gd name="connsiteY8" fmla="*/ 903574 h 1260272"/>
              <a:gd name="connsiteX9" fmla="*/ 9743466 w 11094536"/>
              <a:gd name="connsiteY9" fmla="*/ 945811 h 1260272"/>
              <a:gd name="connsiteX10" fmla="*/ 9587300 w 11094536"/>
              <a:gd name="connsiteY10" fmla="*/ 934984 h 1260272"/>
              <a:gd name="connsiteX11" fmla="*/ 9466914 w 11094536"/>
              <a:gd name="connsiteY11" fmla="*/ 1016400 h 1260272"/>
              <a:gd name="connsiteX12" fmla="*/ 9236765 w 11094536"/>
              <a:gd name="connsiteY12" fmla="*/ 927652 h 1260272"/>
              <a:gd name="connsiteX13" fmla="*/ 9037982 w 11094536"/>
              <a:gd name="connsiteY13" fmla="*/ 781878 h 1260272"/>
              <a:gd name="connsiteX14" fmla="*/ 8613913 w 11094536"/>
              <a:gd name="connsiteY14" fmla="*/ 861391 h 1260272"/>
              <a:gd name="connsiteX15" fmla="*/ 8487926 w 11094536"/>
              <a:gd name="connsiteY15" fmla="*/ 734305 h 1260272"/>
              <a:gd name="connsiteX16" fmla="*/ 8256104 w 11094536"/>
              <a:gd name="connsiteY16" fmla="*/ 689113 h 1260272"/>
              <a:gd name="connsiteX17" fmla="*/ 8136834 w 11094536"/>
              <a:gd name="connsiteY17" fmla="*/ 768626 h 1260272"/>
              <a:gd name="connsiteX18" fmla="*/ 7860739 w 11094536"/>
              <a:gd name="connsiteY18" fmla="*/ 728768 h 1260272"/>
              <a:gd name="connsiteX19" fmla="*/ 7654951 w 11094536"/>
              <a:gd name="connsiteY19" fmla="*/ 763392 h 1260272"/>
              <a:gd name="connsiteX20" fmla="*/ 7543142 w 11094536"/>
              <a:gd name="connsiteY20" fmla="*/ 681652 h 1260272"/>
              <a:gd name="connsiteX21" fmla="*/ 7421217 w 11094536"/>
              <a:gd name="connsiteY21" fmla="*/ 609600 h 1260272"/>
              <a:gd name="connsiteX22" fmla="*/ 7164469 w 11094536"/>
              <a:gd name="connsiteY22" fmla="*/ 391976 h 1260272"/>
              <a:gd name="connsiteX23" fmla="*/ 7076661 w 11094536"/>
              <a:gd name="connsiteY23" fmla="*/ 397565 h 1260272"/>
              <a:gd name="connsiteX24" fmla="*/ 6968848 w 11094536"/>
              <a:gd name="connsiteY24" fmla="*/ 329231 h 1260272"/>
              <a:gd name="connsiteX25" fmla="*/ 6889057 w 11094536"/>
              <a:gd name="connsiteY25" fmla="*/ 410438 h 1260272"/>
              <a:gd name="connsiteX26" fmla="*/ 6785113 w 11094536"/>
              <a:gd name="connsiteY26" fmla="*/ 331304 h 1260272"/>
              <a:gd name="connsiteX27" fmla="*/ 6597508 w 11094536"/>
              <a:gd name="connsiteY27" fmla="*/ 414635 h 1260272"/>
              <a:gd name="connsiteX28" fmla="*/ 6496827 w 11094536"/>
              <a:gd name="connsiteY28" fmla="*/ 319468 h 1260272"/>
              <a:gd name="connsiteX29" fmla="*/ 6422978 w 11094536"/>
              <a:gd name="connsiteY29" fmla="*/ 295746 h 1260272"/>
              <a:gd name="connsiteX30" fmla="*/ 6321766 w 11094536"/>
              <a:gd name="connsiteY30" fmla="*/ 278295 h 1260272"/>
              <a:gd name="connsiteX31" fmla="*/ 6208011 w 11094536"/>
              <a:gd name="connsiteY31" fmla="*/ 230420 h 1260272"/>
              <a:gd name="connsiteX32" fmla="*/ 6028449 w 11094536"/>
              <a:gd name="connsiteY32" fmla="*/ 166866 h 1260272"/>
              <a:gd name="connsiteX33" fmla="*/ 5917323 w 11094536"/>
              <a:gd name="connsiteY33" fmla="*/ 129031 h 1260272"/>
              <a:gd name="connsiteX34" fmla="*/ 5858270 w 11094536"/>
              <a:gd name="connsiteY34" fmla="*/ 139450 h 1260272"/>
              <a:gd name="connsiteX35" fmla="*/ 5819829 w 11094536"/>
              <a:gd name="connsiteY35" fmla="*/ 171191 h 1260272"/>
              <a:gd name="connsiteX36" fmla="*/ 5772333 w 11094536"/>
              <a:gd name="connsiteY36" fmla="*/ 215145 h 1260272"/>
              <a:gd name="connsiteX37" fmla="*/ 5713761 w 11094536"/>
              <a:gd name="connsiteY37" fmla="*/ 255281 h 1260272"/>
              <a:gd name="connsiteX38" fmla="*/ 5618542 w 11094536"/>
              <a:gd name="connsiteY38" fmla="*/ 300652 h 1260272"/>
              <a:gd name="connsiteX39" fmla="*/ 5560778 w 11094536"/>
              <a:gd name="connsiteY39" fmla="*/ 337880 h 1260272"/>
              <a:gd name="connsiteX40" fmla="*/ 5377550 w 11094536"/>
              <a:gd name="connsiteY40" fmla="*/ 278548 h 1260272"/>
              <a:gd name="connsiteX41" fmla="*/ 5295533 w 11094536"/>
              <a:gd name="connsiteY41" fmla="*/ 294254 h 1260272"/>
              <a:gd name="connsiteX42" fmla="*/ 5235873 w 11094536"/>
              <a:gd name="connsiteY42" fmla="*/ 342810 h 1260272"/>
              <a:gd name="connsiteX43" fmla="*/ 5062330 w 11094536"/>
              <a:gd name="connsiteY43" fmla="*/ 331304 h 1260272"/>
              <a:gd name="connsiteX44" fmla="*/ 4943061 w 11094536"/>
              <a:gd name="connsiteY44" fmla="*/ 331304 h 1260272"/>
              <a:gd name="connsiteX45" fmla="*/ 4611756 w 11094536"/>
              <a:gd name="connsiteY45" fmla="*/ 198782 h 1260272"/>
              <a:gd name="connsiteX46" fmla="*/ 4386469 w 11094536"/>
              <a:gd name="connsiteY46" fmla="*/ 132521 h 1260272"/>
              <a:gd name="connsiteX47" fmla="*/ 4373217 w 11094536"/>
              <a:gd name="connsiteY47" fmla="*/ 66261 h 1260272"/>
              <a:gd name="connsiteX48" fmla="*/ 4293704 w 11094536"/>
              <a:gd name="connsiteY48" fmla="*/ 198782 h 1260272"/>
              <a:gd name="connsiteX49" fmla="*/ 3670852 w 11094536"/>
              <a:gd name="connsiteY49" fmla="*/ 66261 h 1260272"/>
              <a:gd name="connsiteX50" fmla="*/ 3260034 w 11094536"/>
              <a:gd name="connsiteY50" fmla="*/ 119269 h 1260272"/>
              <a:gd name="connsiteX51" fmla="*/ 2968487 w 11094536"/>
              <a:gd name="connsiteY51" fmla="*/ 39756 h 1260272"/>
              <a:gd name="connsiteX52" fmla="*/ 2796208 w 11094536"/>
              <a:gd name="connsiteY52" fmla="*/ 0 h 1260272"/>
              <a:gd name="connsiteX53" fmla="*/ 2557669 w 11094536"/>
              <a:gd name="connsiteY53" fmla="*/ 212034 h 1260272"/>
              <a:gd name="connsiteX54" fmla="*/ 2239617 w 11094536"/>
              <a:gd name="connsiteY54" fmla="*/ 119269 h 1260272"/>
              <a:gd name="connsiteX55" fmla="*/ 1775791 w 11094536"/>
              <a:gd name="connsiteY55" fmla="*/ 371061 h 1260272"/>
              <a:gd name="connsiteX56" fmla="*/ 1298713 w 11094536"/>
              <a:gd name="connsiteY56" fmla="*/ 689113 h 1260272"/>
              <a:gd name="connsiteX57" fmla="*/ 1073426 w 11094536"/>
              <a:gd name="connsiteY57"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661853 w 11094536"/>
              <a:gd name="connsiteY5" fmla="*/ 1016781 h 1260272"/>
              <a:gd name="connsiteX6" fmla="*/ 10442713 w 11094536"/>
              <a:gd name="connsiteY6" fmla="*/ 1073426 h 1260272"/>
              <a:gd name="connsiteX7" fmla="*/ 10204174 w 11094536"/>
              <a:gd name="connsiteY7" fmla="*/ 1020417 h 1260272"/>
              <a:gd name="connsiteX8" fmla="*/ 9971199 w 11094536"/>
              <a:gd name="connsiteY8" fmla="*/ 926994 h 1260272"/>
              <a:gd name="connsiteX9" fmla="*/ 9826370 w 11094536"/>
              <a:gd name="connsiteY9" fmla="*/ 903574 h 1260272"/>
              <a:gd name="connsiteX10" fmla="*/ 9743466 w 11094536"/>
              <a:gd name="connsiteY10" fmla="*/ 945811 h 1260272"/>
              <a:gd name="connsiteX11" fmla="*/ 9587300 w 11094536"/>
              <a:gd name="connsiteY11" fmla="*/ 934984 h 1260272"/>
              <a:gd name="connsiteX12" fmla="*/ 9466914 w 11094536"/>
              <a:gd name="connsiteY12" fmla="*/ 1016400 h 1260272"/>
              <a:gd name="connsiteX13" fmla="*/ 9236765 w 11094536"/>
              <a:gd name="connsiteY13" fmla="*/ 927652 h 1260272"/>
              <a:gd name="connsiteX14" fmla="*/ 9037982 w 11094536"/>
              <a:gd name="connsiteY14" fmla="*/ 781878 h 1260272"/>
              <a:gd name="connsiteX15" fmla="*/ 8613913 w 11094536"/>
              <a:gd name="connsiteY15" fmla="*/ 861391 h 1260272"/>
              <a:gd name="connsiteX16" fmla="*/ 8487926 w 11094536"/>
              <a:gd name="connsiteY16" fmla="*/ 734305 h 1260272"/>
              <a:gd name="connsiteX17" fmla="*/ 8256104 w 11094536"/>
              <a:gd name="connsiteY17" fmla="*/ 689113 h 1260272"/>
              <a:gd name="connsiteX18" fmla="*/ 8136834 w 11094536"/>
              <a:gd name="connsiteY18" fmla="*/ 768626 h 1260272"/>
              <a:gd name="connsiteX19" fmla="*/ 7860739 w 11094536"/>
              <a:gd name="connsiteY19" fmla="*/ 728768 h 1260272"/>
              <a:gd name="connsiteX20" fmla="*/ 7654951 w 11094536"/>
              <a:gd name="connsiteY20" fmla="*/ 763392 h 1260272"/>
              <a:gd name="connsiteX21" fmla="*/ 7543142 w 11094536"/>
              <a:gd name="connsiteY21" fmla="*/ 681652 h 1260272"/>
              <a:gd name="connsiteX22" fmla="*/ 7421217 w 11094536"/>
              <a:gd name="connsiteY22" fmla="*/ 609600 h 1260272"/>
              <a:gd name="connsiteX23" fmla="*/ 7164469 w 11094536"/>
              <a:gd name="connsiteY23" fmla="*/ 391976 h 1260272"/>
              <a:gd name="connsiteX24" fmla="*/ 7076661 w 11094536"/>
              <a:gd name="connsiteY24" fmla="*/ 397565 h 1260272"/>
              <a:gd name="connsiteX25" fmla="*/ 6968848 w 11094536"/>
              <a:gd name="connsiteY25" fmla="*/ 329231 h 1260272"/>
              <a:gd name="connsiteX26" fmla="*/ 6889057 w 11094536"/>
              <a:gd name="connsiteY26" fmla="*/ 410438 h 1260272"/>
              <a:gd name="connsiteX27" fmla="*/ 6785113 w 11094536"/>
              <a:gd name="connsiteY27" fmla="*/ 331304 h 1260272"/>
              <a:gd name="connsiteX28" fmla="*/ 6597508 w 11094536"/>
              <a:gd name="connsiteY28" fmla="*/ 414635 h 1260272"/>
              <a:gd name="connsiteX29" fmla="*/ 6496827 w 11094536"/>
              <a:gd name="connsiteY29" fmla="*/ 319468 h 1260272"/>
              <a:gd name="connsiteX30" fmla="*/ 6422978 w 11094536"/>
              <a:gd name="connsiteY30" fmla="*/ 295746 h 1260272"/>
              <a:gd name="connsiteX31" fmla="*/ 6321766 w 11094536"/>
              <a:gd name="connsiteY31" fmla="*/ 278295 h 1260272"/>
              <a:gd name="connsiteX32" fmla="*/ 6208011 w 11094536"/>
              <a:gd name="connsiteY32" fmla="*/ 230420 h 1260272"/>
              <a:gd name="connsiteX33" fmla="*/ 6028449 w 11094536"/>
              <a:gd name="connsiteY33" fmla="*/ 166866 h 1260272"/>
              <a:gd name="connsiteX34" fmla="*/ 5917323 w 11094536"/>
              <a:gd name="connsiteY34" fmla="*/ 129031 h 1260272"/>
              <a:gd name="connsiteX35" fmla="*/ 5858270 w 11094536"/>
              <a:gd name="connsiteY35" fmla="*/ 139450 h 1260272"/>
              <a:gd name="connsiteX36" fmla="*/ 5819829 w 11094536"/>
              <a:gd name="connsiteY36" fmla="*/ 171191 h 1260272"/>
              <a:gd name="connsiteX37" fmla="*/ 5772333 w 11094536"/>
              <a:gd name="connsiteY37" fmla="*/ 215145 h 1260272"/>
              <a:gd name="connsiteX38" fmla="*/ 5713761 w 11094536"/>
              <a:gd name="connsiteY38" fmla="*/ 255281 h 1260272"/>
              <a:gd name="connsiteX39" fmla="*/ 5618542 w 11094536"/>
              <a:gd name="connsiteY39" fmla="*/ 300652 h 1260272"/>
              <a:gd name="connsiteX40" fmla="*/ 5560778 w 11094536"/>
              <a:gd name="connsiteY40" fmla="*/ 337880 h 1260272"/>
              <a:gd name="connsiteX41" fmla="*/ 5377550 w 11094536"/>
              <a:gd name="connsiteY41" fmla="*/ 278548 h 1260272"/>
              <a:gd name="connsiteX42" fmla="*/ 5295533 w 11094536"/>
              <a:gd name="connsiteY42" fmla="*/ 294254 h 1260272"/>
              <a:gd name="connsiteX43" fmla="*/ 5235873 w 11094536"/>
              <a:gd name="connsiteY43" fmla="*/ 342810 h 1260272"/>
              <a:gd name="connsiteX44" fmla="*/ 5062330 w 11094536"/>
              <a:gd name="connsiteY44" fmla="*/ 331304 h 1260272"/>
              <a:gd name="connsiteX45" fmla="*/ 4943061 w 11094536"/>
              <a:gd name="connsiteY45" fmla="*/ 331304 h 1260272"/>
              <a:gd name="connsiteX46" fmla="*/ 4611756 w 11094536"/>
              <a:gd name="connsiteY46" fmla="*/ 198782 h 1260272"/>
              <a:gd name="connsiteX47" fmla="*/ 4386469 w 11094536"/>
              <a:gd name="connsiteY47" fmla="*/ 132521 h 1260272"/>
              <a:gd name="connsiteX48" fmla="*/ 4373217 w 11094536"/>
              <a:gd name="connsiteY48" fmla="*/ 66261 h 1260272"/>
              <a:gd name="connsiteX49" fmla="*/ 4293704 w 11094536"/>
              <a:gd name="connsiteY49" fmla="*/ 198782 h 1260272"/>
              <a:gd name="connsiteX50" fmla="*/ 3670852 w 11094536"/>
              <a:gd name="connsiteY50" fmla="*/ 66261 h 1260272"/>
              <a:gd name="connsiteX51" fmla="*/ 3260034 w 11094536"/>
              <a:gd name="connsiteY51" fmla="*/ 119269 h 1260272"/>
              <a:gd name="connsiteX52" fmla="*/ 2968487 w 11094536"/>
              <a:gd name="connsiteY52" fmla="*/ 39756 h 1260272"/>
              <a:gd name="connsiteX53" fmla="*/ 2796208 w 11094536"/>
              <a:gd name="connsiteY53" fmla="*/ 0 h 1260272"/>
              <a:gd name="connsiteX54" fmla="*/ 2557669 w 11094536"/>
              <a:gd name="connsiteY54" fmla="*/ 212034 h 1260272"/>
              <a:gd name="connsiteX55" fmla="*/ 2239617 w 11094536"/>
              <a:gd name="connsiteY55" fmla="*/ 119269 h 1260272"/>
              <a:gd name="connsiteX56" fmla="*/ 1775791 w 11094536"/>
              <a:gd name="connsiteY56" fmla="*/ 371061 h 1260272"/>
              <a:gd name="connsiteX57" fmla="*/ 1298713 w 11094536"/>
              <a:gd name="connsiteY57" fmla="*/ 689113 h 1260272"/>
              <a:gd name="connsiteX58" fmla="*/ 1073426 w 11094536"/>
              <a:gd name="connsiteY58"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661853 w 11094536"/>
              <a:gd name="connsiteY5" fmla="*/ 1016781 h 1260272"/>
              <a:gd name="connsiteX6" fmla="*/ 10442713 w 11094536"/>
              <a:gd name="connsiteY6" fmla="*/ 1073426 h 1260272"/>
              <a:gd name="connsiteX7" fmla="*/ 10204174 w 11094536"/>
              <a:gd name="connsiteY7" fmla="*/ 1020417 h 1260272"/>
              <a:gd name="connsiteX8" fmla="*/ 9971199 w 11094536"/>
              <a:gd name="connsiteY8" fmla="*/ 926994 h 1260272"/>
              <a:gd name="connsiteX9" fmla="*/ 9826370 w 11094536"/>
              <a:gd name="connsiteY9" fmla="*/ 903574 h 1260272"/>
              <a:gd name="connsiteX10" fmla="*/ 9743466 w 11094536"/>
              <a:gd name="connsiteY10" fmla="*/ 945811 h 1260272"/>
              <a:gd name="connsiteX11" fmla="*/ 9587300 w 11094536"/>
              <a:gd name="connsiteY11" fmla="*/ 934984 h 1260272"/>
              <a:gd name="connsiteX12" fmla="*/ 9466914 w 11094536"/>
              <a:gd name="connsiteY12" fmla="*/ 1016400 h 1260272"/>
              <a:gd name="connsiteX13" fmla="*/ 9236765 w 11094536"/>
              <a:gd name="connsiteY13" fmla="*/ 927652 h 1260272"/>
              <a:gd name="connsiteX14" fmla="*/ 9037982 w 11094536"/>
              <a:gd name="connsiteY14" fmla="*/ 781878 h 1260272"/>
              <a:gd name="connsiteX15" fmla="*/ 8613913 w 11094536"/>
              <a:gd name="connsiteY15" fmla="*/ 861391 h 1260272"/>
              <a:gd name="connsiteX16" fmla="*/ 8487926 w 11094536"/>
              <a:gd name="connsiteY16" fmla="*/ 734305 h 1260272"/>
              <a:gd name="connsiteX17" fmla="*/ 8256104 w 11094536"/>
              <a:gd name="connsiteY17" fmla="*/ 689113 h 1260272"/>
              <a:gd name="connsiteX18" fmla="*/ 8136834 w 11094536"/>
              <a:gd name="connsiteY18" fmla="*/ 768626 h 1260272"/>
              <a:gd name="connsiteX19" fmla="*/ 7860739 w 11094536"/>
              <a:gd name="connsiteY19" fmla="*/ 728768 h 1260272"/>
              <a:gd name="connsiteX20" fmla="*/ 7654951 w 11094536"/>
              <a:gd name="connsiteY20" fmla="*/ 763392 h 1260272"/>
              <a:gd name="connsiteX21" fmla="*/ 7543142 w 11094536"/>
              <a:gd name="connsiteY21" fmla="*/ 681652 h 1260272"/>
              <a:gd name="connsiteX22" fmla="*/ 7421217 w 11094536"/>
              <a:gd name="connsiteY22" fmla="*/ 609600 h 1260272"/>
              <a:gd name="connsiteX23" fmla="*/ 7164469 w 11094536"/>
              <a:gd name="connsiteY23" fmla="*/ 391976 h 1260272"/>
              <a:gd name="connsiteX24" fmla="*/ 7076661 w 11094536"/>
              <a:gd name="connsiteY24" fmla="*/ 397565 h 1260272"/>
              <a:gd name="connsiteX25" fmla="*/ 6968848 w 11094536"/>
              <a:gd name="connsiteY25" fmla="*/ 329231 h 1260272"/>
              <a:gd name="connsiteX26" fmla="*/ 6889057 w 11094536"/>
              <a:gd name="connsiteY26" fmla="*/ 410438 h 1260272"/>
              <a:gd name="connsiteX27" fmla="*/ 6785113 w 11094536"/>
              <a:gd name="connsiteY27" fmla="*/ 331304 h 1260272"/>
              <a:gd name="connsiteX28" fmla="*/ 6597508 w 11094536"/>
              <a:gd name="connsiteY28" fmla="*/ 414635 h 1260272"/>
              <a:gd name="connsiteX29" fmla="*/ 6496827 w 11094536"/>
              <a:gd name="connsiteY29" fmla="*/ 319468 h 1260272"/>
              <a:gd name="connsiteX30" fmla="*/ 6422978 w 11094536"/>
              <a:gd name="connsiteY30" fmla="*/ 295746 h 1260272"/>
              <a:gd name="connsiteX31" fmla="*/ 6321766 w 11094536"/>
              <a:gd name="connsiteY31" fmla="*/ 278295 h 1260272"/>
              <a:gd name="connsiteX32" fmla="*/ 6208011 w 11094536"/>
              <a:gd name="connsiteY32" fmla="*/ 230420 h 1260272"/>
              <a:gd name="connsiteX33" fmla="*/ 6028449 w 11094536"/>
              <a:gd name="connsiteY33" fmla="*/ 166866 h 1260272"/>
              <a:gd name="connsiteX34" fmla="*/ 5917323 w 11094536"/>
              <a:gd name="connsiteY34" fmla="*/ 129031 h 1260272"/>
              <a:gd name="connsiteX35" fmla="*/ 5858270 w 11094536"/>
              <a:gd name="connsiteY35" fmla="*/ 139450 h 1260272"/>
              <a:gd name="connsiteX36" fmla="*/ 5819829 w 11094536"/>
              <a:gd name="connsiteY36" fmla="*/ 171191 h 1260272"/>
              <a:gd name="connsiteX37" fmla="*/ 5772333 w 11094536"/>
              <a:gd name="connsiteY37" fmla="*/ 215145 h 1260272"/>
              <a:gd name="connsiteX38" fmla="*/ 5713761 w 11094536"/>
              <a:gd name="connsiteY38" fmla="*/ 255281 h 1260272"/>
              <a:gd name="connsiteX39" fmla="*/ 5618542 w 11094536"/>
              <a:gd name="connsiteY39" fmla="*/ 300652 h 1260272"/>
              <a:gd name="connsiteX40" fmla="*/ 5560778 w 11094536"/>
              <a:gd name="connsiteY40" fmla="*/ 337880 h 1260272"/>
              <a:gd name="connsiteX41" fmla="*/ 5377550 w 11094536"/>
              <a:gd name="connsiteY41" fmla="*/ 278548 h 1260272"/>
              <a:gd name="connsiteX42" fmla="*/ 5295533 w 11094536"/>
              <a:gd name="connsiteY42" fmla="*/ 294254 h 1260272"/>
              <a:gd name="connsiteX43" fmla="*/ 5235873 w 11094536"/>
              <a:gd name="connsiteY43" fmla="*/ 342810 h 1260272"/>
              <a:gd name="connsiteX44" fmla="*/ 5062330 w 11094536"/>
              <a:gd name="connsiteY44" fmla="*/ 331304 h 1260272"/>
              <a:gd name="connsiteX45" fmla="*/ 4943061 w 11094536"/>
              <a:gd name="connsiteY45" fmla="*/ 331304 h 1260272"/>
              <a:gd name="connsiteX46" fmla="*/ 4611756 w 11094536"/>
              <a:gd name="connsiteY46" fmla="*/ 198782 h 1260272"/>
              <a:gd name="connsiteX47" fmla="*/ 4386469 w 11094536"/>
              <a:gd name="connsiteY47" fmla="*/ 132521 h 1260272"/>
              <a:gd name="connsiteX48" fmla="*/ 4373217 w 11094536"/>
              <a:gd name="connsiteY48" fmla="*/ 66261 h 1260272"/>
              <a:gd name="connsiteX49" fmla="*/ 4230932 w 11094536"/>
              <a:gd name="connsiteY49" fmla="*/ 115941 h 1260272"/>
              <a:gd name="connsiteX50" fmla="*/ 3670852 w 11094536"/>
              <a:gd name="connsiteY50" fmla="*/ 66261 h 1260272"/>
              <a:gd name="connsiteX51" fmla="*/ 3260034 w 11094536"/>
              <a:gd name="connsiteY51" fmla="*/ 119269 h 1260272"/>
              <a:gd name="connsiteX52" fmla="*/ 2968487 w 11094536"/>
              <a:gd name="connsiteY52" fmla="*/ 39756 h 1260272"/>
              <a:gd name="connsiteX53" fmla="*/ 2796208 w 11094536"/>
              <a:gd name="connsiteY53" fmla="*/ 0 h 1260272"/>
              <a:gd name="connsiteX54" fmla="*/ 2557669 w 11094536"/>
              <a:gd name="connsiteY54" fmla="*/ 212034 h 1260272"/>
              <a:gd name="connsiteX55" fmla="*/ 2239617 w 11094536"/>
              <a:gd name="connsiteY55" fmla="*/ 119269 h 1260272"/>
              <a:gd name="connsiteX56" fmla="*/ 1775791 w 11094536"/>
              <a:gd name="connsiteY56" fmla="*/ 371061 h 1260272"/>
              <a:gd name="connsiteX57" fmla="*/ 1298713 w 11094536"/>
              <a:gd name="connsiteY57" fmla="*/ 689113 h 1260272"/>
              <a:gd name="connsiteX58" fmla="*/ 1073426 w 11094536"/>
              <a:gd name="connsiteY58" fmla="*/ 901148 h 1260272"/>
              <a:gd name="connsiteX0" fmla="*/ 0 w 11094536"/>
              <a:gd name="connsiteY0" fmla="*/ 1086678 h 1260272"/>
              <a:gd name="connsiteX1" fmla="*/ 516834 w 11094536"/>
              <a:gd name="connsiteY1" fmla="*/ 1205948 h 1260272"/>
              <a:gd name="connsiteX2" fmla="*/ 11073962 w 11094536"/>
              <a:gd name="connsiteY2" fmla="*/ 1260272 h 1260272"/>
              <a:gd name="connsiteX3" fmla="*/ 10871966 w 11094536"/>
              <a:gd name="connsiteY3" fmla="*/ 1071023 h 1260272"/>
              <a:gd name="connsiteX4" fmla="*/ 10735677 w 11094536"/>
              <a:gd name="connsiteY4" fmla="*/ 1009289 h 1260272"/>
              <a:gd name="connsiteX5" fmla="*/ 10661853 w 11094536"/>
              <a:gd name="connsiteY5" fmla="*/ 1016781 h 1260272"/>
              <a:gd name="connsiteX6" fmla="*/ 10442713 w 11094536"/>
              <a:gd name="connsiteY6" fmla="*/ 1073426 h 1260272"/>
              <a:gd name="connsiteX7" fmla="*/ 10204174 w 11094536"/>
              <a:gd name="connsiteY7" fmla="*/ 1020417 h 1260272"/>
              <a:gd name="connsiteX8" fmla="*/ 9971199 w 11094536"/>
              <a:gd name="connsiteY8" fmla="*/ 926994 h 1260272"/>
              <a:gd name="connsiteX9" fmla="*/ 9826370 w 11094536"/>
              <a:gd name="connsiteY9" fmla="*/ 903574 h 1260272"/>
              <a:gd name="connsiteX10" fmla="*/ 9743466 w 11094536"/>
              <a:gd name="connsiteY10" fmla="*/ 945811 h 1260272"/>
              <a:gd name="connsiteX11" fmla="*/ 9587300 w 11094536"/>
              <a:gd name="connsiteY11" fmla="*/ 934984 h 1260272"/>
              <a:gd name="connsiteX12" fmla="*/ 9466914 w 11094536"/>
              <a:gd name="connsiteY12" fmla="*/ 1016400 h 1260272"/>
              <a:gd name="connsiteX13" fmla="*/ 9236765 w 11094536"/>
              <a:gd name="connsiteY13" fmla="*/ 927652 h 1260272"/>
              <a:gd name="connsiteX14" fmla="*/ 9037982 w 11094536"/>
              <a:gd name="connsiteY14" fmla="*/ 781878 h 1260272"/>
              <a:gd name="connsiteX15" fmla="*/ 8613913 w 11094536"/>
              <a:gd name="connsiteY15" fmla="*/ 861391 h 1260272"/>
              <a:gd name="connsiteX16" fmla="*/ 8487926 w 11094536"/>
              <a:gd name="connsiteY16" fmla="*/ 734305 h 1260272"/>
              <a:gd name="connsiteX17" fmla="*/ 8256104 w 11094536"/>
              <a:gd name="connsiteY17" fmla="*/ 689113 h 1260272"/>
              <a:gd name="connsiteX18" fmla="*/ 8136834 w 11094536"/>
              <a:gd name="connsiteY18" fmla="*/ 768626 h 1260272"/>
              <a:gd name="connsiteX19" fmla="*/ 7860739 w 11094536"/>
              <a:gd name="connsiteY19" fmla="*/ 728768 h 1260272"/>
              <a:gd name="connsiteX20" fmla="*/ 7654951 w 11094536"/>
              <a:gd name="connsiteY20" fmla="*/ 763392 h 1260272"/>
              <a:gd name="connsiteX21" fmla="*/ 7543142 w 11094536"/>
              <a:gd name="connsiteY21" fmla="*/ 681652 h 1260272"/>
              <a:gd name="connsiteX22" fmla="*/ 7421217 w 11094536"/>
              <a:gd name="connsiteY22" fmla="*/ 609600 h 1260272"/>
              <a:gd name="connsiteX23" fmla="*/ 7164469 w 11094536"/>
              <a:gd name="connsiteY23" fmla="*/ 391976 h 1260272"/>
              <a:gd name="connsiteX24" fmla="*/ 7076661 w 11094536"/>
              <a:gd name="connsiteY24" fmla="*/ 397565 h 1260272"/>
              <a:gd name="connsiteX25" fmla="*/ 6968848 w 11094536"/>
              <a:gd name="connsiteY25" fmla="*/ 329231 h 1260272"/>
              <a:gd name="connsiteX26" fmla="*/ 6889057 w 11094536"/>
              <a:gd name="connsiteY26" fmla="*/ 410438 h 1260272"/>
              <a:gd name="connsiteX27" fmla="*/ 6785113 w 11094536"/>
              <a:gd name="connsiteY27" fmla="*/ 331304 h 1260272"/>
              <a:gd name="connsiteX28" fmla="*/ 6597508 w 11094536"/>
              <a:gd name="connsiteY28" fmla="*/ 414635 h 1260272"/>
              <a:gd name="connsiteX29" fmla="*/ 6496827 w 11094536"/>
              <a:gd name="connsiteY29" fmla="*/ 319468 h 1260272"/>
              <a:gd name="connsiteX30" fmla="*/ 6422978 w 11094536"/>
              <a:gd name="connsiteY30" fmla="*/ 295746 h 1260272"/>
              <a:gd name="connsiteX31" fmla="*/ 6321766 w 11094536"/>
              <a:gd name="connsiteY31" fmla="*/ 278295 h 1260272"/>
              <a:gd name="connsiteX32" fmla="*/ 6208011 w 11094536"/>
              <a:gd name="connsiteY32" fmla="*/ 230420 h 1260272"/>
              <a:gd name="connsiteX33" fmla="*/ 6028449 w 11094536"/>
              <a:gd name="connsiteY33" fmla="*/ 166866 h 1260272"/>
              <a:gd name="connsiteX34" fmla="*/ 5917323 w 11094536"/>
              <a:gd name="connsiteY34" fmla="*/ 129031 h 1260272"/>
              <a:gd name="connsiteX35" fmla="*/ 5858270 w 11094536"/>
              <a:gd name="connsiteY35" fmla="*/ 139450 h 1260272"/>
              <a:gd name="connsiteX36" fmla="*/ 5819829 w 11094536"/>
              <a:gd name="connsiteY36" fmla="*/ 171191 h 1260272"/>
              <a:gd name="connsiteX37" fmla="*/ 5772333 w 11094536"/>
              <a:gd name="connsiteY37" fmla="*/ 215145 h 1260272"/>
              <a:gd name="connsiteX38" fmla="*/ 5713761 w 11094536"/>
              <a:gd name="connsiteY38" fmla="*/ 255281 h 1260272"/>
              <a:gd name="connsiteX39" fmla="*/ 5618542 w 11094536"/>
              <a:gd name="connsiteY39" fmla="*/ 300652 h 1260272"/>
              <a:gd name="connsiteX40" fmla="*/ 5560778 w 11094536"/>
              <a:gd name="connsiteY40" fmla="*/ 337880 h 1260272"/>
              <a:gd name="connsiteX41" fmla="*/ 5377550 w 11094536"/>
              <a:gd name="connsiteY41" fmla="*/ 278548 h 1260272"/>
              <a:gd name="connsiteX42" fmla="*/ 5295533 w 11094536"/>
              <a:gd name="connsiteY42" fmla="*/ 294254 h 1260272"/>
              <a:gd name="connsiteX43" fmla="*/ 5235873 w 11094536"/>
              <a:gd name="connsiteY43" fmla="*/ 342810 h 1260272"/>
              <a:gd name="connsiteX44" fmla="*/ 5062330 w 11094536"/>
              <a:gd name="connsiteY44" fmla="*/ 331304 h 1260272"/>
              <a:gd name="connsiteX45" fmla="*/ 4943061 w 11094536"/>
              <a:gd name="connsiteY45" fmla="*/ 331304 h 1260272"/>
              <a:gd name="connsiteX46" fmla="*/ 4611756 w 11094536"/>
              <a:gd name="connsiteY46" fmla="*/ 198782 h 1260272"/>
              <a:gd name="connsiteX47" fmla="*/ 4386469 w 11094536"/>
              <a:gd name="connsiteY47" fmla="*/ 132521 h 1260272"/>
              <a:gd name="connsiteX48" fmla="*/ 4318493 w 11094536"/>
              <a:gd name="connsiteY48" fmla="*/ 67855 h 1260272"/>
              <a:gd name="connsiteX49" fmla="*/ 4230932 w 11094536"/>
              <a:gd name="connsiteY49" fmla="*/ 115941 h 1260272"/>
              <a:gd name="connsiteX50" fmla="*/ 3670852 w 11094536"/>
              <a:gd name="connsiteY50" fmla="*/ 66261 h 1260272"/>
              <a:gd name="connsiteX51" fmla="*/ 3260034 w 11094536"/>
              <a:gd name="connsiteY51" fmla="*/ 119269 h 1260272"/>
              <a:gd name="connsiteX52" fmla="*/ 2968487 w 11094536"/>
              <a:gd name="connsiteY52" fmla="*/ 39756 h 1260272"/>
              <a:gd name="connsiteX53" fmla="*/ 2796208 w 11094536"/>
              <a:gd name="connsiteY53" fmla="*/ 0 h 1260272"/>
              <a:gd name="connsiteX54" fmla="*/ 2557669 w 11094536"/>
              <a:gd name="connsiteY54" fmla="*/ 212034 h 1260272"/>
              <a:gd name="connsiteX55" fmla="*/ 2239617 w 11094536"/>
              <a:gd name="connsiteY55" fmla="*/ 119269 h 1260272"/>
              <a:gd name="connsiteX56" fmla="*/ 1775791 w 11094536"/>
              <a:gd name="connsiteY56" fmla="*/ 371061 h 1260272"/>
              <a:gd name="connsiteX57" fmla="*/ 1298713 w 11094536"/>
              <a:gd name="connsiteY57" fmla="*/ 689113 h 1260272"/>
              <a:gd name="connsiteX58" fmla="*/ 1073426 w 11094536"/>
              <a:gd name="connsiteY58" fmla="*/ 901148 h 12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094536" h="1260272">
                <a:moveTo>
                  <a:pt x="0" y="1086678"/>
                </a:moveTo>
                <a:lnTo>
                  <a:pt x="516834" y="1205948"/>
                </a:lnTo>
                <a:lnTo>
                  <a:pt x="11073962" y="1260272"/>
                </a:lnTo>
                <a:cubicBezTo>
                  <a:pt x="11122967" y="1256520"/>
                  <a:pt x="11095188" y="1059070"/>
                  <a:pt x="10871966" y="1071023"/>
                </a:cubicBezTo>
                <a:lnTo>
                  <a:pt x="10735677" y="1009289"/>
                </a:lnTo>
                <a:cubicBezTo>
                  <a:pt x="10701531" y="1004278"/>
                  <a:pt x="10710680" y="1006092"/>
                  <a:pt x="10661853" y="1016781"/>
                </a:cubicBezTo>
                <a:cubicBezTo>
                  <a:pt x="10613026" y="1027471"/>
                  <a:pt x="10519865" y="1076849"/>
                  <a:pt x="10442713" y="1073426"/>
                </a:cubicBezTo>
                <a:lnTo>
                  <a:pt x="10204174" y="1020417"/>
                </a:lnTo>
                <a:cubicBezTo>
                  <a:pt x="10126516" y="989276"/>
                  <a:pt x="10026172" y="1017466"/>
                  <a:pt x="9971199" y="926994"/>
                </a:cubicBezTo>
                <a:cubicBezTo>
                  <a:pt x="9941537" y="909298"/>
                  <a:pt x="9864758" y="891604"/>
                  <a:pt x="9826370" y="903574"/>
                </a:cubicBezTo>
                <a:lnTo>
                  <a:pt x="9743466" y="945811"/>
                </a:lnTo>
                <a:cubicBezTo>
                  <a:pt x="9685596" y="970705"/>
                  <a:pt x="9645170" y="910090"/>
                  <a:pt x="9587300" y="934984"/>
                </a:cubicBezTo>
                <a:lnTo>
                  <a:pt x="9466914" y="1016400"/>
                </a:lnTo>
                <a:lnTo>
                  <a:pt x="9236765" y="927652"/>
                </a:lnTo>
                <a:lnTo>
                  <a:pt x="9037982" y="781878"/>
                </a:lnTo>
                <a:lnTo>
                  <a:pt x="8613913" y="861391"/>
                </a:lnTo>
                <a:cubicBezTo>
                  <a:pt x="8556794" y="834153"/>
                  <a:pt x="8545045" y="761543"/>
                  <a:pt x="8487926" y="734305"/>
                </a:cubicBezTo>
                <a:lnTo>
                  <a:pt x="8256104" y="689113"/>
                </a:lnTo>
                <a:lnTo>
                  <a:pt x="8136834" y="768626"/>
                </a:lnTo>
                <a:cubicBezTo>
                  <a:pt x="8044221" y="765229"/>
                  <a:pt x="7953352" y="732165"/>
                  <a:pt x="7860739" y="728768"/>
                </a:cubicBezTo>
                <a:cubicBezTo>
                  <a:pt x="7774111" y="794988"/>
                  <a:pt x="7738089" y="753014"/>
                  <a:pt x="7654951" y="763392"/>
                </a:cubicBezTo>
                <a:cubicBezTo>
                  <a:pt x="7633387" y="739636"/>
                  <a:pt x="7564706" y="705408"/>
                  <a:pt x="7543142" y="681652"/>
                </a:cubicBezTo>
                <a:lnTo>
                  <a:pt x="7421217" y="609600"/>
                </a:lnTo>
                <a:cubicBezTo>
                  <a:pt x="7323419" y="549274"/>
                  <a:pt x="7262267" y="452302"/>
                  <a:pt x="7164469" y="391976"/>
                </a:cubicBezTo>
                <a:lnTo>
                  <a:pt x="7076661" y="397565"/>
                </a:lnTo>
                <a:lnTo>
                  <a:pt x="6968848" y="329231"/>
                </a:lnTo>
                <a:lnTo>
                  <a:pt x="6889057" y="410438"/>
                </a:lnTo>
                <a:lnTo>
                  <a:pt x="6785113" y="331304"/>
                </a:lnTo>
                <a:lnTo>
                  <a:pt x="6597508" y="414635"/>
                </a:lnTo>
                <a:lnTo>
                  <a:pt x="6496827" y="319468"/>
                </a:lnTo>
                <a:lnTo>
                  <a:pt x="6422978" y="295746"/>
                </a:lnTo>
                <a:lnTo>
                  <a:pt x="6321766" y="278295"/>
                </a:lnTo>
                <a:lnTo>
                  <a:pt x="6208011" y="230420"/>
                </a:lnTo>
                <a:cubicBezTo>
                  <a:pt x="6191117" y="198761"/>
                  <a:pt x="6076897" y="183764"/>
                  <a:pt x="6028449" y="166866"/>
                </a:cubicBezTo>
                <a:cubicBezTo>
                  <a:pt x="5980001" y="149968"/>
                  <a:pt x="5945686" y="133600"/>
                  <a:pt x="5917323" y="129031"/>
                </a:cubicBezTo>
                <a:cubicBezTo>
                  <a:pt x="5888960" y="124462"/>
                  <a:pt x="5874519" y="132423"/>
                  <a:pt x="5858270" y="139450"/>
                </a:cubicBezTo>
                <a:cubicBezTo>
                  <a:pt x="5842021" y="146477"/>
                  <a:pt x="5834152" y="158575"/>
                  <a:pt x="5819829" y="171191"/>
                </a:cubicBezTo>
                <a:cubicBezTo>
                  <a:pt x="5805506" y="183807"/>
                  <a:pt x="5790011" y="201130"/>
                  <a:pt x="5772333" y="215145"/>
                </a:cubicBezTo>
                <a:cubicBezTo>
                  <a:pt x="5754655" y="229160"/>
                  <a:pt x="5740265" y="255281"/>
                  <a:pt x="5713761" y="255281"/>
                </a:cubicBezTo>
                <a:lnTo>
                  <a:pt x="5618542" y="300652"/>
                </a:lnTo>
                <a:cubicBezTo>
                  <a:pt x="5578503" y="304530"/>
                  <a:pt x="5611705" y="330512"/>
                  <a:pt x="5560778" y="337880"/>
                </a:cubicBezTo>
                <a:cubicBezTo>
                  <a:pt x="5509852" y="345248"/>
                  <a:pt x="5417395" y="283201"/>
                  <a:pt x="5377550" y="278548"/>
                </a:cubicBezTo>
                <a:cubicBezTo>
                  <a:pt x="5367080" y="283201"/>
                  <a:pt x="5306003" y="289601"/>
                  <a:pt x="5295533" y="294254"/>
                </a:cubicBezTo>
                <a:lnTo>
                  <a:pt x="5235873" y="342810"/>
                </a:lnTo>
                <a:lnTo>
                  <a:pt x="5062330" y="331304"/>
                </a:lnTo>
                <a:lnTo>
                  <a:pt x="4943061" y="331304"/>
                </a:lnTo>
                <a:lnTo>
                  <a:pt x="4611756" y="198782"/>
                </a:lnTo>
                <a:lnTo>
                  <a:pt x="4386469" y="132521"/>
                </a:lnTo>
                <a:lnTo>
                  <a:pt x="4318493" y="67855"/>
                </a:lnTo>
                <a:lnTo>
                  <a:pt x="4230932" y="115941"/>
                </a:lnTo>
                <a:lnTo>
                  <a:pt x="3670852" y="66261"/>
                </a:lnTo>
                <a:lnTo>
                  <a:pt x="3260034" y="119269"/>
                </a:lnTo>
                <a:lnTo>
                  <a:pt x="2968487" y="39756"/>
                </a:lnTo>
                <a:lnTo>
                  <a:pt x="2796208" y="0"/>
                </a:lnTo>
                <a:lnTo>
                  <a:pt x="2557669" y="212034"/>
                </a:lnTo>
                <a:lnTo>
                  <a:pt x="2239617" y="119269"/>
                </a:lnTo>
                <a:lnTo>
                  <a:pt x="1775791" y="371061"/>
                </a:lnTo>
                <a:lnTo>
                  <a:pt x="1298713" y="689113"/>
                </a:lnTo>
                <a:lnTo>
                  <a:pt x="1073426" y="901148"/>
                </a:lnTo>
              </a:path>
            </a:pathLst>
          </a:custGeom>
          <a:solidFill>
            <a:srgbClr val="00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E21709-7F21-321A-614B-E859C8E8D93D}"/>
              </a:ext>
            </a:extLst>
          </p:cNvPr>
          <p:cNvSpPr/>
          <p:nvPr/>
        </p:nvSpPr>
        <p:spPr>
          <a:xfrm>
            <a:off x="-79914" y="3886195"/>
            <a:ext cx="1615489" cy="274317"/>
          </a:xfrm>
          <a:prstGeom prst="rect">
            <a:avLst/>
          </a:prstGeom>
          <a:gradFill>
            <a:gsLst>
              <a:gs pos="75000">
                <a:srgbClr val="325A5D"/>
              </a:gs>
              <a:gs pos="0">
                <a:srgbClr val="B1DFE2"/>
              </a:gs>
              <a:gs pos="100000">
                <a:srgbClr val="183F4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F81141-397A-513B-08C7-3CE44BE436F5}"/>
              </a:ext>
            </a:extLst>
          </p:cNvPr>
          <p:cNvSpPr/>
          <p:nvPr/>
        </p:nvSpPr>
        <p:spPr>
          <a:xfrm>
            <a:off x="9634315" y="3873750"/>
            <a:ext cx="2557686" cy="404294"/>
          </a:xfrm>
          <a:prstGeom prst="rect">
            <a:avLst/>
          </a:prstGeom>
          <a:gradFill>
            <a:gsLst>
              <a:gs pos="0">
                <a:schemeClr val="bg2">
                  <a:lumMod val="20000"/>
                  <a:lumOff val="80000"/>
                </a:schemeClr>
              </a:gs>
              <a:gs pos="100000">
                <a:schemeClr val="bg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1712706-C1A3-FBE5-8FE3-DC7925C472D2}"/>
              </a:ext>
            </a:extLst>
          </p:cNvPr>
          <p:cNvSpPr/>
          <p:nvPr/>
        </p:nvSpPr>
        <p:spPr>
          <a:xfrm>
            <a:off x="3640958" y="3429000"/>
            <a:ext cx="3724937" cy="640080"/>
          </a:xfrm>
          <a:prstGeom prst="rect">
            <a:avLst/>
          </a:prstGeom>
          <a:gradFill>
            <a:gsLst>
              <a:gs pos="0">
                <a:schemeClr val="bg2">
                  <a:lumMod val="20000"/>
                  <a:lumOff val="80000"/>
                </a:schemeClr>
              </a:gs>
              <a:gs pos="67000">
                <a:srgbClr val="849DF0"/>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084C0A7A-75BE-36C8-08A6-6660CD74BE7A}"/>
              </a:ext>
            </a:extLst>
          </p:cNvPr>
          <p:cNvSpPr/>
          <p:nvPr/>
        </p:nvSpPr>
        <p:spPr>
          <a:xfrm>
            <a:off x="98384" y="3765415"/>
            <a:ext cx="12197116" cy="2623156"/>
          </a:xfrm>
          <a:custGeom>
            <a:avLst/>
            <a:gdLst>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16418 w 12112487"/>
              <a:gd name="connsiteY51" fmla="*/ 75672 h 2633341"/>
              <a:gd name="connsiteX52" fmla="*/ 6069496 w 12112487"/>
              <a:gd name="connsiteY52" fmla="*/ 75672 h 2633341"/>
              <a:gd name="connsiteX53" fmla="*/ 5857461 w 12112487"/>
              <a:gd name="connsiteY53" fmla="*/ 128680 h 2633341"/>
              <a:gd name="connsiteX54" fmla="*/ 5208105 w 12112487"/>
              <a:gd name="connsiteY54" fmla="*/ 88924 h 2633341"/>
              <a:gd name="connsiteX55" fmla="*/ 5168348 w 12112487"/>
              <a:gd name="connsiteY55" fmla="*/ 115428 h 2633341"/>
              <a:gd name="connsiteX56" fmla="*/ 4916557 w 12112487"/>
              <a:gd name="connsiteY56" fmla="*/ 102176 h 2633341"/>
              <a:gd name="connsiteX57" fmla="*/ 4147931 w 12112487"/>
              <a:gd name="connsiteY57" fmla="*/ 234698 h 2633341"/>
              <a:gd name="connsiteX58" fmla="*/ 4055166 w 12112487"/>
              <a:gd name="connsiteY58" fmla="*/ 208193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1826 w 12112487"/>
              <a:gd name="connsiteY64" fmla="*/ 49167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16418 w 12112487"/>
              <a:gd name="connsiteY51" fmla="*/ 75672 h 2633341"/>
              <a:gd name="connsiteX52" fmla="*/ 6069496 w 12112487"/>
              <a:gd name="connsiteY52" fmla="*/ 75672 h 2633341"/>
              <a:gd name="connsiteX53" fmla="*/ 5857461 w 12112487"/>
              <a:gd name="connsiteY53" fmla="*/ 128680 h 2633341"/>
              <a:gd name="connsiteX54" fmla="*/ 5208105 w 12112487"/>
              <a:gd name="connsiteY54" fmla="*/ 8892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055166 w 12112487"/>
              <a:gd name="connsiteY58" fmla="*/ 208193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1826 w 12112487"/>
              <a:gd name="connsiteY64" fmla="*/ 49167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16418 w 12112487"/>
              <a:gd name="connsiteY51" fmla="*/ 75672 h 2633341"/>
              <a:gd name="connsiteX52" fmla="*/ 6069496 w 12112487"/>
              <a:gd name="connsiteY52" fmla="*/ 75672 h 2633341"/>
              <a:gd name="connsiteX53" fmla="*/ 5857461 w 12112487"/>
              <a:gd name="connsiteY53" fmla="*/ 128680 h 2633341"/>
              <a:gd name="connsiteX54" fmla="*/ 5208105 w 12112487"/>
              <a:gd name="connsiteY54" fmla="*/ 8892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1826 w 12112487"/>
              <a:gd name="connsiteY64" fmla="*/ 49167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208105 w 12112487"/>
              <a:gd name="connsiteY54" fmla="*/ 8892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1826 w 12112487"/>
              <a:gd name="connsiteY64" fmla="*/ 49167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1826 w 12112487"/>
              <a:gd name="connsiteY64" fmla="*/ 49167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485322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79445 w 12112487"/>
              <a:gd name="connsiteY65" fmla="*/ 168437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2849218 w 12112487"/>
              <a:gd name="connsiteY66" fmla="*/ 155185 h 2633341"/>
              <a:gd name="connsiteX67" fmla="*/ 2849218 w 12112487"/>
              <a:gd name="connsiteY67" fmla="*/ 155185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2849218 w 12112487"/>
              <a:gd name="connsiteY66" fmla="*/ 155185 h 2633341"/>
              <a:gd name="connsiteX67" fmla="*/ 2959908 w 12112487"/>
              <a:gd name="connsiteY67" fmla="*/ 159998 h 2633341"/>
              <a:gd name="connsiteX68" fmla="*/ 2782957 w 12112487"/>
              <a:gd name="connsiteY68" fmla="*/ 261202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2849218 w 12112487"/>
              <a:gd name="connsiteY66" fmla="*/ 155185 h 2633341"/>
              <a:gd name="connsiteX67" fmla="*/ 2959908 w 12112487"/>
              <a:gd name="connsiteY67" fmla="*/ 159998 h 2633341"/>
              <a:gd name="connsiteX68" fmla="*/ 2965837 w 12112487"/>
              <a:gd name="connsiteY68" fmla="*/ 251577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2965837 w 12112487"/>
              <a:gd name="connsiteY68" fmla="*/ 251577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239618 w 12112487"/>
              <a:gd name="connsiteY69" fmla="*/ 221445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239618 w 12112487"/>
              <a:gd name="connsiteY70" fmla="*/ 327463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03513 w 12112487"/>
              <a:gd name="connsiteY72" fmla="*/ 314211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97496 w 12112487"/>
              <a:gd name="connsiteY73" fmla="*/ 234698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272209 w 12112487"/>
              <a:gd name="connsiteY74" fmla="*/ 261202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4887 w 12112487"/>
              <a:gd name="connsiteY75" fmla="*/ 287706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43339 w 12112487"/>
              <a:gd name="connsiteY77" fmla="*/ 619011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495213 w 12112487"/>
              <a:gd name="connsiteY77" fmla="*/ 465007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71061 w 12112487"/>
              <a:gd name="connsiteY78" fmla="*/ 566002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46505 w 12112487"/>
              <a:gd name="connsiteY49" fmla="*/ 141932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699513 w 12112487"/>
              <a:gd name="connsiteY48" fmla="*/ 102176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5531 w 12112487"/>
              <a:gd name="connsiteY47" fmla="*/ 88924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85044 w 12112487"/>
              <a:gd name="connsiteY46" fmla="*/ 15518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1684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04313 w 12112487"/>
              <a:gd name="connsiteY44" fmla="*/ 181689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719931 w 12112487"/>
              <a:gd name="connsiteY40" fmla="*/ 221445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746435 w 12112487"/>
              <a:gd name="connsiteY41" fmla="*/ 115428 h 2633341"/>
              <a:gd name="connsiteX42" fmla="*/ 8534400 w 12112487"/>
              <a:gd name="connsiteY42" fmla="*/ 62419 h 2633341"/>
              <a:gd name="connsiteX43" fmla="*/ 8150087 w 12112487"/>
              <a:gd name="connsiteY43" fmla="*/ 88924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34400 w 12112487"/>
              <a:gd name="connsiteY42" fmla="*/ 62419 h 2633341"/>
              <a:gd name="connsiteX43" fmla="*/ 8150087 w 12112487"/>
              <a:gd name="connsiteY43" fmla="*/ 88924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150087 w 12112487"/>
              <a:gd name="connsiteY43" fmla="*/ 88924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64557 w 12112487"/>
              <a:gd name="connsiteY45" fmla="*/ 270037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70907 w 12112487"/>
              <a:gd name="connsiteY45" fmla="*/ 284324 h 2633341"/>
              <a:gd name="connsiteX46" fmla="*/ 7861232 w 12112487"/>
              <a:gd name="connsiteY46" fmla="*/ 27583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78818 w 12112487"/>
              <a:gd name="connsiteY19" fmla="*/ 420228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70907 w 12112487"/>
              <a:gd name="connsiteY45" fmla="*/ 284324 h 2633341"/>
              <a:gd name="connsiteX46" fmla="*/ 7880282 w 12112487"/>
              <a:gd name="connsiteY46" fmla="*/ 28218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145079 w 12112487"/>
              <a:gd name="connsiteY18" fmla="*/ 406976 h 2633341"/>
              <a:gd name="connsiteX19" fmla="*/ 11012506 w 12112487"/>
              <a:gd name="connsiteY19" fmla="*/ 517950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70907 w 12112487"/>
              <a:gd name="connsiteY45" fmla="*/ 284324 h 2633341"/>
              <a:gd name="connsiteX46" fmla="*/ 7880282 w 12112487"/>
              <a:gd name="connsiteY46" fmla="*/ 28218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251096 w 12112487"/>
              <a:gd name="connsiteY17" fmla="*/ 247950 h 2633341"/>
              <a:gd name="connsiteX18" fmla="*/ 11071788 w 12112487"/>
              <a:gd name="connsiteY18" fmla="*/ 461072 h 2633341"/>
              <a:gd name="connsiteX19" fmla="*/ 11012506 w 12112487"/>
              <a:gd name="connsiteY19" fmla="*/ 517950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70907 w 12112487"/>
              <a:gd name="connsiteY45" fmla="*/ 284324 h 2633341"/>
              <a:gd name="connsiteX46" fmla="*/ 7880282 w 12112487"/>
              <a:gd name="connsiteY46" fmla="*/ 28218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0228 h 2633341"/>
              <a:gd name="connsiteX1" fmla="*/ 13253 w 12112487"/>
              <a:gd name="connsiteY1" fmla="*/ 2633341 h 2633341"/>
              <a:gd name="connsiteX2" fmla="*/ 12072731 w 12112487"/>
              <a:gd name="connsiteY2" fmla="*/ 2633341 h 2633341"/>
              <a:gd name="connsiteX3" fmla="*/ 12112487 w 12112487"/>
              <a:gd name="connsiteY3" fmla="*/ 499741 h 2633341"/>
              <a:gd name="connsiteX4" fmla="*/ 12112487 w 12112487"/>
              <a:gd name="connsiteY4" fmla="*/ 499741 h 2633341"/>
              <a:gd name="connsiteX5" fmla="*/ 11926957 w 12112487"/>
              <a:gd name="connsiteY5" fmla="*/ 486489 h 2633341"/>
              <a:gd name="connsiteX6" fmla="*/ 11714922 w 12112487"/>
              <a:gd name="connsiteY6" fmla="*/ 526245 h 2633341"/>
              <a:gd name="connsiteX7" fmla="*/ 11635409 w 12112487"/>
              <a:gd name="connsiteY7" fmla="*/ 539498 h 2633341"/>
              <a:gd name="connsiteX8" fmla="*/ 11582400 w 12112487"/>
              <a:gd name="connsiteY8" fmla="*/ 526245 h 2633341"/>
              <a:gd name="connsiteX9" fmla="*/ 11555896 w 12112487"/>
              <a:gd name="connsiteY9" fmla="*/ 486489 h 2633341"/>
              <a:gd name="connsiteX10" fmla="*/ 11516139 w 12112487"/>
              <a:gd name="connsiteY10" fmla="*/ 459985 h 2633341"/>
              <a:gd name="connsiteX11" fmla="*/ 11343861 w 12112487"/>
              <a:gd name="connsiteY11" fmla="*/ 473237 h 2633341"/>
              <a:gd name="connsiteX12" fmla="*/ 11251096 w 12112487"/>
              <a:gd name="connsiteY12" fmla="*/ 512993 h 2633341"/>
              <a:gd name="connsiteX13" fmla="*/ 11198087 w 12112487"/>
              <a:gd name="connsiteY13" fmla="*/ 367219 h 2633341"/>
              <a:gd name="connsiteX14" fmla="*/ 11264348 w 12112487"/>
              <a:gd name="connsiteY14" fmla="*/ 9411 h 2633341"/>
              <a:gd name="connsiteX15" fmla="*/ 11370366 w 12112487"/>
              <a:gd name="connsiteY15" fmla="*/ 128680 h 2633341"/>
              <a:gd name="connsiteX16" fmla="*/ 11357113 w 12112487"/>
              <a:gd name="connsiteY16" fmla="*/ 168437 h 2633341"/>
              <a:gd name="connsiteX17" fmla="*/ 11132433 w 12112487"/>
              <a:gd name="connsiteY17" fmla="*/ 403259 h 2633341"/>
              <a:gd name="connsiteX18" fmla="*/ 11071788 w 12112487"/>
              <a:gd name="connsiteY18" fmla="*/ 461072 h 2633341"/>
              <a:gd name="connsiteX19" fmla="*/ 11012506 w 12112487"/>
              <a:gd name="connsiteY19" fmla="*/ 517950 h 2633341"/>
              <a:gd name="connsiteX20" fmla="*/ 10561983 w 12112487"/>
              <a:gd name="connsiteY20" fmla="*/ 1069585 h 2633341"/>
              <a:gd name="connsiteX21" fmla="*/ 10734261 w 12112487"/>
              <a:gd name="connsiteY21" fmla="*/ 884054 h 2633341"/>
              <a:gd name="connsiteX22" fmla="*/ 10853531 w 12112487"/>
              <a:gd name="connsiteY22" fmla="*/ 764785 h 2633341"/>
              <a:gd name="connsiteX23" fmla="*/ 10880035 w 12112487"/>
              <a:gd name="connsiteY23" fmla="*/ 672019 h 2633341"/>
              <a:gd name="connsiteX24" fmla="*/ 10919792 w 12112487"/>
              <a:gd name="connsiteY24" fmla="*/ 619011 h 2633341"/>
              <a:gd name="connsiteX25" fmla="*/ 10787270 w 12112487"/>
              <a:gd name="connsiteY25" fmla="*/ 314211 h 2633341"/>
              <a:gd name="connsiteX26" fmla="*/ 10721009 w 12112487"/>
              <a:gd name="connsiteY26" fmla="*/ 300959 h 2633341"/>
              <a:gd name="connsiteX27" fmla="*/ 10668000 w 12112487"/>
              <a:gd name="connsiteY27" fmla="*/ 314211 h 2633341"/>
              <a:gd name="connsiteX28" fmla="*/ 10641496 w 12112487"/>
              <a:gd name="connsiteY28" fmla="*/ 380472 h 2633341"/>
              <a:gd name="connsiteX29" fmla="*/ 10588487 w 12112487"/>
              <a:gd name="connsiteY29" fmla="*/ 459985 h 2633341"/>
              <a:gd name="connsiteX30" fmla="*/ 10522226 w 12112487"/>
              <a:gd name="connsiteY30" fmla="*/ 446732 h 2633341"/>
              <a:gd name="connsiteX31" fmla="*/ 10508974 w 12112487"/>
              <a:gd name="connsiteY31" fmla="*/ 406976 h 2633341"/>
              <a:gd name="connsiteX32" fmla="*/ 10442713 w 12112487"/>
              <a:gd name="connsiteY32" fmla="*/ 380472 h 2633341"/>
              <a:gd name="connsiteX33" fmla="*/ 10283687 w 12112487"/>
              <a:gd name="connsiteY33" fmla="*/ 393724 h 2633341"/>
              <a:gd name="connsiteX34" fmla="*/ 10243931 w 12112487"/>
              <a:gd name="connsiteY34" fmla="*/ 406976 h 2633341"/>
              <a:gd name="connsiteX35" fmla="*/ 10124661 w 12112487"/>
              <a:gd name="connsiteY35" fmla="*/ 327463 h 2633341"/>
              <a:gd name="connsiteX36" fmla="*/ 10018644 w 12112487"/>
              <a:gd name="connsiteY36" fmla="*/ 340715 h 2633341"/>
              <a:gd name="connsiteX37" fmla="*/ 9978887 w 12112487"/>
              <a:gd name="connsiteY37" fmla="*/ 314211 h 2633341"/>
              <a:gd name="connsiteX38" fmla="*/ 9342783 w 12112487"/>
              <a:gd name="connsiteY38" fmla="*/ 340715 h 2633341"/>
              <a:gd name="connsiteX39" fmla="*/ 9316279 w 12112487"/>
              <a:gd name="connsiteY39" fmla="*/ 234698 h 2633341"/>
              <a:gd name="connsiteX40" fmla="*/ 8810418 w 12112487"/>
              <a:gd name="connsiteY40" fmla="*/ 224620 h 2633341"/>
              <a:gd name="connsiteX41" fmla="*/ 8809935 w 12112487"/>
              <a:gd name="connsiteY41" fmla="*/ 291641 h 2633341"/>
              <a:gd name="connsiteX42" fmla="*/ 8510588 w 12112487"/>
              <a:gd name="connsiteY42" fmla="*/ 275144 h 2633341"/>
              <a:gd name="connsiteX43" fmla="*/ 8242162 w 12112487"/>
              <a:gd name="connsiteY43" fmla="*/ 277836 h 2633341"/>
              <a:gd name="connsiteX44" fmla="*/ 8085275 w 12112487"/>
              <a:gd name="connsiteY44" fmla="*/ 275351 h 2633341"/>
              <a:gd name="connsiteX45" fmla="*/ 7970907 w 12112487"/>
              <a:gd name="connsiteY45" fmla="*/ 284324 h 2633341"/>
              <a:gd name="connsiteX46" fmla="*/ 7880282 w 12112487"/>
              <a:gd name="connsiteY46" fmla="*/ 282185 h 2633341"/>
              <a:gd name="connsiteX47" fmla="*/ 7802356 w 12112487"/>
              <a:gd name="connsiteY47" fmla="*/ 269899 h 2633341"/>
              <a:gd name="connsiteX48" fmla="*/ 7778888 w 12112487"/>
              <a:gd name="connsiteY48" fmla="*/ 164088 h 2633341"/>
              <a:gd name="connsiteX49" fmla="*/ 7651268 w 12112487"/>
              <a:gd name="connsiteY49" fmla="*/ 162569 h 2633341"/>
              <a:gd name="connsiteX50" fmla="*/ 7169426 w 12112487"/>
              <a:gd name="connsiteY50" fmla="*/ 155185 h 2633341"/>
              <a:gd name="connsiteX51" fmla="*/ 7154919 w 12112487"/>
              <a:gd name="connsiteY51" fmla="*/ 85297 h 2633341"/>
              <a:gd name="connsiteX52" fmla="*/ 6069496 w 12112487"/>
              <a:gd name="connsiteY52" fmla="*/ 75672 h 2633341"/>
              <a:gd name="connsiteX53" fmla="*/ 5857461 w 12112487"/>
              <a:gd name="connsiteY53" fmla="*/ 128680 h 2633341"/>
              <a:gd name="connsiteX54" fmla="*/ 5318795 w 12112487"/>
              <a:gd name="connsiteY54" fmla="*/ 69674 h 2633341"/>
              <a:gd name="connsiteX55" fmla="*/ 5168348 w 12112487"/>
              <a:gd name="connsiteY55" fmla="*/ 115428 h 2633341"/>
              <a:gd name="connsiteX56" fmla="*/ 4916557 w 12112487"/>
              <a:gd name="connsiteY56" fmla="*/ 102176 h 2633341"/>
              <a:gd name="connsiteX57" fmla="*/ 4451126 w 12112487"/>
              <a:gd name="connsiteY57" fmla="*/ 205822 h 2633341"/>
              <a:gd name="connsiteX58" fmla="*/ 4204357 w 12112487"/>
              <a:gd name="connsiteY58" fmla="*/ 160066 h 2633341"/>
              <a:gd name="connsiteX59" fmla="*/ 4041913 w 12112487"/>
              <a:gd name="connsiteY59" fmla="*/ 102176 h 2633341"/>
              <a:gd name="connsiteX60" fmla="*/ 3935896 w 12112487"/>
              <a:gd name="connsiteY60" fmla="*/ 88924 h 2633341"/>
              <a:gd name="connsiteX61" fmla="*/ 3710609 w 12112487"/>
              <a:gd name="connsiteY61" fmla="*/ 88924 h 2633341"/>
              <a:gd name="connsiteX62" fmla="*/ 3684105 w 12112487"/>
              <a:gd name="connsiteY62" fmla="*/ 62419 h 2633341"/>
              <a:gd name="connsiteX63" fmla="*/ 3564835 w 12112487"/>
              <a:gd name="connsiteY63" fmla="*/ 62419 h 2633341"/>
              <a:gd name="connsiteX64" fmla="*/ 3516638 w 12112487"/>
              <a:gd name="connsiteY64" fmla="*/ 82855 h 2633341"/>
              <a:gd name="connsiteX65" fmla="*/ 3384258 w 12112487"/>
              <a:gd name="connsiteY65" fmla="*/ 144374 h 2633341"/>
              <a:gd name="connsiteX66" fmla="*/ 3022473 w 12112487"/>
              <a:gd name="connsiteY66" fmla="*/ 169623 h 2633341"/>
              <a:gd name="connsiteX67" fmla="*/ 2959908 w 12112487"/>
              <a:gd name="connsiteY67" fmla="*/ 159998 h 2633341"/>
              <a:gd name="connsiteX68" fmla="*/ 3009151 w 12112487"/>
              <a:gd name="connsiteY68" fmla="*/ 217889 h 2633341"/>
              <a:gd name="connsiteX69" fmla="*/ 2306995 w 12112487"/>
              <a:gd name="connsiteY69" fmla="*/ 226258 h 2633341"/>
              <a:gd name="connsiteX70" fmla="*/ 2311807 w 12112487"/>
              <a:gd name="connsiteY70" fmla="*/ 337088 h 2633341"/>
              <a:gd name="connsiteX71" fmla="*/ 1603513 w 12112487"/>
              <a:gd name="connsiteY71" fmla="*/ 314211 h 2633341"/>
              <a:gd name="connsiteX72" fmla="*/ 1675702 w 12112487"/>
              <a:gd name="connsiteY72" fmla="*/ 343087 h 2633341"/>
              <a:gd name="connsiteX73" fmla="*/ 1483058 w 12112487"/>
              <a:gd name="connsiteY73" fmla="*/ 369451 h 2633341"/>
              <a:gd name="connsiteX74" fmla="*/ 1156706 w 12112487"/>
              <a:gd name="connsiteY74" fmla="*/ 405581 h 2633341"/>
              <a:gd name="connsiteX75" fmla="*/ 830074 w 12112487"/>
              <a:gd name="connsiteY75" fmla="*/ 398397 h 2633341"/>
              <a:gd name="connsiteX76" fmla="*/ 715618 w 12112487"/>
              <a:gd name="connsiteY76" fmla="*/ 380472 h 2633341"/>
              <a:gd name="connsiteX77" fmla="*/ 538527 w 12112487"/>
              <a:gd name="connsiteY77" fmla="*/ 388005 h 2633341"/>
              <a:gd name="connsiteX78" fmla="*/ 322934 w 12112487"/>
              <a:gd name="connsiteY78" fmla="*/ 354247 h 2633341"/>
              <a:gd name="connsiteX79" fmla="*/ 145774 w 12112487"/>
              <a:gd name="connsiteY79" fmla="*/ 314211 h 2633341"/>
              <a:gd name="connsiteX80" fmla="*/ 0 w 12112487"/>
              <a:gd name="connsiteY80" fmla="*/ 327463 h 2633341"/>
              <a:gd name="connsiteX81" fmla="*/ 13253 w 12112487"/>
              <a:gd name="connsiteY81" fmla="*/ 314211 h 2633341"/>
              <a:gd name="connsiteX0" fmla="*/ 0 w 12112487"/>
              <a:gd name="connsiteY0" fmla="*/ 421240 h 2634353"/>
              <a:gd name="connsiteX1" fmla="*/ 13253 w 12112487"/>
              <a:gd name="connsiteY1" fmla="*/ 2634353 h 2634353"/>
              <a:gd name="connsiteX2" fmla="*/ 12072731 w 12112487"/>
              <a:gd name="connsiteY2" fmla="*/ 2634353 h 2634353"/>
              <a:gd name="connsiteX3" fmla="*/ 12112487 w 12112487"/>
              <a:gd name="connsiteY3" fmla="*/ 500753 h 2634353"/>
              <a:gd name="connsiteX4" fmla="*/ 12112487 w 12112487"/>
              <a:gd name="connsiteY4" fmla="*/ 500753 h 2634353"/>
              <a:gd name="connsiteX5" fmla="*/ 11926957 w 12112487"/>
              <a:gd name="connsiteY5" fmla="*/ 487501 h 2634353"/>
              <a:gd name="connsiteX6" fmla="*/ 11714922 w 12112487"/>
              <a:gd name="connsiteY6" fmla="*/ 527257 h 2634353"/>
              <a:gd name="connsiteX7" fmla="*/ 11635409 w 12112487"/>
              <a:gd name="connsiteY7" fmla="*/ 540510 h 2634353"/>
              <a:gd name="connsiteX8" fmla="*/ 11582400 w 12112487"/>
              <a:gd name="connsiteY8" fmla="*/ 527257 h 2634353"/>
              <a:gd name="connsiteX9" fmla="*/ 11555896 w 12112487"/>
              <a:gd name="connsiteY9" fmla="*/ 487501 h 2634353"/>
              <a:gd name="connsiteX10" fmla="*/ 11516139 w 12112487"/>
              <a:gd name="connsiteY10" fmla="*/ 460997 h 2634353"/>
              <a:gd name="connsiteX11" fmla="*/ 11343861 w 12112487"/>
              <a:gd name="connsiteY11" fmla="*/ 474249 h 2634353"/>
              <a:gd name="connsiteX12" fmla="*/ 11251096 w 12112487"/>
              <a:gd name="connsiteY12" fmla="*/ 514005 h 2634353"/>
              <a:gd name="connsiteX13" fmla="*/ 11198087 w 12112487"/>
              <a:gd name="connsiteY13" fmla="*/ 368231 h 2634353"/>
              <a:gd name="connsiteX14" fmla="*/ 11264348 w 12112487"/>
              <a:gd name="connsiteY14" fmla="*/ 10423 h 2634353"/>
              <a:gd name="connsiteX15" fmla="*/ 11370366 w 12112487"/>
              <a:gd name="connsiteY15" fmla="*/ 129692 h 2634353"/>
              <a:gd name="connsiteX16" fmla="*/ 11156434 w 12112487"/>
              <a:gd name="connsiteY16" fmla="*/ 380598 h 2634353"/>
              <a:gd name="connsiteX17" fmla="*/ 11132433 w 12112487"/>
              <a:gd name="connsiteY17" fmla="*/ 404271 h 2634353"/>
              <a:gd name="connsiteX18" fmla="*/ 11071788 w 12112487"/>
              <a:gd name="connsiteY18" fmla="*/ 462084 h 2634353"/>
              <a:gd name="connsiteX19" fmla="*/ 11012506 w 12112487"/>
              <a:gd name="connsiteY19" fmla="*/ 518962 h 2634353"/>
              <a:gd name="connsiteX20" fmla="*/ 10561983 w 12112487"/>
              <a:gd name="connsiteY20" fmla="*/ 1070597 h 2634353"/>
              <a:gd name="connsiteX21" fmla="*/ 10734261 w 12112487"/>
              <a:gd name="connsiteY21" fmla="*/ 885066 h 2634353"/>
              <a:gd name="connsiteX22" fmla="*/ 10853531 w 12112487"/>
              <a:gd name="connsiteY22" fmla="*/ 765797 h 2634353"/>
              <a:gd name="connsiteX23" fmla="*/ 10880035 w 12112487"/>
              <a:gd name="connsiteY23" fmla="*/ 673031 h 2634353"/>
              <a:gd name="connsiteX24" fmla="*/ 10919792 w 12112487"/>
              <a:gd name="connsiteY24" fmla="*/ 620023 h 2634353"/>
              <a:gd name="connsiteX25" fmla="*/ 10787270 w 12112487"/>
              <a:gd name="connsiteY25" fmla="*/ 315223 h 2634353"/>
              <a:gd name="connsiteX26" fmla="*/ 10721009 w 12112487"/>
              <a:gd name="connsiteY26" fmla="*/ 301971 h 2634353"/>
              <a:gd name="connsiteX27" fmla="*/ 10668000 w 12112487"/>
              <a:gd name="connsiteY27" fmla="*/ 315223 h 2634353"/>
              <a:gd name="connsiteX28" fmla="*/ 10641496 w 12112487"/>
              <a:gd name="connsiteY28" fmla="*/ 381484 h 2634353"/>
              <a:gd name="connsiteX29" fmla="*/ 10588487 w 12112487"/>
              <a:gd name="connsiteY29" fmla="*/ 460997 h 2634353"/>
              <a:gd name="connsiteX30" fmla="*/ 10522226 w 12112487"/>
              <a:gd name="connsiteY30" fmla="*/ 447744 h 2634353"/>
              <a:gd name="connsiteX31" fmla="*/ 10508974 w 12112487"/>
              <a:gd name="connsiteY31" fmla="*/ 407988 h 2634353"/>
              <a:gd name="connsiteX32" fmla="*/ 10442713 w 12112487"/>
              <a:gd name="connsiteY32" fmla="*/ 381484 h 2634353"/>
              <a:gd name="connsiteX33" fmla="*/ 10283687 w 12112487"/>
              <a:gd name="connsiteY33" fmla="*/ 394736 h 2634353"/>
              <a:gd name="connsiteX34" fmla="*/ 10243931 w 12112487"/>
              <a:gd name="connsiteY34" fmla="*/ 407988 h 2634353"/>
              <a:gd name="connsiteX35" fmla="*/ 10124661 w 12112487"/>
              <a:gd name="connsiteY35" fmla="*/ 328475 h 2634353"/>
              <a:gd name="connsiteX36" fmla="*/ 10018644 w 12112487"/>
              <a:gd name="connsiteY36" fmla="*/ 341727 h 2634353"/>
              <a:gd name="connsiteX37" fmla="*/ 9978887 w 12112487"/>
              <a:gd name="connsiteY37" fmla="*/ 315223 h 2634353"/>
              <a:gd name="connsiteX38" fmla="*/ 9342783 w 12112487"/>
              <a:gd name="connsiteY38" fmla="*/ 341727 h 2634353"/>
              <a:gd name="connsiteX39" fmla="*/ 9316279 w 12112487"/>
              <a:gd name="connsiteY39" fmla="*/ 235710 h 2634353"/>
              <a:gd name="connsiteX40" fmla="*/ 8810418 w 12112487"/>
              <a:gd name="connsiteY40" fmla="*/ 225632 h 2634353"/>
              <a:gd name="connsiteX41" fmla="*/ 8809935 w 12112487"/>
              <a:gd name="connsiteY41" fmla="*/ 292653 h 2634353"/>
              <a:gd name="connsiteX42" fmla="*/ 8510588 w 12112487"/>
              <a:gd name="connsiteY42" fmla="*/ 276156 h 2634353"/>
              <a:gd name="connsiteX43" fmla="*/ 8242162 w 12112487"/>
              <a:gd name="connsiteY43" fmla="*/ 278848 h 2634353"/>
              <a:gd name="connsiteX44" fmla="*/ 8085275 w 12112487"/>
              <a:gd name="connsiteY44" fmla="*/ 276363 h 2634353"/>
              <a:gd name="connsiteX45" fmla="*/ 7970907 w 12112487"/>
              <a:gd name="connsiteY45" fmla="*/ 285336 h 2634353"/>
              <a:gd name="connsiteX46" fmla="*/ 7880282 w 12112487"/>
              <a:gd name="connsiteY46" fmla="*/ 283197 h 2634353"/>
              <a:gd name="connsiteX47" fmla="*/ 7802356 w 12112487"/>
              <a:gd name="connsiteY47" fmla="*/ 270911 h 2634353"/>
              <a:gd name="connsiteX48" fmla="*/ 7778888 w 12112487"/>
              <a:gd name="connsiteY48" fmla="*/ 165100 h 2634353"/>
              <a:gd name="connsiteX49" fmla="*/ 7651268 w 12112487"/>
              <a:gd name="connsiteY49" fmla="*/ 163581 h 2634353"/>
              <a:gd name="connsiteX50" fmla="*/ 7169426 w 12112487"/>
              <a:gd name="connsiteY50" fmla="*/ 156197 h 2634353"/>
              <a:gd name="connsiteX51" fmla="*/ 7154919 w 12112487"/>
              <a:gd name="connsiteY51" fmla="*/ 86309 h 2634353"/>
              <a:gd name="connsiteX52" fmla="*/ 6069496 w 12112487"/>
              <a:gd name="connsiteY52" fmla="*/ 76684 h 2634353"/>
              <a:gd name="connsiteX53" fmla="*/ 5857461 w 12112487"/>
              <a:gd name="connsiteY53" fmla="*/ 129692 h 2634353"/>
              <a:gd name="connsiteX54" fmla="*/ 5318795 w 12112487"/>
              <a:gd name="connsiteY54" fmla="*/ 70686 h 2634353"/>
              <a:gd name="connsiteX55" fmla="*/ 5168348 w 12112487"/>
              <a:gd name="connsiteY55" fmla="*/ 116440 h 2634353"/>
              <a:gd name="connsiteX56" fmla="*/ 4916557 w 12112487"/>
              <a:gd name="connsiteY56" fmla="*/ 103188 h 2634353"/>
              <a:gd name="connsiteX57" fmla="*/ 4451126 w 12112487"/>
              <a:gd name="connsiteY57" fmla="*/ 206834 h 2634353"/>
              <a:gd name="connsiteX58" fmla="*/ 4204357 w 12112487"/>
              <a:gd name="connsiteY58" fmla="*/ 161078 h 2634353"/>
              <a:gd name="connsiteX59" fmla="*/ 4041913 w 12112487"/>
              <a:gd name="connsiteY59" fmla="*/ 103188 h 2634353"/>
              <a:gd name="connsiteX60" fmla="*/ 3935896 w 12112487"/>
              <a:gd name="connsiteY60" fmla="*/ 89936 h 2634353"/>
              <a:gd name="connsiteX61" fmla="*/ 3710609 w 12112487"/>
              <a:gd name="connsiteY61" fmla="*/ 89936 h 2634353"/>
              <a:gd name="connsiteX62" fmla="*/ 3684105 w 12112487"/>
              <a:gd name="connsiteY62" fmla="*/ 63431 h 2634353"/>
              <a:gd name="connsiteX63" fmla="*/ 3564835 w 12112487"/>
              <a:gd name="connsiteY63" fmla="*/ 63431 h 2634353"/>
              <a:gd name="connsiteX64" fmla="*/ 3516638 w 12112487"/>
              <a:gd name="connsiteY64" fmla="*/ 83867 h 2634353"/>
              <a:gd name="connsiteX65" fmla="*/ 3384258 w 12112487"/>
              <a:gd name="connsiteY65" fmla="*/ 145386 h 2634353"/>
              <a:gd name="connsiteX66" fmla="*/ 3022473 w 12112487"/>
              <a:gd name="connsiteY66" fmla="*/ 170635 h 2634353"/>
              <a:gd name="connsiteX67" fmla="*/ 2959908 w 12112487"/>
              <a:gd name="connsiteY67" fmla="*/ 161010 h 2634353"/>
              <a:gd name="connsiteX68" fmla="*/ 3009151 w 12112487"/>
              <a:gd name="connsiteY68" fmla="*/ 218901 h 2634353"/>
              <a:gd name="connsiteX69" fmla="*/ 2306995 w 12112487"/>
              <a:gd name="connsiteY69" fmla="*/ 227270 h 2634353"/>
              <a:gd name="connsiteX70" fmla="*/ 2311807 w 12112487"/>
              <a:gd name="connsiteY70" fmla="*/ 338100 h 2634353"/>
              <a:gd name="connsiteX71" fmla="*/ 1603513 w 12112487"/>
              <a:gd name="connsiteY71" fmla="*/ 315223 h 2634353"/>
              <a:gd name="connsiteX72" fmla="*/ 1675702 w 12112487"/>
              <a:gd name="connsiteY72" fmla="*/ 344099 h 2634353"/>
              <a:gd name="connsiteX73" fmla="*/ 1483058 w 12112487"/>
              <a:gd name="connsiteY73" fmla="*/ 370463 h 2634353"/>
              <a:gd name="connsiteX74" fmla="*/ 1156706 w 12112487"/>
              <a:gd name="connsiteY74" fmla="*/ 406593 h 2634353"/>
              <a:gd name="connsiteX75" fmla="*/ 830074 w 12112487"/>
              <a:gd name="connsiteY75" fmla="*/ 399409 h 2634353"/>
              <a:gd name="connsiteX76" fmla="*/ 715618 w 12112487"/>
              <a:gd name="connsiteY76" fmla="*/ 381484 h 2634353"/>
              <a:gd name="connsiteX77" fmla="*/ 538527 w 12112487"/>
              <a:gd name="connsiteY77" fmla="*/ 389017 h 2634353"/>
              <a:gd name="connsiteX78" fmla="*/ 322934 w 12112487"/>
              <a:gd name="connsiteY78" fmla="*/ 355259 h 2634353"/>
              <a:gd name="connsiteX79" fmla="*/ 145774 w 12112487"/>
              <a:gd name="connsiteY79" fmla="*/ 315223 h 2634353"/>
              <a:gd name="connsiteX80" fmla="*/ 0 w 12112487"/>
              <a:gd name="connsiteY80" fmla="*/ 328475 h 2634353"/>
              <a:gd name="connsiteX81" fmla="*/ 13253 w 12112487"/>
              <a:gd name="connsiteY81" fmla="*/ 315223 h 2634353"/>
              <a:gd name="connsiteX0" fmla="*/ 0 w 12112487"/>
              <a:gd name="connsiteY0" fmla="*/ 424299 h 2637412"/>
              <a:gd name="connsiteX1" fmla="*/ 13253 w 12112487"/>
              <a:gd name="connsiteY1" fmla="*/ 2637412 h 2637412"/>
              <a:gd name="connsiteX2" fmla="*/ 12072731 w 12112487"/>
              <a:gd name="connsiteY2" fmla="*/ 2637412 h 2637412"/>
              <a:gd name="connsiteX3" fmla="*/ 12112487 w 12112487"/>
              <a:gd name="connsiteY3" fmla="*/ 503812 h 2637412"/>
              <a:gd name="connsiteX4" fmla="*/ 12112487 w 12112487"/>
              <a:gd name="connsiteY4" fmla="*/ 503812 h 2637412"/>
              <a:gd name="connsiteX5" fmla="*/ 11926957 w 12112487"/>
              <a:gd name="connsiteY5" fmla="*/ 490560 h 2637412"/>
              <a:gd name="connsiteX6" fmla="*/ 11714922 w 12112487"/>
              <a:gd name="connsiteY6" fmla="*/ 530316 h 2637412"/>
              <a:gd name="connsiteX7" fmla="*/ 11635409 w 12112487"/>
              <a:gd name="connsiteY7" fmla="*/ 543569 h 2637412"/>
              <a:gd name="connsiteX8" fmla="*/ 11582400 w 12112487"/>
              <a:gd name="connsiteY8" fmla="*/ 530316 h 2637412"/>
              <a:gd name="connsiteX9" fmla="*/ 11555896 w 12112487"/>
              <a:gd name="connsiteY9" fmla="*/ 490560 h 2637412"/>
              <a:gd name="connsiteX10" fmla="*/ 11516139 w 12112487"/>
              <a:gd name="connsiteY10" fmla="*/ 464056 h 2637412"/>
              <a:gd name="connsiteX11" fmla="*/ 11343861 w 12112487"/>
              <a:gd name="connsiteY11" fmla="*/ 477308 h 2637412"/>
              <a:gd name="connsiteX12" fmla="*/ 11251096 w 12112487"/>
              <a:gd name="connsiteY12" fmla="*/ 517064 h 2637412"/>
              <a:gd name="connsiteX13" fmla="*/ 11210303 w 12112487"/>
              <a:gd name="connsiteY13" fmla="*/ 442837 h 2637412"/>
              <a:gd name="connsiteX14" fmla="*/ 11264348 w 12112487"/>
              <a:gd name="connsiteY14" fmla="*/ 13482 h 2637412"/>
              <a:gd name="connsiteX15" fmla="*/ 11370366 w 12112487"/>
              <a:gd name="connsiteY15" fmla="*/ 132751 h 2637412"/>
              <a:gd name="connsiteX16" fmla="*/ 11156434 w 12112487"/>
              <a:gd name="connsiteY16" fmla="*/ 383657 h 2637412"/>
              <a:gd name="connsiteX17" fmla="*/ 11132433 w 12112487"/>
              <a:gd name="connsiteY17" fmla="*/ 407330 h 2637412"/>
              <a:gd name="connsiteX18" fmla="*/ 11071788 w 12112487"/>
              <a:gd name="connsiteY18" fmla="*/ 465143 h 2637412"/>
              <a:gd name="connsiteX19" fmla="*/ 11012506 w 12112487"/>
              <a:gd name="connsiteY19" fmla="*/ 522021 h 2637412"/>
              <a:gd name="connsiteX20" fmla="*/ 10561983 w 12112487"/>
              <a:gd name="connsiteY20" fmla="*/ 1073656 h 2637412"/>
              <a:gd name="connsiteX21" fmla="*/ 10734261 w 12112487"/>
              <a:gd name="connsiteY21" fmla="*/ 888125 h 2637412"/>
              <a:gd name="connsiteX22" fmla="*/ 10853531 w 12112487"/>
              <a:gd name="connsiteY22" fmla="*/ 768856 h 2637412"/>
              <a:gd name="connsiteX23" fmla="*/ 10880035 w 12112487"/>
              <a:gd name="connsiteY23" fmla="*/ 676090 h 2637412"/>
              <a:gd name="connsiteX24" fmla="*/ 10919792 w 12112487"/>
              <a:gd name="connsiteY24" fmla="*/ 623082 h 2637412"/>
              <a:gd name="connsiteX25" fmla="*/ 10787270 w 12112487"/>
              <a:gd name="connsiteY25" fmla="*/ 318282 h 2637412"/>
              <a:gd name="connsiteX26" fmla="*/ 10721009 w 12112487"/>
              <a:gd name="connsiteY26" fmla="*/ 305030 h 2637412"/>
              <a:gd name="connsiteX27" fmla="*/ 10668000 w 12112487"/>
              <a:gd name="connsiteY27" fmla="*/ 318282 h 2637412"/>
              <a:gd name="connsiteX28" fmla="*/ 10641496 w 12112487"/>
              <a:gd name="connsiteY28" fmla="*/ 384543 h 2637412"/>
              <a:gd name="connsiteX29" fmla="*/ 10588487 w 12112487"/>
              <a:gd name="connsiteY29" fmla="*/ 464056 h 2637412"/>
              <a:gd name="connsiteX30" fmla="*/ 10522226 w 12112487"/>
              <a:gd name="connsiteY30" fmla="*/ 450803 h 2637412"/>
              <a:gd name="connsiteX31" fmla="*/ 10508974 w 12112487"/>
              <a:gd name="connsiteY31" fmla="*/ 411047 h 2637412"/>
              <a:gd name="connsiteX32" fmla="*/ 10442713 w 12112487"/>
              <a:gd name="connsiteY32" fmla="*/ 384543 h 2637412"/>
              <a:gd name="connsiteX33" fmla="*/ 10283687 w 12112487"/>
              <a:gd name="connsiteY33" fmla="*/ 397795 h 2637412"/>
              <a:gd name="connsiteX34" fmla="*/ 10243931 w 12112487"/>
              <a:gd name="connsiteY34" fmla="*/ 411047 h 2637412"/>
              <a:gd name="connsiteX35" fmla="*/ 10124661 w 12112487"/>
              <a:gd name="connsiteY35" fmla="*/ 331534 h 2637412"/>
              <a:gd name="connsiteX36" fmla="*/ 10018644 w 12112487"/>
              <a:gd name="connsiteY36" fmla="*/ 344786 h 2637412"/>
              <a:gd name="connsiteX37" fmla="*/ 9978887 w 12112487"/>
              <a:gd name="connsiteY37" fmla="*/ 318282 h 2637412"/>
              <a:gd name="connsiteX38" fmla="*/ 9342783 w 12112487"/>
              <a:gd name="connsiteY38" fmla="*/ 344786 h 2637412"/>
              <a:gd name="connsiteX39" fmla="*/ 9316279 w 12112487"/>
              <a:gd name="connsiteY39" fmla="*/ 238769 h 2637412"/>
              <a:gd name="connsiteX40" fmla="*/ 8810418 w 12112487"/>
              <a:gd name="connsiteY40" fmla="*/ 228691 h 2637412"/>
              <a:gd name="connsiteX41" fmla="*/ 8809935 w 12112487"/>
              <a:gd name="connsiteY41" fmla="*/ 295712 h 2637412"/>
              <a:gd name="connsiteX42" fmla="*/ 8510588 w 12112487"/>
              <a:gd name="connsiteY42" fmla="*/ 279215 h 2637412"/>
              <a:gd name="connsiteX43" fmla="*/ 8242162 w 12112487"/>
              <a:gd name="connsiteY43" fmla="*/ 281907 h 2637412"/>
              <a:gd name="connsiteX44" fmla="*/ 8085275 w 12112487"/>
              <a:gd name="connsiteY44" fmla="*/ 279422 h 2637412"/>
              <a:gd name="connsiteX45" fmla="*/ 7970907 w 12112487"/>
              <a:gd name="connsiteY45" fmla="*/ 288395 h 2637412"/>
              <a:gd name="connsiteX46" fmla="*/ 7880282 w 12112487"/>
              <a:gd name="connsiteY46" fmla="*/ 286256 h 2637412"/>
              <a:gd name="connsiteX47" fmla="*/ 7802356 w 12112487"/>
              <a:gd name="connsiteY47" fmla="*/ 273970 h 2637412"/>
              <a:gd name="connsiteX48" fmla="*/ 7778888 w 12112487"/>
              <a:gd name="connsiteY48" fmla="*/ 168159 h 2637412"/>
              <a:gd name="connsiteX49" fmla="*/ 7651268 w 12112487"/>
              <a:gd name="connsiteY49" fmla="*/ 166640 h 2637412"/>
              <a:gd name="connsiteX50" fmla="*/ 7169426 w 12112487"/>
              <a:gd name="connsiteY50" fmla="*/ 159256 h 2637412"/>
              <a:gd name="connsiteX51" fmla="*/ 7154919 w 12112487"/>
              <a:gd name="connsiteY51" fmla="*/ 89368 h 2637412"/>
              <a:gd name="connsiteX52" fmla="*/ 6069496 w 12112487"/>
              <a:gd name="connsiteY52" fmla="*/ 79743 h 2637412"/>
              <a:gd name="connsiteX53" fmla="*/ 5857461 w 12112487"/>
              <a:gd name="connsiteY53" fmla="*/ 132751 h 2637412"/>
              <a:gd name="connsiteX54" fmla="*/ 5318795 w 12112487"/>
              <a:gd name="connsiteY54" fmla="*/ 73745 h 2637412"/>
              <a:gd name="connsiteX55" fmla="*/ 5168348 w 12112487"/>
              <a:gd name="connsiteY55" fmla="*/ 119499 h 2637412"/>
              <a:gd name="connsiteX56" fmla="*/ 4916557 w 12112487"/>
              <a:gd name="connsiteY56" fmla="*/ 106247 h 2637412"/>
              <a:gd name="connsiteX57" fmla="*/ 4451126 w 12112487"/>
              <a:gd name="connsiteY57" fmla="*/ 209893 h 2637412"/>
              <a:gd name="connsiteX58" fmla="*/ 4204357 w 12112487"/>
              <a:gd name="connsiteY58" fmla="*/ 164137 h 2637412"/>
              <a:gd name="connsiteX59" fmla="*/ 4041913 w 12112487"/>
              <a:gd name="connsiteY59" fmla="*/ 106247 h 2637412"/>
              <a:gd name="connsiteX60" fmla="*/ 3935896 w 12112487"/>
              <a:gd name="connsiteY60" fmla="*/ 92995 h 2637412"/>
              <a:gd name="connsiteX61" fmla="*/ 3710609 w 12112487"/>
              <a:gd name="connsiteY61" fmla="*/ 92995 h 2637412"/>
              <a:gd name="connsiteX62" fmla="*/ 3684105 w 12112487"/>
              <a:gd name="connsiteY62" fmla="*/ 66490 h 2637412"/>
              <a:gd name="connsiteX63" fmla="*/ 3564835 w 12112487"/>
              <a:gd name="connsiteY63" fmla="*/ 66490 h 2637412"/>
              <a:gd name="connsiteX64" fmla="*/ 3516638 w 12112487"/>
              <a:gd name="connsiteY64" fmla="*/ 86926 h 2637412"/>
              <a:gd name="connsiteX65" fmla="*/ 3384258 w 12112487"/>
              <a:gd name="connsiteY65" fmla="*/ 148445 h 2637412"/>
              <a:gd name="connsiteX66" fmla="*/ 3022473 w 12112487"/>
              <a:gd name="connsiteY66" fmla="*/ 173694 h 2637412"/>
              <a:gd name="connsiteX67" fmla="*/ 2959908 w 12112487"/>
              <a:gd name="connsiteY67" fmla="*/ 164069 h 2637412"/>
              <a:gd name="connsiteX68" fmla="*/ 3009151 w 12112487"/>
              <a:gd name="connsiteY68" fmla="*/ 221960 h 2637412"/>
              <a:gd name="connsiteX69" fmla="*/ 2306995 w 12112487"/>
              <a:gd name="connsiteY69" fmla="*/ 230329 h 2637412"/>
              <a:gd name="connsiteX70" fmla="*/ 2311807 w 12112487"/>
              <a:gd name="connsiteY70" fmla="*/ 341159 h 2637412"/>
              <a:gd name="connsiteX71" fmla="*/ 1603513 w 12112487"/>
              <a:gd name="connsiteY71" fmla="*/ 318282 h 2637412"/>
              <a:gd name="connsiteX72" fmla="*/ 1675702 w 12112487"/>
              <a:gd name="connsiteY72" fmla="*/ 347158 h 2637412"/>
              <a:gd name="connsiteX73" fmla="*/ 1483058 w 12112487"/>
              <a:gd name="connsiteY73" fmla="*/ 373522 h 2637412"/>
              <a:gd name="connsiteX74" fmla="*/ 1156706 w 12112487"/>
              <a:gd name="connsiteY74" fmla="*/ 409652 h 2637412"/>
              <a:gd name="connsiteX75" fmla="*/ 830074 w 12112487"/>
              <a:gd name="connsiteY75" fmla="*/ 402468 h 2637412"/>
              <a:gd name="connsiteX76" fmla="*/ 715618 w 12112487"/>
              <a:gd name="connsiteY76" fmla="*/ 384543 h 2637412"/>
              <a:gd name="connsiteX77" fmla="*/ 538527 w 12112487"/>
              <a:gd name="connsiteY77" fmla="*/ 392076 h 2637412"/>
              <a:gd name="connsiteX78" fmla="*/ 322934 w 12112487"/>
              <a:gd name="connsiteY78" fmla="*/ 358318 h 2637412"/>
              <a:gd name="connsiteX79" fmla="*/ 145774 w 12112487"/>
              <a:gd name="connsiteY79" fmla="*/ 318282 h 2637412"/>
              <a:gd name="connsiteX80" fmla="*/ 0 w 12112487"/>
              <a:gd name="connsiteY80" fmla="*/ 331534 h 2637412"/>
              <a:gd name="connsiteX81" fmla="*/ 13253 w 12112487"/>
              <a:gd name="connsiteY81" fmla="*/ 318282 h 2637412"/>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370366 w 12112487"/>
              <a:gd name="connsiteY15" fmla="*/ 10976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53531 w 12112487"/>
              <a:gd name="connsiteY22" fmla="*/ 745874 h 2614430"/>
              <a:gd name="connsiteX23" fmla="*/ 10880035 w 12112487"/>
              <a:gd name="connsiteY23" fmla="*/ 653108 h 2614430"/>
              <a:gd name="connsiteX24" fmla="*/ 10919792 w 12112487"/>
              <a:gd name="connsiteY24" fmla="*/ 600100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53531 w 12112487"/>
              <a:gd name="connsiteY22" fmla="*/ 745874 h 2614430"/>
              <a:gd name="connsiteX23" fmla="*/ 10880035 w 12112487"/>
              <a:gd name="connsiteY23" fmla="*/ 653108 h 2614430"/>
              <a:gd name="connsiteX24" fmla="*/ 10919792 w 12112487"/>
              <a:gd name="connsiteY24" fmla="*/ 600100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53531 w 12112487"/>
              <a:gd name="connsiteY22" fmla="*/ 745874 h 2614430"/>
              <a:gd name="connsiteX23" fmla="*/ 10880035 w 12112487"/>
              <a:gd name="connsiteY23" fmla="*/ 653108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53531 w 12112487"/>
              <a:gd name="connsiteY22" fmla="*/ 745874 h 2614430"/>
              <a:gd name="connsiteX23" fmla="*/ 10880035 w 12112487"/>
              <a:gd name="connsiteY23" fmla="*/ 653108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53531 w 12112487"/>
              <a:gd name="connsiteY22" fmla="*/ 745874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4829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734261 w 12112487"/>
              <a:gd name="connsiteY21" fmla="*/ 865143 h 2614430"/>
              <a:gd name="connsiteX22" fmla="*/ 1086225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561983 w 12112487"/>
              <a:gd name="connsiteY20" fmla="*/ 1050674 h 2614430"/>
              <a:gd name="connsiteX21" fmla="*/ 10838964 w 12112487"/>
              <a:gd name="connsiteY21" fmla="*/ 633053 h 2614430"/>
              <a:gd name="connsiteX22" fmla="*/ 1086225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1015693 w 12112487"/>
              <a:gd name="connsiteY20" fmla="*/ 518438 h 2614430"/>
              <a:gd name="connsiteX21" fmla="*/ 10838964 w 12112487"/>
              <a:gd name="connsiteY21" fmla="*/ 633053 h 2614430"/>
              <a:gd name="connsiteX22" fmla="*/ 1086225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1015693 w 12112487"/>
              <a:gd name="connsiteY20" fmla="*/ 518438 h 2614430"/>
              <a:gd name="connsiteX21" fmla="*/ 10865139 w 12112487"/>
              <a:gd name="connsiteY21" fmla="*/ 533586 h 2614430"/>
              <a:gd name="connsiteX22" fmla="*/ 1086225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28441 w 12112487"/>
              <a:gd name="connsiteY20" fmla="*/ 525418 h 2614430"/>
              <a:gd name="connsiteX21" fmla="*/ 10865139 w 12112487"/>
              <a:gd name="connsiteY21" fmla="*/ 533586 h 2614430"/>
              <a:gd name="connsiteX22" fmla="*/ 10862256 w 12112487"/>
              <a:gd name="connsiteY22" fmla="*/ 499823 h 2614430"/>
              <a:gd name="connsiteX23" fmla="*/ 10852114 w 12112487"/>
              <a:gd name="connsiteY23" fmla="*/ 410547 h 2614430"/>
              <a:gd name="connsiteX24" fmla="*/ 10849991 w 12112487"/>
              <a:gd name="connsiteY24" fmla="*/ 359285 h 2614430"/>
              <a:gd name="connsiteX25" fmla="*/ 10787270 w 12112487"/>
              <a:gd name="connsiteY25" fmla="*/ 295300 h 2614430"/>
              <a:gd name="connsiteX26" fmla="*/ 10721009 w 12112487"/>
              <a:gd name="connsiteY26" fmla="*/ 282048 h 2614430"/>
              <a:gd name="connsiteX27" fmla="*/ 10668000 w 12112487"/>
              <a:gd name="connsiteY27" fmla="*/ 295300 h 2614430"/>
              <a:gd name="connsiteX28" fmla="*/ 10641496 w 12112487"/>
              <a:gd name="connsiteY28" fmla="*/ 361561 h 2614430"/>
              <a:gd name="connsiteX29" fmla="*/ 10588487 w 12112487"/>
              <a:gd name="connsiteY29" fmla="*/ 441074 h 2614430"/>
              <a:gd name="connsiteX30" fmla="*/ 10522226 w 12112487"/>
              <a:gd name="connsiteY30" fmla="*/ 427821 h 2614430"/>
              <a:gd name="connsiteX31" fmla="*/ 10508974 w 12112487"/>
              <a:gd name="connsiteY31" fmla="*/ 388065 h 2614430"/>
              <a:gd name="connsiteX32" fmla="*/ 10442713 w 12112487"/>
              <a:gd name="connsiteY32" fmla="*/ 361561 h 2614430"/>
              <a:gd name="connsiteX33" fmla="*/ 10283687 w 12112487"/>
              <a:gd name="connsiteY33" fmla="*/ 374813 h 2614430"/>
              <a:gd name="connsiteX34" fmla="*/ 10243931 w 12112487"/>
              <a:gd name="connsiteY34" fmla="*/ 388065 h 2614430"/>
              <a:gd name="connsiteX35" fmla="*/ 10124661 w 12112487"/>
              <a:gd name="connsiteY35" fmla="*/ 308552 h 2614430"/>
              <a:gd name="connsiteX36" fmla="*/ 10018644 w 12112487"/>
              <a:gd name="connsiteY36" fmla="*/ 321804 h 2614430"/>
              <a:gd name="connsiteX37" fmla="*/ 9978887 w 12112487"/>
              <a:gd name="connsiteY37" fmla="*/ 295300 h 2614430"/>
              <a:gd name="connsiteX38" fmla="*/ 9342783 w 12112487"/>
              <a:gd name="connsiteY38" fmla="*/ 321804 h 2614430"/>
              <a:gd name="connsiteX39" fmla="*/ 9316279 w 12112487"/>
              <a:gd name="connsiteY39" fmla="*/ 215787 h 2614430"/>
              <a:gd name="connsiteX40" fmla="*/ 8810418 w 12112487"/>
              <a:gd name="connsiteY40" fmla="*/ 205709 h 2614430"/>
              <a:gd name="connsiteX41" fmla="*/ 8809935 w 12112487"/>
              <a:gd name="connsiteY41" fmla="*/ 272730 h 2614430"/>
              <a:gd name="connsiteX42" fmla="*/ 8510588 w 12112487"/>
              <a:gd name="connsiteY42" fmla="*/ 256233 h 2614430"/>
              <a:gd name="connsiteX43" fmla="*/ 8242162 w 12112487"/>
              <a:gd name="connsiteY43" fmla="*/ 258925 h 2614430"/>
              <a:gd name="connsiteX44" fmla="*/ 8085275 w 12112487"/>
              <a:gd name="connsiteY44" fmla="*/ 256440 h 2614430"/>
              <a:gd name="connsiteX45" fmla="*/ 7970907 w 12112487"/>
              <a:gd name="connsiteY45" fmla="*/ 265413 h 2614430"/>
              <a:gd name="connsiteX46" fmla="*/ 7880282 w 12112487"/>
              <a:gd name="connsiteY46" fmla="*/ 263274 h 2614430"/>
              <a:gd name="connsiteX47" fmla="*/ 7802356 w 12112487"/>
              <a:gd name="connsiteY47" fmla="*/ 250988 h 2614430"/>
              <a:gd name="connsiteX48" fmla="*/ 7778888 w 12112487"/>
              <a:gd name="connsiteY48" fmla="*/ 145177 h 2614430"/>
              <a:gd name="connsiteX49" fmla="*/ 7651268 w 12112487"/>
              <a:gd name="connsiteY49" fmla="*/ 143658 h 2614430"/>
              <a:gd name="connsiteX50" fmla="*/ 7169426 w 12112487"/>
              <a:gd name="connsiteY50" fmla="*/ 136274 h 2614430"/>
              <a:gd name="connsiteX51" fmla="*/ 7154919 w 12112487"/>
              <a:gd name="connsiteY51" fmla="*/ 66386 h 2614430"/>
              <a:gd name="connsiteX52" fmla="*/ 6069496 w 12112487"/>
              <a:gd name="connsiteY52" fmla="*/ 56761 h 2614430"/>
              <a:gd name="connsiteX53" fmla="*/ 5857461 w 12112487"/>
              <a:gd name="connsiteY53" fmla="*/ 109769 h 2614430"/>
              <a:gd name="connsiteX54" fmla="*/ 5318795 w 12112487"/>
              <a:gd name="connsiteY54" fmla="*/ 50763 h 2614430"/>
              <a:gd name="connsiteX55" fmla="*/ 5168348 w 12112487"/>
              <a:gd name="connsiteY55" fmla="*/ 96517 h 2614430"/>
              <a:gd name="connsiteX56" fmla="*/ 4916557 w 12112487"/>
              <a:gd name="connsiteY56" fmla="*/ 83265 h 2614430"/>
              <a:gd name="connsiteX57" fmla="*/ 4451126 w 12112487"/>
              <a:gd name="connsiteY57" fmla="*/ 186911 h 2614430"/>
              <a:gd name="connsiteX58" fmla="*/ 4204357 w 12112487"/>
              <a:gd name="connsiteY58" fmla="*/ 141155 h 2614430"/>
              <a:gd name="connsiteX59" fmla="*/ 4041913 w 12112487"/>
              <a:gd name="connsiteY59" fmla="*/ 83265 h 2614430"/>
              <a:gd name="connsiteX60" fmla="*/ 3935896 w 12112487"/>
              <a:gd name="connsiteY60" fmla="*/ 70013 h 2614430"/>
              <a:gd name="connsiteX61" fmla="*/ 3710609 w 12112487"/>
              <a:gd name="connsiteY61" fmla="*/ 70013 h 2614430"/>
              <a:gd name="connsiteX62" fmla="*/ 3684105 w 12112487"/>
              <a:gd name="connsiteY62" fmla="*/ 43508 h 2614430"/>
              <a:gd name="connsiteX63" fmla="*/ 3564835 w 12112487"/>
              <a:gd name="connsiteY63" fmla="*/ 43508 h 2614430"/>
              <a:gd name="connsiteX64" fmla="*/ 3516638 w 12112487"/>
              <a:gd name="connsiteY64" fmla="*/ 63944 h 2614430"/>
              <a:gd name="connsiteX65" fmla="*/ 3384258 w 12112487"/>
              <a:gd name="connsiteY65" fmla="*/ 125463 h 2614430"/>
              <a:gd name="connsiteX66" fmla="*/ 3022473 w 12112487"/>
              <a:gd name="connsiteY66" fmla="*/ 150712 h 2614430"/>
              <a:gd name="connsiteX67" fmla="*/ 2959908 w 12112487"/>
              <a:gd name="connsiteY67" fmla="*/ 141087 h 2614430"/>
              <a:gd name="connsiteX68" fmla="*/ 3009151 w 12112487"/>
              <a:gd name="connsiteY68" fmla="*/ 198978 h 2614430"/>
              <a:gd name="connsiteX69" fmla="*/ 2306995 w 12112487"/>
              <a:gd name="connsiteY69" fmla="*/ 207347 h 2614430"/>
              <a:gd name="connsiteX70" fmla="*/ 2311807 w 12112487"/>
              <a:gd name="connsiteY70" fmla="*/ 318177 h 2614430"/>
              <a:gd name="connsiteX71" fmla="*/ 1603513 w 12112487"/>
              <a:gd name="connsiteY71" fmla="*/ 295300 h 2614430"/>
              <a:gd name="connsiteX72" fmla="*/ 1675702 w 12112487"/>
              <a:gd name="connsiteY72" fmla="*/ 324176 h 2614430"/>
              <a:gd name="connsiteX73" fmla="*/ 1483058 w 12112487"/>
              <a:gd name="connsiteY73" fmla="*/ 350540 h 2614430"/>
              <a:gd name="connsiteX74" fmla="*/ 1156706 w 12112487"/>
              <a:gd name="connsiteY74" fmla="*/ 386670 h 2614430"/>
              <a:gd name="connsiteX75" fmla="*/ 830074 w 12112487"/>
              <a:gd name="connsiteY75" fmla="*/ 379486 h 2614430"/>
              <a:gd name="connsiteX76" fmla="*/ 715618 w 12112487"/>
              <a:gd name="connsiteY76" fmla="*/ 361561 h 2614430"/>
              <a:gd name="connsiteX77" fmla="*/ 538527 w 12112487"/>
              <a:gd name="connsiteY77" fmla="*/ 369094 h 2614430"/>
              <a:gd name="connsiteX78" fmla="*/ 322934 w 12112487"/>
              <a:gd name="connsiteY78" fmla="*/ 335336 h 2614430"/>
              <a:gd name="connsiteX79" fmla="*/ 145774 w 12112487"/>
              <a:gd name="connsiteY79" fmla="*/ 295300 h 2614430"/>
              <a:gd name="connsiteX80" fmla="*/ 0 w 12112487"/>
              <a:gd name="connsiteY80" fmla="*/ 308552 h 2614430"/>
              <a:gd name="connsiteX81" fmla="*/ 13253 w 12112487"/>
              <a:gd name="connsiteY81"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10303 w 12112487"/>
              <a:gd name="connsiteY13" fmla="*/ 419855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43931 w 12112487"/>
              <a:gd name="connsiteY35" fmla="*/ 388065 h 2614430"/>
              <a:gd name="connsiteX36" fmla="*/ 10124661 w 12112487"/>
              <a:gd name="connsiteY36" fmla="*/ 308552 h 2614430"/>
              <a:gd name="connsiteX37" fmla="*/ 10018644 w 12112487"/>
              <a:gd name="connsiteY37" fmla="*/ 321804 h 2614430"/>
              <a:gd name="connsiteX38" fmla="*/ 9978887 w 12112487"/>
              <a:gd name="connsiteY38" fmla="*/ 295300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43931 w 12112487"/>
              <a:gd name="connsiteY35" fmla="*/ 388065 h 2614430"/>
              <a:gd name="connsiteX36" fmla="*/ 10124661 w 12112487"/>
              <a:gd name="connsiteY36" fmla="*/ 308552 h 2614430"/>
              <a:gd name="connsiteX37" fmla="*/ 10018644 w 12112487"/>
              <a:gd name="connsiteY37" fmla="*/ 321804 h 2614430"/>
              <a:gd name="connsiteX38" fmla="*/ 9978887 w 12112487"/>
              <a:gd name="connsiteY38" fmla="*/ 295300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43931 w 12112487"/>
              <a:gd name="connsiteY35" fmla="*/ 388065 h 2614430"/>
              <a:gd name="connsiteX36" fmla="*/ 10124661 w 12112487"/>
              <a:gd name="connsiteY36" fmla="*/ 308552 h 2614430"/>
              <a:gd name="connsiteX37" fmla="*/ 10018644 w 12112487"/>
              <a:gd name="connsiteY37" fmla="*/ 321804 h 2614430"/>
              <a:gd name="connsiteX38" fmla="*/ 9978887 w 12112487"/>
              <a:gd name="connsiteY38" fmla="*/ 295300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43931 w 12112487"/>
              <a:gd name="connsiteY35" fmla="*/ 388065 h 2614430"/>
              <a:gd name="connsiteX36" fmla="*/ 10081035 w 12112487"/>
              <a:gd name="connsiteY36" fmla="*/ 317277 h 2614430"/>
              <a:gd name="connsiteX37" fmla="*/ 10018644 w 12112487"/>
              <a:gd name="connsiteY37" fmla="*/ 321804 h 2614430"/>
              <a:gd name="connsiteX38" fmla="*/ 9978887 w 12112487"/>
              <a:gd name="connsiteY38" fmla="*/ 295300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978887 w 12112487"/>
              <a:gd name="connsiteY38" fmla="*/ 295300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42783 w 12112487"/>
              <a:gd name="connsiteY39" fmla="*/ 321804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510588 w 12112487"/>
              <a:gd name="connsiteY43" fmla="*/ 256233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714757 w 12112487"/>
              <a:gd name="connsiteY43" fmla="*/ 275428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09935 w 12112487"/>
              <a:gd name="connsiteY42" fmla="*/ 272730 h 2614430"/>
              <a:gd name="connsiteX43" fmla="*/ 8723482 w 12112487"/>
              <a:gd name="connsiteY43" fmla="*/ 257978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2162 w 12112487"/>
              <a:gd name="connsiteY44" fmla="*/ 258925 h 2614430"/>
              <a:gd name="connsiteX45" fmla="*/ 8085275 w 12112487"/>
              <a:gd name="connsiteY45" fmla="*/ 25644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2162 w 12112487"/>
              <a:gd name="connsiteY44" fmla="*/ 25892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78888 w 12112487"/>
              <a:gd name="connsiteY49" fmla="*/ 145177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2356 w 12112487"/>
              <a:gd name="connsiteY48" fmla="*/ 250988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54919 w 12112487"/>
              <a:gd name="connsiteY52" fmla="*/ 66386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84105 w 12112487"/>
              <a:gd name="connsiteY63" fmla="*/ 43508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7459 w 12112487"/>
              <a:gd name="connsiteY63" fmla="*/ 41763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7459 w 12112487"/>
              <a:gd name="connsiteY63" fmla="*/ 41763 h 2614430"/>
              <a:gd name="connsiteX64" fmla="*/ 3564835 w 12112487"/>
              <a:gd name="connsiteY64" fmla="*/ 43508 h 2614430"/>
              <a:gd name="connsiteX65" fmla="*/ 3516638 w 12112487"/>
              <a:gd name="connsiteY65" fmla="*/ 63944 h 2614430"/>
              <a:gd name="connsiteX66" fmla="*/ 338425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7459 w 12112487"/>
              <a:gd name="connsiteY63" fmla="*/ 41763 h 2614430"/>
              <a:gd name="connsiteX64" fmla="*/ 3564835 w 12112487"/>
              <a:gd name="connsiteY64" fmla="*/ 43508 h 2614430"/>
              <a:gd name="connsiteX65" fmla="*/ 3516638 w 12112487"/>
              <a:gd name="connsiteY65" fmla="*/ 63944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7459 w 12112487"/>
              <a:gd name="connsiteY63" fmla="*/ 41763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7459 w 12112487"/>
              <a:gd name="connsiteY63" fmla="*/ 41763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3009151 w 12112487"/>
              <a:gd name="connsiteY69" fmla="*/ 19897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5525 w 12112487"/>
              <a:gd name="connsiteY69" fmla="*/ 21293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06995 w 12112487"/>
              <a:gd name="connsiteY70" fmla="*/ 207347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06995 w 12112487"/>
              <a:gd name="connsiteY70" fmla="*/ 181171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03513 w 12112487"/>
              <a:gd name="connsiteY72" fmla="*/ 295300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75702 w 12112487"/>
              <a:gd name="connsiteY73" fmla="*/ 324176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22934 w 12112487"/>
              <a:gd name="connsiteY79" fmla="*/ 335336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45774 w 12112487"/>
              <a:gd name="connsiteY80" fmla="*/ 295300 h 2614430"/>
              <a:gd name="connsiteX81" fmla="*/ 0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45774 w 12112487"/>
              <a:gd name="connsiteY80" fmla="*/ 295300 h 2614430"/>
              <a:gd name="connsiteX81" fmla="*/ 52351 w 12112487"/>
              <a:gd name="connsiteY81" fmla="*/ 308552 h 2614430"/>
              <a:gd name="connsiteX82" fmla="*/ 13253 w 12112487"/>
              <a:gd name="connsiteY82" fmla="*/ 295300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45774 w 12112487"/>
              <a:gd name="connsiteY80" fmla="*/ 295300 h 2614430"/>
              <a:gd name="connsiteX81" fmla="*/ 52351 w 12112487"/>
              <a:gd name="connsiteY81" fmla="*/ 308552 h 2614430"/>
              <a:gd name="connsiteX82" fmla="*/ 8018 w 12112487"/>
              <a:gd name="connsiteY82" fmla="*/ 412217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45774 w 12112487"/>
              <a:gd name="connsiteY80" fmla="*/ 295300 h 2614430"/>
              <a:gd name="connsiteX81" fmla="*/ 52351 w 12112487"/>
              <a:gd name="connsiteY81" fmla="*/ 308552 h 2614430"/>
              <a:gd name="connsiteX82" fmla="*/ 2783 w 12112487"/>
              <a:gd name="connsiteY82" fmla="*/ 403492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37049 w 12112487"/>
              <a:gd name="connsiteY80" fmla="*/ 417452 h 2614430"/>
              <a:gd name="connsiteX81" fmla="*/ 52351 w 12112487"/>
              <a:gd name="connsiteY81" fmla="*/ 308552 h 2614430"/>
              <a:gd name="connsiteX82" fmla="*/ 2783 w 12112487"/>
              <a:gd name="connsiteY82" fmla="*/ 403492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75285 w 12112487"/>
              <a:gd name="connsiteY79" fmla="*/ 347551 h 2614430"/>
              <a:gd name="connsiteX80" fmla="*/ 137049 w 12112487"/>
              <a:gd name="connsiteY80" fmla="*/ 417452 h 2614430"/>
              <a:gd name="connsiteX81" fmla="*/ 52351 w 12112487"/>
              <a:gd name="connsiteY81" fmla="*/ 308552 h 2614430"/>
              <a:gd name="connsiteX82" fmla="*/ 2783 w 12112487"/>
              <a:gd name="connsiteY82" fmla="*/ 403492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96225 w 12112487"/>
              <a:gd name="connsiteY79" fmla="*/ 384197 h 2614430"/>
              <a:gd name="connsiteX80" fmla="*/ 137049 w 12112487"/>
              <a:gd name="connsiteY80" fmla="*/ 417452 h 2614430"/>
              <a:gd name="connsiteX81" fmla="*/ 52351 w 12112487"/>
              <a:gd name="connsiteY81" fmla="*/ 308552 h 2614430"/>
              <a:gd name="connsiteX82" fmla="*/ 2783 w 12112487"/>
              <a:gd name="connsiteY82" fmla="*/ 403492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96225 w 12112487"/>
              <a:gd name="connsiteY79" fmla="*/ 384197 h 2614430"/>
              <a:gd name="connsiteX80" fmla="*/ 137049 w 12112487"/>
              <a:gd name="connsiteY80" fmla="*/ 417452 h 2614430"/>
              <a:gd name="connsiteX81" fmla="*/ 43626 w 12112487"/>
              <a:gd name="connsiteY81" fmla="*/ 409764 h 2614430"/>
              <a:gd name="connsiteX82" fmla="*/ 2783 w 12112487"/>
              <a:gd name="connsiteY82" fmla="*/ 403492 h 2614430"/>
              <a:gd name="connsiteX0" fmla="*/ 0 w 12112487"/>
              <a:gd name="connsiteY0" fmla="*/ 401317 h 2614430"/>
              <a:gd name="connsiteX1" fmla="*/ 13253 w 12112487"/>
              <a:gd name="connsiteY1" fmla="*/ 2614430 h 2614430"/>
              <a:gd name="connsiteX2" fmla="*/ 12072731 w 12112487"/>
              <a:gd name="connsiteY2" fmla="*/ 2614430 h 2614430"/>
              <a:gd name="connsiteX3" fmla="*/ 12112487 w 12112487"/>
              <a:gd name="connsiteY3" fmla="*/ 480830 h 2614430"/>
              <a:gd name="connsiteX4" fmla="*/ 12112487 w 12112487"/>
              <a:gd name="connsiteY4" fmla="*/ 480830 h 2614430"/>
              <a:gd name="connsiteX5" fmla="*/ 11926957 w 12112487"/>
              <a:gd name="connsiteY5" fmla="*/ 467578 h 2614430"/>
              <a:gd name="connsiteX6" fmla="*/ 11714922 w 12112487"/>
              <a:gd name="connsiteY6" fmla="*/ 507334 h 2614430"/>
              <a:gd name="connsiteX7" fmla="*/ 11635409 w 12112487"/>
              <a:gd name="connsiteY7" fmla="*/ 520587 h 2614430"/>
              <a:gd name="connsiteX8" fmla="*/ 11582400 w 12112487"/>
              <a:gd name="connsiteY8" fmla="*/ 507334 h 2614430"/>
              <a:gd name="connsiteX9" fmla="*/ 11555896 w 12112487"/>
              <a:gd name="connsiteY9" fmla="*/ 467578 h 2614430"/>
              <a:gd name="connsiteX10" fmla="*/ 11516139 w 12112487"/>
              <a:gd name="connsiteY10" fmla="*/ 441074 h 2614430"/>
              <a:gd name="connsiteX11" fmla="*/ 11343861 w 12112487"/>
              <a:gd name="connsiteY11" fmla="*/ 454326 h 2614430"/>
              <a:gd name="connsiteX12" fmla="*/ 11251096 w 12112487"/>
              <a:gd name="connsiteY12" fmla="*/ 494082 h 2614430"/>
              <a:gd name="connsiteX13" fmla="*/ 11224263 w 12112487"/>
              <a:gd name="connsiteY13" fmla="*/ 449521 h 2614430"/>
              <a:gd name="connsiteX14" fmla="*/ 11217232 w 12112487"/>
              <a:gd name="connsiteY14" fmla="*/ 372664 h 2614430"/>
              <a:gd name="connsiteX15" fmla="*/ 11194117 w 12112487"/>
              <a:gd name="connsiteY15" fmla="*/ 345349 h 2614430"/>
              <a:gd name="connsiteX16" fmla="*/ 11156434 w 12112487"/>
              <a:gd name="connsiteY16" fmla="*/ 360675 h 2614430"/>
              <a:gd name="connsiteX17" fmla="*/ 11132433 w 12112487"/>
              <a:gd name="connsiteY17" fmla="*/ 384348 h 2614430"/>
              <a:gd name="connsiteX18" fmla="*/ 11071788 w 12112487"/>
              <a:gd name="connsiteY18" fmla="*/ 442161 h 2614430"/>
              <a:gd name="connsiteX19" fmla="*/ 11012506 w 12112487"/>
              <a:gd name="connsiteY19" fmla="*/ 499039 h 2614430"/>
              <a:gd name="connsiteX20" fmla="*/ 10965491 w 12112487"/>
              <a:gd name="connsiteY20" fmla="*/ 523824 h 2614430"/>
              <a:gd name="connsiteX21" fmla="*/ 10928441 w 12112487"/>
              <a:gd name="connsiteY21" fmla="*/ 525418 h 2614430"/>
              <a:gd name="connsiteX22" fmla="*/ 10865139 w 12112487"/>
              <a:gd name="connsiteY22" fmla="*/ 533586 h 2614430"/>
              <a:gd name="connsiteX23" fmla="*/ 10862256 w 12112487"/>
              <a:gd name="connsiteY23" fmla="*/ 499823 h 2614430"/>
              <a:gd name="connsiteX24" fmla="*/ 10852114 w 12112487"/>
              <a:gd name="connsiteY24" fmla="*/ 410547 h 2614430"/>
              <a:gd name="connsiteX25" fmla="*/ 10849991 w 12112487"/>
              <a:gd name="connsiteY25" fmla="*/ 359285 h 2614430"/>
              <a:gd name="connsiteX26" fmla="*/ 10787270 w 12112487"/>
              <a:gd name="connsiteY26" fmla="*/ 295300 h 2614430"/>
              <a:gd name="connsiteX27" fmla="*/ 10721009 w 12112487"/>
              <a:gd name="connsiteY27" fmla="*/ 282048 h 2614430"/>
              <a:gd name="connsiteX28" fmla="*/ 10668000 w 12112487"/>
              <a:gd name="connsiteY28" fmla="*/ 295300 h 2614430"/>
              <a:gd name="connsiteX29" fmla="*/ 10641496 w 12112487"/>
              <a:gd name="connsiteY29" fmla="*/ 361561 h 2614430"/>
              <a:gd name="connsiteX30" fmla="*/ 10588487 w 12112487"/>
              <a:gd name="connsiteY30" fmla="*/ 441074 h 2614430"/>
              <a:gd name="connsiteX31" fmla="*/ 10522226 w 12112487"/>
              <a:gd name="connsiteY31" fmla="*/ 427821 h 2614430"/>
              <a:gd name="connsiteX32" fmla="*/ 10508974 w 12112487"/>
              <a:gd name="connsiteY32" fmla="*/ 388065 h 2614430"/>
              <a:gd name="connsiteX33" fmla="*/ 10442713 w 12112487"/>
              <a:gd name="connsiteY33" fmla="*/ 361561 h 2614430"/>
              <a:gd name="connsiteX34" fmla="*/ 10283687 w 12112487"/>
              <a:gd name="connsiteY34" fmla="*/ 374813 h 2614430"/>
              <a:gd name="connsiteX35" fmla="*/ 10210775 w 12112487"/>
              <a:gd name="connsiteY35" fmla="*/ 351419 h 2614430"/>
              <a:gd name="connsiteX36" fmla="*/ 10081035 w 12112487"/>
              <a:gd name="connsiteY36" fmla="*/ 317277 h 2614430"/>
              <a:gd name="connsiteX37" fmla="*/ 10018644 w 12112487"/>
              <a:gd name="connsiteY37" fmla="*/ 321804 h 2614430"/>
              <a:gd name="connsiteX38" fmla="*/ 9813108 w 12112487"/>
              <a:gd name="connsiteY38" fmla="*/ 307515 h 2614430"/>
              <a:gd name="connsiteX39" fmla="*/ 9370703 w 12112487"/>
              <a:gd name="connsiteY39" fmla="*/ 234552 h 2614430"/>
              <a:gd name="connsiteX40" fmla="*/ 9316279 w 12112487"/>
              <a:gd name="connsiteY40" fmla="*/ 215787 h 2614430"/>
              <a:gd name="connsiteX41" fmla="*/ 8810418 w 12112487"/>
              <a:gd name="connsiteY41" fmla="*/ 205709 h 2614430"/>
              <a:gd name="connsiteX42" fmla="*/ 8815170 w 12112487"/>
              <a:gd name="connsiteY42" fmla="*/ 262260 h 2614430"/>
              <a:gd name="connsiteX43" fmla="*/ 8723482 w 12112487"/>
              <a:gd name="connsiteY43" fmla="*/ 257978 h 2614430"/>
              <a:gd name="connsiteX44" fmla="*/ 8240417 w 12112487"/>
              <a:gd name="connsiteY44" fmla="*/ 265905 h 2614430"/>
              <a:gd name="connsiteX45" fmla="*/ 8095746 w 12112487"/>
              <a:gd name="connsiteY45" fmla="*/ 263420 h 2614430"/>
              <a:gd name="connsiteX46" fmla="*/ 7970907 w 12112487"/>
              <a:gd name="connsiteY46" fmla="*/ 265413 h 2614430"/>
              <a:gd name="connsiteX47" fmla="*/ 7880282 w 12112487"/>
              <a:gd name="connsiteY47" fmla="*/ 263274 h 2614430"/>
              <a:gd name="connsiteX48" fmla="*/ 7805846 w 12112487"/>
              <a:gd name="connsiteY48" fmla="*/ 252733 h 2614430"/>
              <a:gd name="connsiteX49" fmla="*/ 7798083 w 12112487"/>
              <a:gd name="connsiteY49" fmla="*/ 146922 h 2614430"/>
              <a:gd name="connsiteX50" fmla="*/ 7651268 w 12112487"/>
              <a:gd name="connsiteY50" fmla="*/ 143658 h 2614430"/>
              <a:gd name="connsiteX51" fmla="*/ 7169426 w 12112487"/>
              <a:gd name="connsiteY51" fmla="*/ 136274 h 2614430"/>
              <a:gd name="connsiteX52" fmla="*/ 7168879 w 12112487"/>
              <a:gd name="connsiteY52" fmla="*/ 64641 h 2614430"/>
              <a:gd name="connsiteX53" fmla="*/ 6069496 w 12112487"/>
              <a:gd name="connsiteY53" fmla="*/ 56761 h 2614430"/>
              <a:gd name="connsiteX54" fmla="*/ 5857461 w 12112487"/>
              <a:gd name="connsiteY54" fmla="*/ 109769 h 2614430"/>
              <a:gd name="connsiteX55" fmla="*/ 5318795 w 12112487"/>
              <a:gd name="connsiteY55" fmla="*/ 50763 h 2614430"/>
              <a:gd name="connsiteX56" fmla="*/ 5168348 w 12112487"/>
              <a:gd name="connsiteY56" fmla="*/ 96517 h 2614430"/>
              <a:gd name="connsiteX57" fmla="*/ 4916557 w 12112487"/>
              <a:gd name="connsiteY57" fmla="*/ 83265 h 2614430"/>
              <a:gd name="connsiteX58" fmla="*/ 4451126 w 12112487"/>
              <a:gd name="connsiteY58" fmla="*/ 186911 h 2614430"/>
              <a:gd name="connsiteX59" fmla="*/ 4204357 w 12112487"/>
              <a:gd name="connsiteY59" fmla="*/ 141155 h 2614430"/>
              <a:gd name="connsiteX60" fmla="*/ 4041913 w 12112487"/>
              <a:gd name="connsiteY60" fmla="*/ 83265 h 2614430"/>
              <a:gd name="connsiteX61" fmla="*/ 3935896 w 12112487"/>
              <a:gd name="connsiteY61" fmla="*/ 70013 h 2614430"/>
              <a:gd name="connsiteX62" fmla="*/ 3710609 w 12112487"/>
              <a:gd name="connsiteY62" fmla="*/ 70013 h 2614430"/>
              <a:gd name="connsiteX63" fmla="*/ 3643969 w 12112487"/>
              <a:gd name="connsiteY63" fmla="*/ 50488 h 2614430"/>
              <a:gd name="connsiteX64" fmla="*/ 3564835 w 12112487"/>
              <a:gd name="connsiteY64" fmla="*/ 43508 h 2614430"/>
              <a:gd name="connsiteX65" fmla="*/ 3485227 w 12112487"/>
              <a:gd name="connsiteY65" fmla="*/ 72669 h 2614430"/>
              <a:gd name="connsiteX66" fmla="*/ 3391238 w 12112487"/>
              <a:gd name="connsiteY66" fmla="*/ 125463 h 2614430"/>
              <a:gd name="connsiteX67" fmla="*/ 3022473 w 12112487"/>
              <a:gd name="connsiteY67" fmla="*/ 150712 h 2614430"/>
              <a:gd name="connsiteX68" fmla="*/ 2959908 w 12112487"/>
              <a:gd name="connsiteY68" fmla="*/ 141087 h 2614430"/>
              <a:gd name="connsiteX69" fmla="*/ 2963780 w 12112487"/>
              <a:gd name="connsiteY69" fmla="*/ 191998 h 2614430"/>
              <a:gd name="connsiteX70" fmla="*/ 2319210 w 12112487"/>
              <a:gd name="connsiteY70" fmla="*/ 182916 h 2614430"/>
              <a:gd name="connsiteX71" fmla="*/ 2311807 w 12112487"/>
              <a:gd name="connsiteY71" fmla="*/ 318177 h 2614430"/>
              <a:gd name="connsiteX72" fmla="*/ 1683784 w 12112487"/>
              <a:gd name="connsiteY72" fmla="*/ 297045 h 2614430"/>
              <a:gd name="connsiteX73" fmla="*/ 1626841 w 12112487"/>
              <a:gd name="connsiteY73" fmla="*/ 306725 h 2614430"/>
              <a:gd name="connsiteX74" fmla="*/ 1483058 w 12112487"/>
              <a:gd name="connsiteY74" fmla="*/ 350540 h 2614430"/>
              <a:gd name="connsiteX75" fmla="*/ 1156706 w 12112487"/>
              <a:gd name="connsiteY75" fmla="*/ 386670 h 2614430"/>
              <a:gd name="connsiteX76" fmla="*/ 830074 w 12112487"/>
              <a:gd name="connsiteY76" fmla="*/ 379486 h 2614430"/>
              <a:gd name="connsiteX77" fmla="*/ 715618 w 12112487"/>
              <a:gd name="connsiteY77" fmla="*/ 361561 h 2614430"/>
              <a:gd name="connsiteX78" fmla="*/ 538527 w 12112487"/>
              <a:gd name="connsiteY78" fmla="*/ 369094 h 2614430"/>
              <a:gd name="connsiteX79" fmla="*/ 396225 w 12112487"/>
              <a:gd name="connsiteY79" fmla="*/ 384197 h 2614430"/>
              <a:gd name="connsiteX80" fmla="*/ 137049 w 12112487"/>
              <a:gd name="connsiteY80" fmla="*/ 417452 h 2614430"/>
              <a:gd name="connsiteX81" fmla="*/ 43626 w 12112487"/>
              <a:gd name="connsiteY81" fmla="*/ 409764 h 2614430"/>
              <a:gd name="connsiteX82" fmla="*/ 4528 w 12112487"/>
              <a:gd name="connsiteY82" fmla="*/ 440138 h 2614430"/>
              <a:gd name="connsiteX0" fmla="*/ 0 w 12108997"/>
              <a:gd name="connsiteY0" fmla="*/ 458903 h 2614430"/>
              <a:gd name="connsiteX1" fmla="*/ 9763 w 12108997"/>
              <a:gd name="connsiteY1" fmla="*/ 2614430 h 2614430"/>
              <a:gd name="connsiteX2" fmla="*/ 12069241 w 12108997"/>
              <a:gd name="connsiteY2" fmla="*/ 2614430 h 2614430"/>
              <a:gd name="connsiteX3" fmla="*/ 12108997 w 12108997"/>
              <a:gd name="connsiteY3" fmla="*/ 480830 h 2614430"/>
              <a:gd name="connsiteX4" fmla="*/ 12108997 w 12108997"/>
              <a:gd name="connsiteY4" fmla="*/ 480830 h 2614430"/>
              <a:gd name="connsiteX5" fmla="*/ 11923467 w 12108997"/>
              <a:gd name="connsiteY5" fmla="*/ 467578 h 2614430"/>
              <a:gd name="connsiteX6" fmla="*/ 11711432 w 12108997"/>
              <a:gd name="connsiteY6" fmla="*/ 507334 h 2614430"/>
              <a:gd name="connsiteX7" fmla="*/ 11631919 w 12108997"/>
              <a:gd name="connsiteY7" fmla="*/ 520587 h 2614430"/>
              <a:gd name="connsiteX8" fmla="*/ 11578910 w 12108997"/>
              <a:gd name="connsiteY8" fmla="*/ 507334 h 2614430"/>
              <a:gd name="connsiteX9" fmla="*/ 11552406 w 12108997"/>
              <a:gd name="connsiteY9" fmla="*/ 467578 h 2614430"/>
              <a:gd name="connsiteX10" fmla="*/ 11512649 w 12108997"/>
              <a:gd name="connsiteY10" fmla="*/ 441074 h 2614430"/>
              <a:gd name="connsiteX11" fmla="*/ 11340371 w 12108997"/>
              <a:gd name="connsiteY11" fmla="*/ 454326 h 2614430"/>
              <a:gd name="connsiteX12" fmla="*/ 11247606 w 12108997"/>
              <a:gd name="connsiteY12" fmla="*/ 494082 h 2614430"/>
              <a:gd name="connsiteX13" fmla="*/ 11220773 w 12108997"/>
              <a:gd name="connsiteY13" fmla="*/ 449521 h 2614430"/>
              <a:gd name="connsiteX14" fmla="*/ 11213742 w 12108997"/>
              <a:gd name="connsiteY14" fmla="*/ 372664 h 2614430"/>
              <a:gd name="connsiteX15" fmla="*/ 11190627 w 12108997"/>
              <a:gd name="connsiteY15" fmla="*/ 345349 h 2614430"/>
              <a:gd name="connsiteX16" fmla="*/ 11152944 w 12108997"/>
              <a:gd name="connsiteY16" fmla="*/ 360675 h 2614430"/>
              <a:gd name="connsiteX17" fmla="*/ 11128943 w 12108997"/>
              <a:gd name="connsiteY17" fmla="*/ 384348 h 2614430"/>
              <a:gd name="connsiteX18" fmla="*/ 11068298 w 12108997"/>
              <a:gd name="connsiteY18" fmla="*/ 442161 h 2614430"/>
              <a:gd name="connsiteX19" fmla="*/ 11009016 w 12108997"/>
              <a:gd name="connsiteY19" fmla="*/ 499039 h 2614430"/>
              <a:gd name="connsiteX20" fmla="*/ 10962001 w 12108997"/>
              <a:gd name="connsiteY20" fmla="*/ 523824 h 2614430"/>
              <a:gd name="connsiteX21" fmla="*/ 10924951 w 12108997"/>
              <a:gd name="connsiteY21" fmla="*/ 525418 h 2614430"/>
              <a:gd name="connsiteX22" fmla="*/ 10861649 w 12108997"/>
              <a:gd name="connsiteY22" fmla="*/ 533586 h 2614430"/>
              <a:gd name="connsiteX23" fmla="*/ 10858766 w 12108997"/>
              <a:gd name="connsiteY23" fmla="*/ 499823 h 2614430"/>
              <a:gd name="connsiteX24" fmla="*/ 10848624 w 12108997"/>
              <a:gd name="connsiteY24" fmla="*/ 410547 h 2614430"/>
              <a:gd name="connsiteX25" fmla="*/ 10846501 w 12108997"/>
              <a:gd name="connsiteY25" fmla="*/ 359285 h 2614430"/>
              <a:gd name="connsiteX26" fmla="*/ 10783780 w 12108997"/>
              <a:gd name="connsiteY26" fmla="*/ 295300 h 2614430"/>
              <a:gd name="connsiteX27" fmla="*/ 10717519 w 12108997"/>
              <a:gd name="connsiteY27" fmla="*/ 282048 h 2614430"/>
              <a:gd name="connsiteX28" fmla="*/ 10664510 w 12108997"/>
              <a:gd name="connsiteY28" fmla="*/ 295300 h 2614430"/>
              <a:gd name="connsiteX29" fmla="*/ 10638006 w 12108997"/>
              <a:gd name="connsiteY29" fmla="*/ 361561 h 2614430"/>
              <a:gd name="connsiteX30" fmla="*/ 10584997 w 12108997"/>
              <a:gd name="connsiteY30" fmla="*/ 441074 h 2614430"/>
              <a:gd name="connsiteX31" fmla="*/ 10518736 w 12108997"/>
              <a:gd name="connsiteY31" fmla="*/ 427821 h 2614430"/>
              <a:gd name="connsiteX32" fmla="*/ 10505484 w 12108997"/>
              <a:gd name="connsiteY32" fmla="*/ 388065 h 2614430"/>
              <a:gd name="connsiteX33" fmla="*/ 10439223 w 12108997"/>
              <a:gd name="connsiteY33" fmla="*/ 361561 h 2614430"/>
              <a:gd name="connsiteX34" fmla="*/ 10280197 w 12108997"/>
              <a:gd name="connsiteY34" fmla="*/ 374813 h 2614430"/>
              <a:gd name="connsiteX35" fmla="*/ 10207285 w 12108997"/>
              <a:gd name="connsiteY35" fmla="*/ 351419 h 2614430"/>
              <a:gd name="connsiteX36" fmla="*/ 10077545 w 12108997"/>
              <a:gd name="connsiteY36" fmla="*/ 317277 h 2614430"/>
              <a:gd name="connsiteX37" fmla="*/ 10015154 w 12108997"/>
              <a:gd name="connsiteY37" fmla="*/ 321804 h 2614430"/>
              <a:gd name="connsiteX38" fmla="*/ 9809618 w 12108997"/>
              <a:gd name="connsiteY38" fmla="*/ 307515 h 2614430"/>
              <a:gd name="connsiteX39" fmla="*/ 9367213 w 12108997"/>
              <a:gd name="connsiteY39" fmla="*/ 234552 h 2614430"/>
              <a:gd name="connsiteX40" fmla="*/ 9312789 w 12108997"/>
              <a:gd name="connsiteY40" fmla="*/ 215787 h 2614430"/>
              <a:gd name="connsiteX41" fmla="*/ 8806928 w 12108997"/>
              <a:gd name="connsiteY41" fmla="*/ 205709 h 2614430"/>
              <a:gd name="connsiteX42" fmla="*/ 8811680 w 12108997"/>
              <a:gd name="connsiteY42" fmla="*/ 262260 h 2614430"/>
              <a:gd name="connsiteX43" fmla="*/ 8719992 w 12108997"/>
              <a:gd name="connsiteY43" fmla="*/ 257978 h 2614430"/>
              <a:gd name="connsiteX44" fmla="*/ 8236927 w 12108997"/>
              <a:gd name="connsiteY44" fmla="*/ 265905 h 2614430"/>
              <a:gd name="connsiteX45" fmla="*/ 8092256 w 12108997"/>
              <a:gd name="connsiteY45" fmla="*/ 263420 h 2614430"/>
              <a:gd name="connsiteX46" fmla="*/ 7967417 w 12108997"/>
              <a:gd name="connsiteY46" fmla="*/ 265413 h 2614430"/>
              <a:gd name="connsiteX47" fmla="*/ 7876792 w 12108997"/>
              <a:gd name="connsiteY47" fmla="*/ 263274 h 2614430"/>
              <a:gd name="connsiteX48" fmla="*/ 7802356 w 12108997"/>
              <a:gd name="connsiteY48" fmla="*/ 252733 h 2614430"/>
              <a:gd name="connsiteX49" fmla="*/ 7794593 w 12108997"/>
              <a:gd name="connsiteY49" fmla="*/ 146922 h 2614430"/>
              <a:gd name="connsiteX50" fmla="*/ 7647778 w 12108997"/>
              <a:gd name="connsiteY50" fmla="*/ 143658 h 2614430"/>
              <a:gd name="connsiteX51" fmla="*/ 7165936 w 12108997"/>
              <a:gd name="connsiteY51" fmla="*/ 136274 h 2614430"/>
              <a:gd name="connsiteX52" fmla="*/ 7165389 w 12108997"/>
              <a:gd name="connsiteY52" fmla="*/ 64641 h 2614430"/>
              <a:gd name="connsiteX53" fmla="*/ 6066006 w 12108997"/>
              <a:gd name="connsiteY53" fmla="*/ 56761 h 2614430"/>
              <a:gd name="connsiteX54" fmla="*/ 5853971 w 12108997"/>
              <a:gd name="connsiteY54" fmla="*/ 109769 h 2614430"/>
              <a:gd name="connsiteX55" fmla="*/ 5315305 w 12108997"/>
              <a:gd name="connsiteY55" fmla="*/ 50763 h 2614430"/>
              <a:gd name="connsiteX56" fmla="*/ 5164858 w 12108997"/>
              <a:gd name="connsiteY56" fmla="*/ 96517 h 2614430"/>
              <a:gd name="connsiteX57" fmla="*/ 4913067 w 12108997"/>
              <a:gd name="connsiteY57" fmla="*/ 83265 h 2614430"/>
              <a:gd name="connsiteX58" fmla="*/ 4447636 w 12108997"/>
              <a:gd name="connsiteY58" fmla="*/ 186911 h 2614430"/>
              <a:gd name="connsiteX59" fmla="*/ 4200867 w 12108997"/>
              <a:gd name="connsiteY59" fmla="*/ 141155 h 2614430"/>
              <a:gd name="connsiteX60" fmla="*/ 4038423 w 12108997"/>
              <a:gd name="connsiteY60" fmla="*/ 83265 h 2614430"/>
              <a:gd name="connsiteX61" fmla="*/ 3932406 w 12108997"/>
              <a:gd name="connsiteY61" fmla="*/ 70013 h 2614430"/>
              <a:gd name="connsiteX62" fmla="*/ 3707119 w 12108997"/>
              <a:gd name="connsiteY62" fmla="*/ 70013 h 2614430"/>
              <a:gd name="connsiteX63" fmla="*/ 3640479 w 12108997"/>
              <a:gd name="connsiteY63" fmla="*/ 50488 h 2614430"/>
              <a:gd name="connsiteX64" fmla="*/ 3561345 w 12108997"/>
              <a:gd name="connsiteY64" fmla="*/ 43508 h 2614430"/>
              <a:gd name="connsiteX65" fmla="*/ 3481737 w 12108997"/>
              <a:gd name="connsiteY65" fmla="*/ 72669 h 2614430"/>
              <a:gd name="connsiteX66" fmla="*/ 3387748 w 12108997"/>
              <a:gd name="connsiteY66" fmla="*/ 125463 h 2614430"/>
              <a:gd name="connsiteX67" fmla="*/ 3018983 w 12108997"/>
              <a:gd name="connsiteY67" fmla="*/ 150712 h 2614430"/>
              <a:gd name="connsiteX68" fmla="*/ 2956418 w 12108997"/>
              <a:gd name="connsiteY68" fmla="*/ 141087 h 2614430"/>
              <a:gd name="connsiteX69" fmla="*/ 2960290 w 12108997"/>
              <a:gd name="connsiteY69" fmla="*/ 191998 h 2614430"/>
              <a:gd name="connsiteX70" fmla="*/ 2315720 w 12108997"/>
              <a:gd name="connsiteY70" fmla="*/ 182916 h 2614430"/>
              <a:gd name="connsiteX71" fmla="*/ 2308317 w 12108997"/>
              <a:gd name="connsiteY71" fmla="*/ 318177 h 2614430"/>
              <a:gd name="connsiteX72" fmla="*/ 1680294 w 12108997"/>
              <a:gd name="connsiteY72" fmla="*/ 297045 h 2614430"/>
              <a:gd name="connsiteX73" fmla="*/ 1623351 w 12108997"/>
              <a:gd name="connsiteY73" fmla="*/ 306725 h 2614430"/>
              <a:gd name="connsiteX74" fmla="*/ 1479568 w 12108997"/>
              <a:gd name="connsiteY74" fmla="*/ 350540 h 2614430"/>
              <a:gd name="connsiteX75" fmla="*/ 1153216 w 12108997"/>
              <a:gd name="connsiteY75" fmla="*/ 386670 h 2614430"/>
              <a:gd name="connsiteX76" fmla="*/ 826584 w 12108997"/>
              <a:gd name="connsiteY76" fmla="*/ 379486 h 2614430"/>
              <a:gd name="connsiteX77" fmla="*/ 712128 w 12108997"/>
              <a:gd name="connsiteY77" fmla="*/ 361561 h 2614430"/>
              <a:gd name="connsiteX78" fmla="*/ 535037 w 12108997"/>
              <a:gd name="connsiteY78" fmla="*/ 369094 h 2614430"/>
              <a:gd name="connsiteX79" fmla="*/ 392735 w 12108997"/>
              <a:gd name="connsiteY79" fmla="*/ 384197 h 2614430"/>
              <a:gd name="connsiteX80" fmla="*/ 133559 w 12108997"/>
              <a:gd name="connsiteY80" fmla="*/ 417452 h 2614430"/>
              <a:gd name="connsiteX81" fmla="*/ 40136 w 12108997"/>
              <a:gd name="connsiteY81" fmla="*/ 409764 h 2614430"/>
              <a:gd name="connsiteX82" fmla="*/ 1038 w 12108997"/>
              <a:gd name="connsiteY82" fmla="*/ 440138 h 2614430"/>
              <a:gd name="connsiteX0" fmla="*/ 0 w 12136918"/>
              <a:gd name="connsiteY0" fmla="*/ 450178 h 2614430"/>
              <a:gd name="connsiteX1" fmla="*/ 37684 w 12136918"/>
              <a:gd name="connsiteY1" fmla="*/ 2614430 h 2614430"/>
              <a:gd name="connsiteX2" fmla="*/ 12097162 w 12136918"/>
              <a:gd name="connsiteY2" fmla="*/ 2614430 h 2614430"/>
              <a:gd name="connsiteX3" fmla="*/ 12136918 w 12136918"/>
              <a:gd name="connsiteY3" fmla="*/ 480830 h 2614430"/>
              <a:gd name="connsiteX4" fmla="*/ 12136918 w 12136918"/>
              <a:gd name="connsiteY4" fmla="*/ 480830 h 2614430"/>
              <a:gd name="connsiteX5" fmla="*/ 11951388 w 12136918"/>
              <a:gd name="connsiteY5" fmla="*/ 467578 h 2614430"/>
              <a:gd name="connsiteX6" fmla="*/ 11739353 w 12136918"/>
              <a:gd name="connsiteY6" fmla="*/ 507334 h 2614430"/>
              <a:gd name="connsiteX7" fmla="*/ 11659840 w 12136918"/>
              <a:gd name="connsiteY7" fmla="*/ 520587 h 2614430"/>
              <a:gd name="connsiteX8" fmla="*/ 11606831 w 12136918"/>
              <a:gd name="connsiteY8" fmla="*/ 507334 h 2614430"/>
              <a:gd name="connsiteX9" fmla="*/ 11580327 w 12136918"/>
              <a:gd name="connsiteY9" fmla="*/ 467578 h 2614430"/>
              <a:gd name="connsiteX10" fmla="*/ 11540570 w 12136918"/>
              <a:gd name="connsiteY10" fmla="*/ 441074 h 2614430"/>
              <a:gd name="connsiteX11" fmla="*/ 11368292 w 12136918"/>
              <a:gd name="connsiteY11" fmla="*/ 454326 h 2614430"/>
              <a:gd name="connsiteX12" fmla="*/ 11275527 w 12136918"/>
              <a:gd name="connsiteY12" fmla="*/ 494082 h 2614430"/>
              <a:gd name="connsiteX13" fmla="*/ 11248694 w 12136918"/>
              <a:gd name="connsiteY13" fmla="*/ 449521 h 2614430"/>
              <a:gd name="connsiteX14" fmla="*/ 11241663 w 12136918"/>
              <a:gd name="connsiteY14" fmla="*/ 372664 h 2614430"/>
              <a:gd name="connsiteX15" fmla="*/ 11218548 w 12136918"/>
              <a:gd name="connsiteY15" fmla="*/ 345349 h 2614430"/>
              <a:gd name="connsiteX16" fmla="*/ 11180865 w 12136918"/>
              <a:gd name="connsiteY16" fmla="*/ 360675 h 2614430"/>
              <a:gd name="connsiteX17" fmla="*/ 11156864 w 12136918"/>
              <a:gd name="connsiteY17" fmla="*/ 384348 h 2614430"/>
              <a:gd name="connsiteX18" fmla="*/ 11096219 w 12136918"/>
              <a:gd name="connsiteY18" fmla="*/ 442161 h 2614430"/>
              <a:gd name="connsiteX19" fmla="*/ 11036937 w 12136918"/>
              <a:gd name="connsiteY19" fmla="*/ 499039 h 2614430"/>
              <a:gd name="connsiteX20" fmla="*/ 10989922 w 12136918"/>
              <a:gd name="connsiteY20" fmla="*/ 523824 h 2614430"/>
              <a:gd name="connsiteX21" fmla="*/ 10952872 w 12136918"/>
              <a:gd name="connsiteY21" fmla="*/ 525418 h 2614430"/>
              <a:gd name="connsiteX22" fmla="*/ 10889570 w 12136918"/>
              <a:gd name="connsiteY22" fmla="*/ 533586 h 2614430"/>
              <a:gd name="connsiteX23" fmla="*/ 10886687 w 12136918"/>
              <a:gd name="connsiteY23" fmla="*/ 499823 h 2614430"/>
              <a:gd name="connsiteX24" fmla="*/ 10876545 w 12136918"/>
              <a:gd name="connsiteY24" fmla="*/ 410547 h 2614430"/>
              <a:gd name="connsiteX25" fmla="*/ 10874422 w 12136918"/>
              <a:gd name="connsiteY25" fmla="*/ 359285 h 2614430"/>
              <a:gd name="connsiteX26" fmla="*/ 10811701 w 12136918"/>
              <a:gd name="connsiteY26" fmla="*/ 295300 h 2614430"/>
              <a:gd name="connsiteX27" fmla="*/ 10745440 w 12136918"/>
              <a:gd name="connsiteY27" fmla="*/ 282048 h 2614430"/>
              <a:gd name="connsiteX28" fmla="*/ 10692431 w 12136918"/>
              <a:gd name="connsiteY28" fmla="*/ 295300 h 2614430"/>
              <a:gd name="connsiteX29" fmla="*/ 10665927 w 12136918"/>
              <a:gd name="connsiteY29" fmla="*/ 361561 h 2614430"/>
              <a:gd name="connsiteX30" fmla="*/ 10612918 w 12136918"/>
              <a:gd name="connsiteY30" fmla="*/ 441074 h 2614430"/>
              <a:gd name="connsiteX31" fmla="*/ 10546657 w 12136918"/>
              <a:gd name="connsiteY31" fmla="*/ 427821 h 2614430"/>
              <a:gd name="connsiteX32" fmla="*/ 10533405 w 12136918"/>
              <a:gd name="connsiteY32" fmla="*/ 388065 h 2614430"/>
              <a:gd name="connsiteX33" fmla="*/ 10467144 w 12136918"/>
              <a:gd name="connsiteY33" fmla="*/ 361561 h 2614430"/>
              <a:gd name="connsiteX34" fmla="*/ 10308118 w 12136918"/>
              <a:gd name="connsiteY34" fmla="*/ 374813 h 2614430"/>
              <a:gd name="connsiteX35" fmla="*/ 10235206 w 12136918"/>
              <a:gd name="connsiteY35" fmla="*/ 351419 h 2614430"/>
              <a:gd name="connsiteX36" fmla="*/ 10105466 w 12136918"/>
              <a:gd name="connsiteY36" fmla="*/ 317277 h 2614430"/>
              <a:gd name="connsiteX37" fmla="*/ 10043075 w 12136918"/>
              <a:gd name="connsiteY37" fmla="*/ 321804 h 2614430"/>
              <a:gd name="connsiteX38" fmla="*/ 9837539 w 12136918"/>
              <a:gd name="connsiteY38" fmla="*/ 307515 h 2614430"/>
              <a:gd name="connsiteX39" fmla="*/ 9395134 w 12136918"/>
              <a:gd name="connsiteY39" fmla="*/ 234552 h 2614430"/>
              <a:gd name="connsiteX40" fmla="*/ 9340710 w 12136918"/>
              <a:gd name="connsiteY40" fmla="*/ 215787 h 2614430"/>
              <a:gd name="connsiteX41" fmla="*/ 8834849 w 12136918"/>
              <a:gd name="connsiteY41" fmla="*/ 205709 h 2614430"/>
              <a:gd name="connsiteX42" fmla="*/ 8839601 w 12136918"/>
              <a:gd name="connsiteY42" fmla="*/ 262260 h 2614430"/>
              <a:gd name="connsiteX43" fmla="*/ 8747913 w 12136918"/>
              <a:gd name="connsiteY43" fmla="*/ 257978 h 2614430"/>
              <a:gd name="connsiteX44" fmla="*/ 8264848 w 12136918"/>
              <a:gd name="connsiteY44" fmla="*/ 265905 h 2614430"/>
              <a:gd name="connsiteX45" fmla="*/ 8120177 w 12136918"/>
              <a:gd name="connsiteY45" fmla="*/ 263420 h 2614430"/>
              <a:gd name="connsiteX46" fmla="*/ 7995338 w 12136918"/>
              <a:gd name="connsiteY46" fmla="*/ 265413 h 2614430"/>
              <a:gd name="connsiteX47" fmla="*/ 7904713 w 12136918"/>
              <a:gd name="connsiteY47" fmla="*/ 263274 h 2614430"/>
              <a:gd name="connsiteX48" fmla="*/ 7830277 w 12136918"/>
              <a:gd name="connsiteY48" fmla="*/ 252733 h 2614430"/>
              <a:gd name="connsiteX49" fmla="*/ 7822514 w 12136918"/>
              <a:gd name="connsiteY49" fmla="*/ 146922 h 2614430"/>
              <a:gd name="connsiteX50" fmla="*/ 7675699 w 12136918"/>
              <a:gd name="connsiteY50" fmla="*/ 143658 h 2614430"/>
              <a:gd name="connsiteX51" fmla="*/ 7193857 w 12136918"/>
              <a:gd name="connsiteY51" fmla="*/ 136274 h 2614430"/>
              <a:gd name="connsiteX52" fmla="*/ 7193310 w 12136918"/>
              <a:gd name="connsiteY52" fmla="*/ 64641 h 2614430"/>
              <a:gd name="connsiteX53" fmla="*/ 6093927 w 12136918"/>
              <a:gd name="connsiteY53" fmla="*/ 56761 h 2614430"/>
              <a:gd name="connsiteX54" fmla="*/ 5881892 w 12136918"/>
              <a:gd name="connsiteY54" fmla="*/ 109769 h 2614430"/>
              <a:gd name="connsiteX55" fmla="*/ 5343226 w 12136918"/>
              <a:gd name="connsiteY55" fmla="*/ 50763 h 2614430"/>
              <a:gd name="connsiteX56" fmla="*/ 5192779 w 12136918"/>
              <a:gd name="connsiteY56" fmla="*/ 96517 h 2614430"/>
              <a:gd name="connsiteX57" fmla="*/ 4940988 w 12136918"/>
              <a:gd name="connsiteY57" fmla="*/ 83265 h 2614430"/>
              <a:gd name="connsiteX58" fmla="*/ 4475557 w 12136918"/>
              <a:gd name="connsiteY58" fmla="*/ 186911 h 2614430"/>
              <a:gd name="connsiteX59" fmla="*/ 4228788 w 12136918"/>
              <a:gd name="connsiteY59" fmla="*/ 141155 h 2614430"/>
              <a:gd name="connsiteX60" fmla="*/ 4066344 w 12136918"/>
              <a:gd name="connsiteY60" fmla="*/ 83265 h 2614430"/>
              <a:gd name="connsiteX61" fmla="*/ 3960327 w 12136918"/>
              <a:gd name="connsiteY61" fmla="*/ 70013 h 2614430"/>
              <a:gd name="connsiteX62" fmla="*/ 3735040 w 12136918"/>
              <a:gd name="connsiteY62" fmla="*/ 70013 h 2614430"/>
              <a:gd name="connsiteX63" fmla="*/ 3668400 w 12136918"/>
              <a:gd name="connsiteY63" fmla="*/ 50488 h 2614430"/>
              <a:gd name="connsiteX64" fmla="*/ 3589266 w 12136918"/>
              <a:gd name="connsiteY64" fmla="*/ 43508 h 2614430"/>
              <a:gd name="connsiteX65" fmla="*/ 3509658 w 12136918"/>
              <a:gd name="connsiteY65" fmla="*/ 72669 h 2614430"/>
              <a:gd name="connsiteX66" fmla="*/ 3415669 w 12136918"/>
              <a:gd name="connsiteY66" fmla="*/ 125463 h 2614430"/>
              <a:gd name="connsiteX67" fmla="*/ 3046904 w 12136918"/>
              <a:gd name="connsiteY67" fmla="*/ 150712 h 2614430"/>
              <a:gd name="connsiteX68" fmla="*/ 2984339 w 12136918"/>
              <a:gd name="connsiteY68" fmla="*/ 141087 h 2614430"/>
              <a:gd name="connsiteX69" fmla="*/ 2988211 w 12136918"/>
              <a:gd name="connsiteY69" fmla="*/ 191998 h 2614430"/>
              <a:gd name="connsiteX70" fmla="*/ 2343641 w 12136918"/>
              <a:gd name="connsiteY70" fmla="*/ 182916 h 2614430"/>
              <a:gd name="connsiteX71" fmla="*/ 2336238 w 12136918"/>
              <a:gd name="connsiteY71" fmla="*/ 318177 h 2614430"/>
              <a:gd name="connsiteX72" fmla="*/ 1708215 w 12136918"/>
              <a:gd name="connsiteY72" fmla="*/ 297045 h 2614430"/>
              <a:gd name="connsiteX73" fmla="*/ 1651272 w 12136918"/>
              <a:gd name="connsiteY73" fmla="*/ 306725 h 2614430"/>
              <a:gd name="connsiteX74" fmla="*/ 1507489 w 12136918"/>
              <a:gd name="connsiteY74" fmla="*/ 350540 h 2614430"/>
              <a:gd name="connsiteX75" fmla="*/ 1181137 w 12136918"/>
              <a:gd name="connsiteY75" fmla="*/ 386670 h 2614430"/>
              <a:gd name="connsiteX76" fmla="*/ 854505 w 12136918"/>
              <a:gd name="connsiteY76" fmla="*/ 379486 h 2614430"/>
              <a:gd name="connsiteX77" fmla="*/ 740049 w 12136918"/>
              <a:gd name="connsiteY77" fmla="*/ 361561 h 2614430"/>
              <a:gd name="connsiteX78" fmla="*/ 562958 w 12136918"/>
              <a:gd name="connsiteY78" fmla="*/ 369094 h 2614430"/>
              <a:gd name="connsiteX79" fmla="*/ 420656 w 12136918"/>
              <a:gd name="connsiteY79" fmla="*/ 384197 h 2614430"/>
              <a:gd name="connsiteX80" fmla="*/ 161480 w 12136918"/>
              <a:gd name="connsiteY80" fmla="*/ 417452 h 2614430"/>
              <a:gd name="connsiteX81" fmla="*/ 68057 w 12136918"/>
              <a:gd name="connsiteY81" fmla="*/ 409764 h 2614430"/>
              <a:gd name="connsiteX82" fmla="*/ 28959 w 12136918"/>
              <a:gd name="connsiteY82" fmla="*/ 440138 h 2614430"/>
              <a:gd name="connsiteX0" fmla="*/ 0 w 12136918"/>
              <a:gd name="connsiteY0" fmla="*/ 450178 h 2614430"/>
              <a:gd name="connsiteX1" fmla="*/ 2783 w 12136918"/>
              <a:gd name="connsiteY1" fmla="*/ 2605704 h 2614430"/>
              <a:gd name="connsiteX2" fmla="*/ 12097162 w 12136918"/>
              <a:gd name="connsiteY2" fmla="*/ 2614430 h 2614430"/>
              <a:gd name="connsiteX3" fmla="*/ 12136918 w 12136918"/>
              <a:gd name="connsiteY3" fmla="*/ 480830 h 2614430"/>
              <a:gd name="connsiteX4" fmla="*/ 12136918 w 12136918"/>
              <a:gd name="connsiteY4" fmla="*/ 480830 h 2614430"/>
              <a:gd name="connsiteX5" fmla="*/ 11951388 w 12136918"/>
              <a:gd name="connsiteY5" fmla="*/ 467578 h 2614430"/>
              <a:gd name="connsiteX6" fmla="*/ 11739353 w 12136918"/>
              <a:gd name="connsiteY6" fmla="*/ 507334 h 2614430"/>
              <a:gd name="connsiteX7" fmla="*/ 11659840 w 12136918"/>
              <a:gd name="connsiteY7" fmla="*/ 520587 h 2614430"/>
              <a:gd name="connsiteX8" fmla="*/ 11606831 w 12136918"/>
              <a:gd name="connsiteY8" fmla="*/ 507334 h 2614430"/>
              <a:gd name="connsiteX9" fmla="*/ 11580327 w 12136918"/>
              <a:gd name="connsiteY9" fmla="*/ 467578 h 2614430"/>
              <a:gd name="connsiteX10" fmla="*/ 11540570 w 12136918"/>
              <a:gd name="connsiteY10" fmla="*/ 441074 h 2614430"/>
              <a:gd name="connsiteX11" fmla="*/ 11368292 w 12136918"/>
              <a:gd name="connsiteY11" fmla="*/ 454326 h 2614430"/>
              <a:gd name="connsiteX12" fmla="*/ 11275527 w 12136918"/>
              <a:gd name="connsiteY12" fmla="*/ 494082 h 2614430"/>
              <a:gd name="connsiteX13" fmla="*/ 11248694 w 12136918"/>
              <a:gd name="connsiteY13" fmla="*/ 449521 h 2614430"/>
              <a:gd name="connsiteX14" fmla="*/ 11241663 w 12136918"/>
              <a:gd name="connsiteY14" fmla="*/ 372664 h 2614430"/>
              <a:gd name="connsiteX15" fmla="*/ 11218548 w 12136918"/>
              <a:gd name="connsiteY15" fmla="*/ 345349 h 2614430"/>
              <a:gd name="connsiteX16" fmla="*/ 11180865 w 12136918"/>
              <a:gd name="connsiteY16" fmla="*/ 360675 h 2614430"/>
              <a:gd name="connsiteX17" fmla="*/ 11156864 w 12136918"/>
              <a:gd name="connsiteY17" fmla="*/ 384348 h 2614430"/>
              <a:gd name="connsiteX18" fmla="*/ 11096219 w 12136918"/>
              <a:gd name="connsiteY18" fmla="*/ 442161 h 2614430"/>
              <a:gd name="connsiteX19" fmla="*/ 11036937 w 12136918"/>
              <a:gd name="connsiteY19" fmla="*/ 499039 h 2614430"/>
              <a:gd name="connsiteX20" fmla="*/ 10989922 w 12136918"/>
              <a:gd name="connsiteY20" fmla="*/ 523824 h 2614430"/>
              <a:gd name="connsiteX21" fmla="*/ 10952872 w 12136918"/>
              <a:gd name="connsiteY21" fmla="*/ 525418 h 2614430"/>
              <a:gd name="connsiteX22" fmla="*/ 10889570 w 12136918"/>
              <a:gd name="connsiteY22" fmla="*/ 533586 h 2614430"/>
              <a:gd name="connsiteX23" fmla="*/ 10886687 w 12136918"/>
              <a:gd name="connsiteY23" fmla="*/ 499823 h 2614430"/>
              <a:gd name="connsiteX24" fmla="*/ 10876545 w 12136918"/>
              <a:gd name="connsiteY24" fmla="*/ 410547 h 2614430"/>
              <a:gd name="connsiteX25" fmla="*/ 10874422 w 12136918"/>
              <a:gd name="connsiteY25" fmla="*/ 359285 h 2614430"/>
              <a:gd name="connsiteX26" fmla="*/ 10811701 w 12136918"/>
              <a:gd name="connsiteY26" fmla="*/ 295300 h 2614430"/>
              <a:gd name="connsiteX27" fmla="*/ 10745440 w 12136918"/>
              <a:gd name="connsiteY27" fmla="*/ 282048 h 2614430"/>
              <a:gd name="connsiteX28" fmla="*/ 10692431 w 12136918"/>
              <a:gd name="connsiteY28" fmla="*/ 295300 h 2614430"/>
              <a:gd name="connsiteX29" fmla="*/ 10665927 w 12136918"/>
              <a:gd name="connsiteY29" fmla="*/ 361561 h 2614430"/>
              <a:gd name="connsiteX30" fmla="*/ 10612918 w 12136918"/>
              <a:gd name="connsiteY30" fmla="*/ 441074 h 2614430"/>
              <a:gd name="connsiteX31" fmla="*/ 10546657 w 12136918"/>
              <a:gd name="connsiteY31" fmla="*/ 427821 h 2614430"/>
              <a:gd name="connsiteX32" fmla="*/ 10533405 w 12136918"/>
              <a:gd name="connsiteY32" fmla="*/ 388065 h 2614430"/>
              <a:gd name="connsiteX33" fmla="*/ 10467144 w 12136918"/>
              <a:gd name="connsiteY33" fmla="*/ 361561 h 2614430"/>
              <a:gd name="connsiteX34" fmla="*/ 10308118 w 12136918"/>
              <a:gd name="connsiteY34" fmla="*/ 374813 h 2614430"/>
              <a:gd name="connsiteX35" fmla="*/ 10235206 w 12136918"/>
              <a:gd name="connsiteY35" fmla="*/ 351419 h 2614430"/>
              <a:gd name="connsiteX36" fmla="*/ 10105466 w 12136918"/>
              <a:gd name="connsiteY36" fmla="*/ 317277 h 2614430"/>
              <a:gd name="connsiteX37" fmla="*/ 10043075 w 12136918"/>
              <a:gd name="connsiteY37" fmla="*/ 321804 h 2614430"/>
              <a:gd name="connsiteX38" fmla="*/ 9837539 w 12136918"/>
              <a:gd name="connsiteY38" fmla="*/ 307515 h 2614430"/>
              <a:gd name="connsiteX39" fmla="*/ 9395134 w 12136918"/>
              <a:gd name="connsiteY39" fmla="*/ 234552 h 2614430"/>
              <a:gd name="connsiteX40" fmla="*/ 9340710 w 12136918"/>
              <a:gd name="connsiteY40" fmla="*/ 215787 h 2614430"/>
              <a:gd name="connsiteX41" fmla="*/ 8834849 w 12136918"/>
              <a:gd name="connsiteY41" fmla="*/ 205709 h 2614430"/>
              <a:gd name="connsiteX42" fmla="*/ 8839601 w 12136918"/>
              <a:gd name="connsiteY42" fmla="*/ 262260 h 2614430"/>
              <a:gd name="connsiteX43" fmla="*/ 8747913 w 12136918"/>
              <a:gd name="connsiteY43" fmla="*/ 257978 h 2614430"/>
              <a:gd name="connsiteX44" fmla="*/ 8264848 w 12136918"/>
              <a:gd name="connsiteY44" fmla="*/ 265905 h 2614430"/>
              <a:gd name="connsiteX45" fmla="*/ 8120177 w 12136918"/>
              <a:gd name="connsiteY45" fmla="*/ 263420 h 2614430"/>
              <a:gd name="connsiteX46" fmla="*/ 7995338 w 12136918"/>
              <a:gd name="connsiteY46" fmla="*/ 265413 h 2614430"/>
              <a:gd name="connsiteX47" fmla="*/ 7904713 w 12136918"/>
              <a:gd name="connsiteY47" fmla="*/ 263274 h 2614430"/>
              <a:gd name="connsiteX48" fmla="*/ 7830277 w 12136918"/>
              <a:gd name="connsiteY48" fmla="*/ 252733 h 2614430"/>
              <a:gd name="connsiteX49" fmla="*/ 7822514 w 12136918"/>
              <a:gd name="connsiteY49" fmla="*/ 146922 h 2614430"/>
              <a:gd name="connsiteX50" fmla="*/ 7675699 w 12136918"/>
              <a:gd name="connsiteY50" fmla="*/ 143658 h 2614430"/>
              <a:gd name="connsiteX51" fmla="*/ 7193857 w 12136918"/>
              <a:gd name="connsiteY51" fmla="*/ 136274 h 2614430"/>
              <a:gd name="connsiteX52" fmla="*/ 7193310 w 12136918"/>
              <a:gd name="connsiteY52" fmla="*/ 64641 h 2614430"/>
              <a:gd name="connsiteX53" fmla="*/ 6093927 w 12136918"/>
              <a:gd name="connsiteY53" fmla="*/ 56761 h 2614430"/>
              <a:gd name="connsiteX54" fmla="*/ 5881892 w 12136918"/>
              <a:gd name="connsiteY54" fmla="*/ 109769 h 2614430"/>
              <a:gd name="connsiteX55" fmla="*/ 5343226 w 12136918"/>
              <a:gd name="connsiteY55" fmla="*/ 50763 h 2614430"/>
              <a:gd name="connsiteX56" fmla="*/ 5192779 w 12136918"/>
              <a:gd name="connsiteY56" fmla="*/ 96517 h 2614430"/>
              <a:gd name="connsiteX57" fmla="*/ 4940988 w 12136918"/>
              <a:gd name="connsiteY57" fmla="*/ 83265 h 2614430"/>
              <a:gd name="connsiteX58" fmla="*/ 4475557 w 12136918"/>
              <a:gd name="connsiteY58" fmla="*/ 186911 h 2614430"/>
              <a:gd name="connsiteX59" fmla="*/ 4228788 w 12136918"/>
              <a:gd name="connsiteY59" fmla="*/ 141155 h 2614430"/>
              <a:gd name="connsiteX60" fmla="*/ 4066344 w 12136918"/>
              <a:gd name="connsiteY60" fmla="*/ 83265 h 2614430"/>
              <a:gd name="connsiteX61" fmla="*/ 3960327 w 12136918"/>
              <a:gd name="connsiteY61" fmla="*/ 70013 h 2614430"/>
              <a:gd name="connsiteX62" fmla="*/ 3735040 w 12136918"/>
              <a:gd name="connsiteY62" fmla="*/ 70013 h 2614430"/>
              <a:gd name="connsiteX63" fmla="*/ 3668400 w 12136918"/>
              <a:gd name="connsiteY63" fmla="*/ 50488 h 2614430"/>
              <a:gd name="connsiteX64" fmla="*/ 3589266 w 12136918"/>
              <a:gd name="connsiteY64" fmla="*/ 43508 h 2614430"/>
              <a:gd name="connsiteX65" fmla="*/ 3509658 w 12136918"/>
              <a:gd name="connsiteY65" fmla="*/ 72669 h 2614430"/>
              <a:gd name="connsiteX66" fmla="*/ 3415669 w 12136918"/>
              <a:gd name="connsiteY66" fmla="*/ 125463 h 2614430"/>
              <a:gd name="connsiteX67" fmla="*/ 3046904 w 12136918"/>
              <a:gd name="connsiteY67" fmla="*/ 150712 h 2614430"/>
              <a:gd name="connsiteX68" fmla="*/ 2984339 w 12136918"/>
              <a:gd name="connsiteY68" fmla="*/ 141087 h 2614430"/>
              <a:gd name="connsiteX69" fmla="*/ 2988211 w 12136918"/>
              <a:gd name="connsiteY69" fmla="*/ 191998 h 2614430"/>
              <a:gd name="connsiteX70" fmla="*/ 2343641 w 12136918"/>
              <a:gd name="connsiteY70" fmla="*/ 182916 h 2614430"/>
              <a:gd name="connsiteX71" fmla="*/ 2336238 w 12136918"/>
              <a:gd name="connsiteY71" fmla="*/ 318177 h 2614430"/>
              <a:gd name="connsiteX72" fmla="*/ 1708215 w 12136918"/>
              <a:gd name="connsiteY72" fmla="*/ 297045 h 2614430"/>
              <a:gd name="connsiteX73" fmla="*/ 1651272 w 12136918"/>
              <a:gd name="connsiteY73" fmla="*/ 306725 h 2614430"/>
              <a:gd name="connsiteX74" fmla="*/ 1507489 w 12136918"/>
              <a:gd name="connsiteY74" fmla="*/ 350540 h 2614430"/>
              <a:gd name="connsiteX75" fmla="*/ 1181137 w 12136918"/>
              <a:gd name="connsiteY75" fmla="*/ 386670 h 2614430"/>
              <a:gd name="connsiteX76" fmla="*/ 854505 w 12136918"/>
              <a:gd name="connsiteY76" fmla="*/ 379486 h 2614430"/>
              <a:gd name="connsiteX77" fmla="*/ 740049 w 12136918"/>
              <a:gd name="connsiteY77" fmla="*/ 361561 h 2614430"/>
              <a:gd name="connsiteX78" fmla="*/ 562958 w 12136918"/>
              <a:gd name="connsiteY78" fmla="*/ 369094 h 2614430"/>
              <a:gd name="connsiteX79" fmla="*/ 420656 w 12136918"/>
              <a:gd name="connsiteY79" fmla="*/ 384197 h 2614430"/>
              <a:gd name="connsiteX80" fmla="*/ 161480 w 12136918"/>
              <a:gd name="connsiteY80" fmla="*/ 417452 h 2614430"/>
              <a:gd name="connsiteX81" fmla="*/ 68057 w 12136918"/>
              <a:gd name="connsiteY81" fmla="*/ 409764 h 2614430"/>
              <a:gd name="connsiteX82" fmla="*/ 28959 w 12136918"/>
              <a:gd name="connsiteY82" fmla="*/ 440138 h 2614430"/>
              <a:gd name="connsiteX0" fmla="*/ 0 w 12186159"/>
              <a:gd name="connsiteY0" fmla="*/ 450178 h 2623156"/>
              <a:gd name="connsiteX1" fmla="*/ 2783 w 12186159"/>
              <a:gd name="connsiteY1" fmla="*/ 2605704 h 2623156"/>
              <a:gd name="connsiteX2" fmla="*/ 12186159 w 12186159"/>
              <a:gd name="connsiteY2" fmla="*/ 2623156 h 2623156"/>
              <a:gd name="connsiteX3" fmla="*/ 12136918 w 12186159"/>
              <a:gd name="connsiteY3" fmla="*/ 480830 h 2623156"/>
              <a:gd name="connsiteX4" fmla="*/ 12136918 w 12186159"/>
              <a:gd name="connsiteY4" fmla="*/ 480830 h 2623156"/>
              <a:gd name="connsiteX5" fmla="*/ 11951388 w 12186159"/>
              <a:gd name="connsiteY5" fmla="*/ 467578 h 2623156"/>
              <a:gd name="connsiteX6" fmla="*/ 11739353 w 12186159"/>
              <a:gd name="connsiteY6" fmla="*/ 507334 h 2623156"/>
              <a:gd name="connsiteX7" fmla="*/ 11659840 w 12186159"/>
              <a:gd name="connsiteY7" fmla="*/ 520587 h 2623156"/>
              <a:gd name="connsiteX8" fmla="*/ 11606831 w 12186159"/>
              <a:gd name="connsiteY8" fmla="*/ 507334 h 2623156"/>
              <a:gd name="connsiteX9" fmla="*/ 11580327 w 12186159"/>
              <a:gd name="connsiteY9" fmla="*/ 467578 h 2623156"/>
              <a:gd name="connsiteX10" fmla="*/ 11540570 w 12186159"/>
              <a:gd name="connsiteY10" fmla="*/ 441074 h 2623156"/>
              <a:gd name="connsiteX11" fmla="*/ 11368292 w 12186159"/>
              <a:gd name="connsiteY11" fmla="*/ 454326 h 2623156"/>
              <a:gd name="connsiteX12" fmla="*/ 11275527 w 12186159"/>
              <a:gd name="connsiteY12" fmla="*/ 494082 h 2623156"/>
              <a:gd name="connsiteX13" fmla="*/ 11248694 w 12186159"/>
              <a:gd name="connsiteY13" fmla="*/ 449521 h 2623156"/>
              <a:gd name="connsiteX14" fmla="*/ 11241663 w 12186159"/>
              <a:gd name="connsiteY14" fmla="*/ 372664 h 2623156"/>
              <a:gd name="connsiteX15" fmla="*/ 11218548 w 12186159"/>
              <a:gd name="connsiteY15" fmla="*/ 345349 h 2623156"/>
              <a:gd name="connsiteX16" fmla="*/ 11180865 w 12186159"/>
              <a:gd name="connsiteY16" fmla="*/ 360675 h 2623156"/>
              <a:gd name="connsiteX17" fmla="*/ 11156864 w 12186159"/>
              <a:gd name="connsiteY17" fmla="*/ 384348 h 2623156"/>
              <a:gd name="connsiteX18" fmla="*/ 11096219 w 12186159"/>
              <a:gd name="connsiteY18" fmla="*/ 442161 h 2623156"/>
              <a:gd name="connsiteX19" fmla="*/ 11036937 w 12186159"/>
              <a:gd name="connsiteY19" fmla="*/ 499039 h 2623156"/>
              <a:gd name="connsiteX20" fmla="*/ 10989922 w 12186159"/>
              <a:gd name="connsiteY20" fmla="*/ 523824 h 2623156"/>
              <a:gd name="connsiteX21" fmla="*/ 10952872 w 12186159"/>
              <a:gd name="connsiteY21" fmla="*/ 525418 h 2623156"/>
              <a:gd name="connsiteX22" fmla="*/ 10889570 w 12186159"/>
              <a:gd name="connsiteY22" fmla="*/ 533586 h 2623156"/>
              <a:gd name="connsiteX23" fmla="*/ 10886687 w 12186159"/>
              <a:gd name="connsiteY23" fmla="*/ 499823 h 2623156"/>
              <a:gd name="connsiteX24" fmla="*/ 10876545 w 12186159"/>
              <a:gd name="connsiteY24" fmla="*/ 410547 h 2623156"/>
              <a:gd name="connsiteX25" fmla="*/ 10874422 w 12186159"/>
              <a:gd name="connsiteY25" fmla="*/ 359285 h 2623156"/>
              <a:gd name="connsiteX26" fmla="*/ 10811701 w 12186159"/>
              <a:gd name="connsiteY26" fmla="*/ 295300 h 2623156"/>
              <a:gd name="connsiteX27" fmla="*/ 10745440 w 12186159"/>
              <a:gd name="connsiteY27" fmla="*/ 282048 h 2623156"/>
              <a:gd name="connsiteX28" fmla="*/ 10692431 w 12186159"/>
              <a:gd name="connsiteY28" fmla="*/ 295300 h 2623156"/>
              <a:gd name="connsiteX29" fmla="*/ 10665927 w 12186159"/>
              <a:gd name="connsiteY29" fmla="*/ 361561 h 2623156"/>
              <a:gd name="connsiteX30" fmla="*/ 10612918 w 12186159"/>
              <a:gd name="connsiteY30" fmla="*/ 441074 h 2623156"/>
              <a:gd name="connsiteX31" fmla="*/ 10546657 w 12186159"/>
              <a:gd name="connsiteY31" fmla="*/ 427821 h 2623156"/>
              <a:gd name="connsiteX32" fmla="*/ 10533405 w 12186159"/>
              <a:gd name="connsiteY32" fmla="*/ 388065 h 2623156"/>
              <a:gd name="connsiteX33" fmla="*/ 10467144 w 12186159"/>
              <a:gd name="connsiteY33" fmla="*/ 361561 h 2623156"/>
              <a:gd name="connsiteX34" fmla="*/ 10308118 w 12186159"/>
              <a:gd name="connsiteY34" fmla="*/ 374813 h 2623156"/>
              <a:gd name="connsiteX35" fmla="*/ 10235206 w 12186159"/>
              <a:gd name="connsiteY35" fmla="*/ 351419 h 2623156"/>
              <a:gd name="connsiteX36" fmla="*/ 10105466 w 12186159"/>
              <a:gd name="connsiteY36" fmla="*/ 317277 h 2623156"/>
              <a:gd name="connsiteX37" fmla="*/ 10043075 w 12186159"/>
              <a:gd name="connsiteY37" fmla="*/ 321804 h 2623156"/>
              <a:gd name="connsiteX38" fmla="*/ 9837539 w 12186159"/>
              <a:gd name="connsiteY38" fmla="*/ 307515 h 2623156"/>
              <a:gd name="connsiteX39" fmla="*/ 9395134 w 12186159"/>
              <a:gd name="connsiteY39" fmla="*/ 234552 h 2623156"/>
              <a:gd name="connsiteX40" fmla="*/ 9340710 w 12186159"/>
              <a:gd name="connsiteY40" fmla="*/ 215787 h 2623156"/>
              <a:gd name="connsiteX41" fmla="*/ 8834849 w 12186159"/>
              <a:gd name="connsiteY41" fmla="*/ 205709 h 2623156"/>
              <a:gd name="connsiteX42" fmla="*/ 8839601 w 12186159"/>
              <a:gd name="connsiteY42" fmla="*/ 262260 h 2623156"/>
              <a:gd name="connsiteX43" fmla="*/ 8747913 w 12186159"/>
              <a:gd name="connsiteY43" fmla="*/ 257978 h 2623156"/>
              <a:gd name="connsiteX44" fmla="*/ 8264848 w 12186159"/>
              <a:gd name="connsiteY44" fmla="*/ 265905 h 2623156"/>
              <a:gd name="connsiteX45" fmla="*/ 8120177 w 12186159"/>
              <a:gd name="connsiteY45" fmla="*/ 263420 h 2623156"/>
              <a:gd name="connsiteX46" fmla="*/ 7995338 w 12186159"/>
              <a:gd name="connsiteY46" fmla="*/ 265413 h 2623156"/>
              <a:gd name="connsiteX47" fmla="*/ 7904713 w 12186159"/>
              <a:gd name="connsiteY47" fmla="*/ 263274 h 2623156"/>
              <a:gd name="connsiteX48" fmla="*/ 7830277 w 12186159"/>
              <a:gd name="connsiteY48" fmla="*/ 252733 h 2623156"/>
              <a:gd name="connsiteX49" fmla="*/ 7822514 w 12186159"/>
              <a:gd name="connsiteY49" fmla="*/ 146922 h 2623156"/>
              <a:gd name="connsiteX50" fmla="*/ 7675699 w 12186159"/>
              <a:gd name="connsiteY50" fmla="*/ 143658 h 2623156"/>
              <a:gd name="connsiteX51" fmla="*/ 7193857 w 12186159"/>
              <a:gd name="connsiteY51" fmla="*/ 136274 h 2623156"/>
              <a:gd name="connsiteX52" fmla="*/ 7193310 w 12186159"/>
              <a:gd name="connsiteY52" fmla="*/ 64641 h 2623156"/>
              <a:gd name="connsiteX53" fmla="*/ 6093927 w 12186159"/>
              <a:gd name="connsiteY53" fmla="*/ 56761 h 2623156"/>
              <a:gd name="connsiteX54" fmla="*/ 5881892 w 12186159"/>
              <a:gd name="connsiteY54" fmla="*/ 109769 h 2623156"/>
              <a:gd name="connsiteX55" fmla="*/ 5343226 w 12186159"/>
              <a:gd name="connsiteY55" fmla="*/ 50763 h 2623156"/>
              <a:gd name="connsiteX56" fmla="*/ 5192779 w 12186159"/>
              <a:gd name="connsiteY56" fmla="*/ 96517 h 2623156"/>
              <a:gd name="connsiteX57" fmla="*/ 4940988 w 12186159"/>
              <a:gd name="connsiteY57" fmla="*/ 83265 h 2623156"/>
              <a:gd name="connsiteX58" fmla="*/ 4475557 w 12186159"/>
              <a:gd name="connsiteY58" fmla="*/ 186911 h 2623156"/>
              <a:gd name="connsiteX59" fmla="*/ 4228788 w 12186159"/>
              <a:gd name="connsiteY59" fmla="*/ 141155 h 2623156"/>
              <a:gd name="connsiteX60" fmla="*/ 4066344 w 12186159"/>
              <a:gd name="connsiteY60" fmla="*/ 83265 h 2623156"/>
              <a:gd name="connsiteX61" fmla="*/ 3960327 w 12186159"/>
              <a:gd name="connsiteY61" fmla="*/ 70013 h 2623156"/>
              <a:gd name="connsiteX62" fmla="*/ 3735040 w 12186159"/>
              <a:gd name="connsiteY62" fmla="*/ 70013 h 2623156"/>
              <a:gd name="connsiteX63" fmla="*/ 3668400 w 12186159"/>
              <a:gd name="connsiteY63" fmla="*/ 50488 h 2623156"/>
              <a:gd name="connsiteX64" fmla="*/ 3589266 w 12186159"/>
              <a:gd name="connsiteY64" fmla="*/ 43508 h 2623156"/>
              <a:gd name="connsiteX65" fmla="*/ 3509658 w 12186159"/>
              <a:gd name="connsiteY65" fmla="*/ 72669 h 2623156"/>
              <a:gd name="connsiteX66" fmla="*/ 3415669 w 12186159"/>
              <a:gd name="connsiteY66" fmla="*/ 125463 h 2623156"/>
              <a:gd name="connsiteX67" fmla="*/ 3046904 w 12186159"/>
              <a:gd name="connsiteY67" fmla="*/ 150712 h 2623156"/>
              <a:gd name="connsiteX68" fmla="*/ 2984339 w 12186159"/>
              <a:gd name="connsiteY68" fmla="*/ 141087 h 2623156"/>
              <a:gd name="connsiteX69" fmla="*/ 2988211 w 12186159"/>
              <a:gd name="connsiteY69" fmla="*/ 191998 h 2623156"/>
              <a:gd name="connsiteX70" fmla="*/ 2343641 w 12186159"/>
              <a:gd name="connsiteY70" fmla="*/ 182916 h 2623156"/>
              <a:gd name="connsiteX71" fmla="*/ 2336238 w 12186159"/>
              <a:gd name="connsiteY71" fmla="*/ 318177 h 2623156"/>
              <a:gd name="connsiteX72" fmla="*/ 1708215 w 12186159"/>
              <a:gd name="connsiteY72" fmla="*/ 297045 h 2623156"/>
              <a:gd name="connsiteX73" fmla="*/ 1651272 w 12186159"/>
              <a:gd name="connsiteY73" fmla="*/ 306725 h 2623156"/>
              <a:gd name="connsiteX74" fmla="*/ 1507489 w 12186159"/>
              <a:gd name="connsiteY74" fmla="*/ 350540 h 2623156"/>
              <a:gd name="connsiteX75" fmla="*/ 1181137 w 12186159"/>
              <a:gd name="connsiteY75" fmla="*/ 386670 h 2623156"/>
              <a:gd name="connsiteX76" fmla="*/ 854505 w 12186159"/>
              <a:gd name="connsiteY76" fmla="*/ 379486 h 2623156"/>
              <a:gd name="connsiteX77" fmla="*/ 740049 w 12186159"/>
              <a:gd name="connsiteY77" fmla="*/ 361561 h 2623156"/>
              <a:gd name="connsiteX78" fmla="*/ 562958 w 12186159"/>
              <a:gd name="connsiteY78" fmla="*/ 369094 h 2623156"/>
              <a:gd name="connsiteX79" fmla="*/ 420656 w 12186159"/>
              <a:gd name="connsiteY79" fmla="*/ 384197 h 2623156"/>
              <a:gd name="connsiteX80" fmla="*/ 161480 w 12186159"/>
              <a:gd name="connsiteY80" fmla="*/ 417452 h 2623156"/>
              <a:gd name="connsiteX81" fmla="*/ 68057 w 12186159"/>
              <a:gd name="connsiteY81" fmla="*/ 409764 h 2623156"/>
              <a:gd name="connsiteX82" fmla="*/ 28959 w 12186159"/>
              <a:gd name="connsiteY82" fmla="*/ 440138 h 2623156"/>
              <a:gd name="connsiteX0" fmla="*/ 0 w 12186159"/>
              <a:gd name="connsiteY0" fmla="*/ 450178 h 2623156"/>
              <a:gd name="connsiteX1" fmla="*/ 2783 w 12186159"/>
              <a:gd name="connsiteY1" fmla="*/ 2605704 h 2623156"/>
              <a:gd name="connsiteX2" fmla="*/ 12186159 w 12186159"/>
              <a:gd name="connsiteY2" fmla="*/ 2623156 h 2623156"/>
              <a:gd name="connsiteX3" fmla="*/ 12136918 w 12186159"/>
              <a:gd name="connsiteY3" fmla="*/ 480830 h 2623156"/>
              <a:gd name="connsiteX4" fmla="*/ 12136918 w 12186159"/>
              <a:gd name="connsiteY4" fmla="*/ 480830 h 2623156"/>
              <a:gd name="connsiteX5" fmla="*/ 11951388 w 12186159"/>
              <a:gd name="connsiteY5" fmla="*/ 467578 h 2623156"/>
              <a:gd name="connsiteX6" fmla="*/ 11739353 w 12186159"/>
              <a:gd name="connsiteY6" fmla="*/ 507334 h 2623156"/>
              <a:gd name="connsiteX7" fmla="*/ 11659840 w 12186159"/>
              <a:gd name="connsiteY7" fmla="*/ 520587 h 2623156"/>
              <a:gd name="connsiteX8" fmla="*/ 11606831 w 12186159"/>
              <a:gd name="connsiteY8" fmla="*/ 507334 h 2623156"/>
              <a:gd name="connsiteX9" fmla="*/ 11580327 w 12186159"/>
              <a:gd name="connsiteY9" fmla="*/ 467578 h 2623156"/>
              <a:gd name="connsiteX10" fmla="*/ 11540570 w 12186159"/>
              <a:gd name="connsiteY10" fmla="*/ 441074 h 2623156"/>
              <a:gd name="connsiteX11" fmla="*/ 11368292 w 12186159"/>
              <a:gd name="connsiteY11" fmla="*/ 454326 h 2623156"/>
              <a:gd name="connsiteX12" fmla="*/ 11275527 w 12186159"/>
              <a:gd name="connsiteY12" fmla="*/ 494082 h 2623156"/>
              <a:gd name="connsiteX13" fmla="*/ 11248694 w 12186159"/>
              <a:gd name="connsiteY13" fmla="*/ 449521 h 2623156"/>
              <a:gd name="connsiteX14" fmla="*/ 11241663 w 12186159"/>
              <a:gd name="connsiteY14" fmla="*/ 372664 h 2623156"/>
              <a:gd name="connsiteX15" fmla="*/ 11218548 w 12186159"/>
              <a:gd name="connsiteY15" fmla="*/ 345349 h 2623156"/>
              <a:gd name="connsiteX16" fmla="*/ 11180865 w 12186159"/>
              <a:gd name="connsiteY16" fmla="*/ 360675 h 2623156"/>
              <a:gd name="connsiteX17" fmla="*/ 11156864 w 12186159"/>
              <a:gd name="connsiteY17" fmla="*/ 384348 h 2623156"/>
              <a:gd name="connsiteX18" fmla="*/ 11096219 w 12186159"/>
              <a:gd name="connsiteY18" fmla="*/ 442161 h 2623156"/>
              <a:gd name="connsiteX19" fmla="*/ 11036937 w 12186159"/>
              <a:gd name="connsiteY19" fmla="*/ 499039 h 2623156"/>
              <a:gd name="connsiteX20" fmla="*/ 10989922 w 12186159"/>
              <a:gd name="connsiteY20" fmla="*/ 523824 h 2623156"/>
              <a:gd name="connsiteX21" fmla="*/ 10952872 w 12186159"/>
              <a:gd name="connsiteY21" fmla="*/ 525418 h 2623156"/>
              <a:gd name="connsiteX22" fmla="*/ 10889570 w 12186159"/>
              <a:gd name="connsiteY22" fmla="*/ 533586 h 2623156"/>
              <a:gd name="connsiteX23" fmla="*/ 10886687 w 12186159"/>
              <a:gd name="connsiteY23" fmla="*/ 499823 h 2623156"/>
              <a:gd name="connsiteX24" fmla="*/ 10876545 w 12186159"/>
              <a:gd name="connsiteY24" fmla="*/ 410547 h 2623156"/>
              <a:gd name="connsiteX25" fmla="*/ 10874422 w 12186159"/>
              <a:gd name="connsiteY25" fmla="*/ 359285 h 2623156"/>
              <a:gd name="connsiteX26" fmla="*/ 10811701 w 12186159"/>
              <a:gd name="connsiteY26" fmla="*/ 295300 h 2623156"/>
              <a:gd name="connsiteX27" fmla="*/ 10745440 w 12186159"/>
              <a:gd name="connsiteY27" fmla="*/ 282048 h 2623156"/>
              <a:gd name="connsiteX28" fmla="*/ 10692431 w 12186159"/>
              <a:gd name="connsiteY28" fmla="*/ 295300 h 2623156"/>
              <a:gd name="connsiteX29" fmla="*/ 10665927 w 12186159"/>
              <a:gd name="connsiteY29" fmla="*/ 361561 h 2623156"/>
              <a:gd name="connsiteX30" fmla="*/ 10612918 w 12186159"/>
              <a:gd name="connsiteY30" fmla="*/ 441074 h 2623156"/>
              <a:gd name="connsiteX31" fmla="*/ 10546657 w 12186159"/>
              <a:gd name="connsiteY31" fmla="*/ 427821 h 2623156"/>
              <a:gd name="connsiteX32" fmla="*/ 10533405 w 12186159"/>
              <a:gd name="connsiteY32" fmla="*/ 388065 h 2623156"/>
              <a:gd name="connsiteX33" fmla="*/ 10467144 w 12186159"/>
              <a:gd name="connsiteY33" fmla="*/ 361561 h 2623156"/>
              <a:gd name="connsiteX34" fmla="*/ 10308118 w 12186159"/>
              <a:gd name="connsiteY34" fmla="*/ 374813 h 2623156"/>
              <a:gd name="connsiteX35" fmla="*/ 10235206 w 12186159"/>
              <a:gd name="connsiteY35" fmla="*/ 351419 h 2623156"/>
              <a:gd name="connsiteX36" fmla="*/ 10105466 w 12186159"/>
              <a:gd name="connsiteY36" fmla="*/ 317277 h 2623156"/>
              <a:gd name="connsiteX37" fmla="*/ 10043075 w 12186159"/>
              <a:gd name="connsiteY37" fmla="*/ 321804 h 2623156"/>
              <a:gd name="connsiteX38" fmla="*/ 9837539 w 12186159"/>
              <a:gd name="connsiteY38" fmla="*/ 307515 h 2623156"/>
              <a:gd name="connsiteX39" fmla="*/ 9395134 w 12186159"/>
              <a:gd name="connsiteY39" fmla="*/ 234552 h 2623156"/>
              <a:gd name="connsiteX40" fmla="*/ 9340710 w 12186159"/>
              <a:gd name="connsiteY40" fmla="*/ 215787 h 2623156"/>
              <a:gd name="connsiteX41" fmla="*/ 8834849 w 12186159"/>
              <a:gd name="connsiteY41" fmla="*/ 205709 h 2623156"/>
              <a:gd name="connsiteX42" fmla="*/ 8839601 w 12186159"/>
              <a:gd name="connsiteY42" fmla="*/ 262260 h 2623156"/>
              <a:gd name="connsiteX43" fmla="*/ 8747913 w 12186159"/>
              <a:gd name="connsiteY43" fmla="*/ 257978 h 2623156"/>
              <a:gd name="connsiteX44" fmla="*/ 8264848 w 12186159"/>
              <a:gd name="connsiteY44" fmla="*/ 265905 h 2623156"/>
              <a:gd name="connsiteX45" fmla="*/ 8120177 w 12186159"/>
              <a:gd name="connsiteY45" fmla="*/ 263420 h 2623156"/>
              <a:gd name="connsiteX46" fmla="*/ 7995338 w 12186159"/>
              <a:gd name="connsiteY46" fmla="*/ 265413 h 2623156"/>
              <a:gd name="connsiteX47" fmla="*/ 7904713 w 12186159"/>
              <a:gd name="connsiteY47" fmla="*/ 263274 h 2623156"/>
              <a:gd name="connsiteX48" fmla="*/ 7830277 w 12186159"/>
              <a:gd name="connsiteY48" fmla="*/ 252733 h 2623156"/>
              <a:gd name="connsiteX49" fmla="*/ 7822514 w 12186159"/>
              <a:gd name="connsiteY49" fmla="*/ 146922 h 2623156"/>
              <a:gd name="connsiteX50" fmla="*/ 7675699 w 12186159"/>
              <a:gd name="connsiteY50" fmla="*/ 143658 h 2623156"/>
              <a:gd name="connsiteX51" fmla="*/ 7193857 w 12186159"/>
              <a:gd name="connsiteY51" fmla="*/ 136274 h 2623156"/>
              <a:gd name="connsiteX52" fmla="*/ 7193310 w 12186159"/>
              <a:gd name="connsiteY52" fmla="*/ 64641 h 2623156"/>
              <a:gd name="connsiteX53" fmla="*/ 6093927 w 12186159"/>
              <a:gd name="connsiteY53" fmla="*/ 56761 h 2623156"/>
              <a:gd name="connsiteX54" fmla="*/ 5881892 w 12186159"/>
              <a:gd name="connsiteY54" fmla="*/ 109769 h 2623156"/>
              <a:gd name="connsiteX55" fmla="*/ 5343226 w 12186159"/>
              <a:gd name="connsiteY55" fmla="*/ 50763 h 2623156"/>
              <a:gd name="connsiteX56" fmla="*/ 5192779 w 12186159"/>
              <a:gd name="connsiteY56" fmla="*/ 96517 h 2623156"/>
              <a:gd name="connsiteX57" fmla="*/ 4940988 w 12186159"/>
              <a:gd name="connsiteY57" fmla="*/ 83265 h 2623156"/>
              <a:gd name="connsiteX58" fmla="*/ 4475557 w 12186159"/>
              <a:gd name="connsiteY58" fmla="*/ 186911 h 2623156"/>
              <a:gd name="connsiteX59" fmla="*/ 4228788 w 12186159"/>
              <a:gd name="connsiteY59" fmla="*/ 141155 h 2623156"/>
              <a:gd name="connsiteX60" fmla="*/ 4066344 w 12186159"/>
              <a:gd name="connsiteY60" fmla="*/ 83265 h 2623156"/>
              <a:gd name="connsiteX61" fmla="*/ 3960327 w 12186159"/>
              <a:gd name="connsiteY61" fmla="*/ 70013 h 2623156"/>
              <a:gd name="connsiteX62" fmla="*/ 3735040 w 12186159"/>
              <a:gd name="connsiteY62" fmla="*/ 70013 h 2623156"/>
              <a:gd name="connsiteX63" fmla="*/ 3668400 w 12186159"/>
              <a:gd name="connsiteY63" fmla="*/ 50488 h 2623156"/>
              <a:gd name="connsiteX64" fmla="*/ 3589266 w 12186159"/>
              <a:gd name="connsiteY64" fmla="*/ 43508 h 2623156"/>
              <a:gd name="connsiteX65" fmla="*/ 3509658 w 12186159"/>
              <a:gd name="connsiteY65" fmla="*/ 72669 h 2623156"/>
              <a:gd name="connsiteX66" fmla="*/ 3415669 w 12186159"/>
              <a:gd name="connsiteY66" fmla="*/ 125463 h 2623156"/>
              <a:gd name="connsiteX67" fmla="*/ 3046904 w 12186159"/>
              <a:gd name="connsiteY67" fmla="*/ 150712 h 2623156"/>
              <a:gd name="connsiteX68" fmla="*/ 2984339 w 12186159"/>
              <a:gd name="connsiteY68" fmla="*/ 141087 h 2623156"/>
              <a:gd name="connsiteX69" fmla="*/ 2988211 w 12186159"/>
              <a:gd name="connsiteY69" fmla="*/ 191998 h 2623156"/>
              <a:gd name="connsiteX70" fmla="*/ 2343641 w 12186159"/>
              <a:gd name="connsiteY70" fmla="*/ 182916 h 2623156"/>
              <a:gd name="connsiteX71" fmla="*/ 2336238 w 12186159"/>
              <a:gd name="connsiteY71" fmla="*/ 318177 h 2623156"/>
              <a:gd name="connsiteX72" fmla="*/ 1708215 w 12186159"/>
              <a:gd name="connsiteY72" fmla="*/ 297045 h 2623156"/>
              <a:gd name="connsiteX73" fmla="*/ 1651272 w 12186159"/>
              <a:gd name="connsiteY73" fmla="*/ 306725 h 2623156"/>
              <a:gd name="connsiteX74" fmla="*/ 1507489 w 12186159"/>
              <a:gd name="connsiteY74" fmla="*/ 350540 h 2623156"/>
              <a:gd name="connsiteX75" fmla="*/ 1181137 w 12186159"/>
              <a:gd name="connsiteY75" fmla="*/ 386670 h 2623156"/>
              <a:gd name="connsiteX76" fmla="*/ 854505 w 12186159"/>
              <a:gd name="connsiteY76" fmla="*/ 379486 h 2623156"/>
              <a:gd name="connsiteX77" fmla="*/ 740049 w 12186159"/>
              <a:gd name="connsiteY77" fmla="*/ 361561 h 2623156"/>
              <a:gd name="connsiteX78" fmla="*/ 562958 w 12186159"/>
              <a:gd name="connsiteY78" fmla="*/ 369094 h 2623156"/>
              <a:gd name="connsiteX79" fmla="*/ 420656 w 12186159"/>
              <a:gd name="connsiteY79" fmla="*/ 384197 h 2623156"/>
              <a:gd name="connsiteX80" fmla="*/ 161480 w 12186159"/>
              <a:gd name="connsiteY80" fmla="*/ 417452 h 2623156"/>
              <a:gd name="connsiteX81" fmla="*/ 68057 w 12186159"/>
              <a:gd name="connsiteY81" fmla="*/ 409764 h 2623156"/>
              <a:gd name="connsiteX82" fmla="*/ 28959 w 12186159"/>
              <a:gd name="connsiteY82" fmla="*/ 440138 h 2623156"/>
              <a:gd name="connsiteX0" fmla="*/ 0 w 12206719"/>
              <a:gd name="connsiteY0" fmla="*/ 450178 h 2623156"/>
              <a:gd name="connsiteX1" fmla="*/ 2783 w 12206719"/>
              <a:gd name="connsiteY1" fmla="*/ 2605704 h 2623156"/>
              <a:gd name="connsiteX2" fmla="*/ 12186159 w 12206719"/>
              <a:gd name="connsiteY2" fmla="*/ 2623156 h 2623156"/>
              <a:gd name="connsiteX3" fmla="*/ 12136918 w 12206719"/>
              <a:gd name="connsiteY3" fmla="*/ 480830 h 2623156"/>
              <a:gd name="connsiteX4" fmla="*/ 12206719 w 12206719"/>
              <a:gd name="connsiteY4" fmla="*/ 491300 h 2623156"/>
              <a:gd name="connsiteX5" fmla="*/ 11951388 w 12206719"/>
              <a:gd name="connsiteY5" fmla="*/ 467578 h 2623156"/>
              <a:gd name="connsiteX6" fmla="*/ 11739353 w 12206719"/>
              <a:gd name="connsiteY6" fmla="*/ 507334 h 2623156"/>
              <a:gd name="connsiteX7" fmla="*/ 11659840 w 12206719"/>
              <a:gd name="connsiteY7" fmla="*/ 520587 h 2623156"/>
              <a:gd name="connsiteX8" fmla="*/ 11606831 w 12206719"/>
              <a:gd name="connsiteY8" fmla="*/ 507334 h 2623156"/>
              <a:gd name="connsiteX9" fmla="*/ 11580327 w 12206719"/>
              <a:gd name="connsiteY9" fmla="*/ 467578 h 2623156"/>
              <a:gd name="connsiteX10" fmla="*/ 11540570 w 12206719"/>
              <a:gd name="connsiteY10" fmla="*/ 441074 h 2623156"/>
              <a:gd name="connsiteX11" fmla="*/ 11368292 w 12206719"/>
              <a:gd name="connsiteY11" fmla="*/ 454326 h 2623156"/>
              <a:gd name="connsiteX12" fmla="*/ 11275527 w 12206719"/>
              <a:gd name="connsiteY12" fmla="*/ 494082 h 2623156"/>
              <a:gd name="connsiteX13" fmla="*/ 11248694 w 12206719"/>
              <a:gd name="connsiteY13" fmla="*/ 449521 h 2623156"/>
              <a:gd name="connsiteX14" fmla="*/ 11241663 w 12206719"/>
              <a:gd name="connsiteY14" fmla="*/ 372664 h 2623156"/>
              <a:gd name="connsiteX15" fmla="*/ 11218548 w 12206719"/>
              <a:gd name="connsiteY15" fmla="*/ 345349 h 2623156"/>
              <a:gd name="connsiteX16" fmla="*/ 11180865 w 12206719"/>
              <a:gd name="connsiteY16" fmla="*/ 360675 h 2623156"/>
              <a:gd name="connsiteX17" fmla="*/ 11156864 w 12206719"/>
              <a:gd name="connsiteY17" fmla="*/ 384348 h 2623156"/>
              <a:gd name="connsiteX18" fmla="*/ 11096219 w 12206719"/>
              <a:gd name="connsiteY18" fmla="*/ 442161 h 2623156"/>
              <a:gd name="connsiteX19" fmla="*/ 11036937 w 12206719"/>
              <a:gd name="connsiteY19" fmla="*/ 499039 h 2623156"/>
              <a:gd name="connsiteX20" fmla="*/ 10989922 w 12206719"/>
              <a:gd name="connsiteY20" fmla="*/ 523824 h 2623156"/>
              <a:gd name="connsiteX21" fmla="*/ 10952872 w 12206719"/>
              <a:gd name="connsiteY21" fmla="*/ 525418 h 2623156"/>
              <a:gd name="connsiteX22" fmla="*/ 10889570 w 12206719"/>
              <a:gd name="connsiteY22" fmla="*/ 533586 h 2623156"/>
              <a:gd name="connsiteX23" fmla="*/ 10886687 w 12206719"/>
              <a:gd name="connsiteY23" fmla="*/ 499823 h 2623156"/>
              <a:gd name="connsiteX24" fmla="*/ 10876545 w 12206719"/>
              <a:gd name="connsiteY24" fmla="*/ 410547 h 2623156"/>
              <a:gd name="connsiteX25" fmla="*/ 10874422 w 12206719"/>
              <a:gd name="connsiteY25" fmla="*/ 359285 h 2623156"/>
              <a:gd name="connsiteX26" fmla="*/ 10811701 w 12206719"/>
              <a:gd name="connsiteY26" fmla="*/ 295300 h 2623156"/>
              <a:gd name="connsiteX27" fmla="*/ 10745440 w 12206719"/>
              <a:gd name="connsiteY27" fmla="*/ 282048 h 2623156"/>
              <a:gd name="connsiteX28" fmla="*/ 10692431 w 12206719"/>
              <a:gd name="connsiteY28" fmla="*/ 295300 h 2623156"/>
              <a:gd name="connsiteX29" fmla="*/ 10665927 w 12206719"/>
              <a:gd name="connsiteY29" fmla="*/ 361561 h 2623156"/>
              <a:gd name="connsiteX30" fmla="*/ 10612918 w 12206719"/>
              <a:gd name="connsiteY30" fmla="*/ 441074 h 2623156"/>
              <a:gd name="connsiteX31" fmla="*/ 10546657 w 12206719"/>
              <a:gd name="connsiteY31" fmla="*/ 427821 h 2623156"/>
              <a:gd name="connsiteX32" fmla="*/ 10533405 w 12206719"/>
              <a:gd name="connsiteY32" fmla="*/ 388065 h 2623156"/>
              <a:gd name="connsiteX33" fmla="*/ 10467144 w 12206719"/>
              <a:gd name="connsiteY33" fmla="*/ 361561 h 2623156"/>
              <a:gd name="connsiteX34" fmla="*/ 10308118 w 12206719"/>
              <a:gd name="connsiteY34" fmla="*/ 374813 h 2623156"/>
              <a:gd name="connsiteX35" fmla="*/ 10235206 w 12206719"/>
              <a:gd name="connsiteY35" fmla="*/ 351419 h 2623156"/>
              <a:gd name="connsiteX36" fmla="*/ 10105466 w 12206719"/>
              <a:gd name="connsiteY36" fmla="*/ 317277 h 2623156"/>
              <a:gd name="connsiteX37" fmla="*/ 10043075 w 12206719"/>
              <a:gd name="connsiteY37" fmla="*/ 321804 h 2623156"/>
              <a:gd name="connsiteX38" fmla="*/ 9837539 w 12206719"/>
              <a:gd name="connsiteY38" fmla="*/ 307515 h 2623156"/>
              <a:gd name="connsiteX39" fmla="*/ 9395134 w 12206719"/>
              <a:gd name="connsiteY39" fmla="*/ 234552 h 2623156"/>
              <a:gd name="connsiteX40" fmla="*/ 9340710 w 12206719"/>
              <a:gd name="connsiteY40" fmla="*/ 215787 h 2623156"/>
              <a:gd name="connsiteX41" fmla="*/ 8834849 w 12206719"/>
              <a:gd name="connsiteY41" fmla="*/ 205709 h 2623156"/>
              <a:gd name="connsiteX42" fmla="*/ 8839601 w 12206719"/>
              <a:gd name="connsiteY42" fmla="*/ 262260 h 2623156"/>
              <a:gd name="connsiteX43" fmla="*/ 8747913 w 12206719"/>
              <a:gd name="connsiteY43" fmla="*/ 257978 h 2623156"/>
              <a:gd name="connsiteX44" fmla="*/ 8264848 w 12206719"/>
              <a:gd name="connsiteY44" fmla="*/ 265905 h 2623156"/>
              <a:gd name="connsiteX45" fmla="*/ 8120177 w 12206719"/>
              <a:gd name="connsiteY45" fmla="*/ 263420 h 2623156"/>
              <a:gd name="connsiteX46" fmla="*/ 7995338 w 12206719"/>
              <a:gd name="connsiteY46" fmla="*/ 265413 h 2623156"/>
              <a:gd name="connsiteX47" fmla="*/ 7904713 w 12206719"/>
              <a:gd name="connsiteY47" fmla="*/ 263274 h 2623156"/>
              <a:gd name="connsiteX48" fmla="*/ 7830277 w 12206719"/>
              <a:gd name="connsiteY48" fmla="*/ 252733 h 2623156"/>
              <a:gd name="connsiteX49" fmla="*/ 7822514 w 12206719"/>
              <a:gd name="connsiteY49" fmla="*/ 146922 h 2623156"/>
              <a:gd name="connsiteX50" fmla="*/ 7675699 w 12206719"/>
              <a:gd name="connsiteY50" fmla="*/ 143658 h 2623156"/>
              <a:gd name="connsiteX51" fmla="*/ 7193857 w 12206719"/>
              <a:gd name="connsiteY51" fmla="*/ 136274 h 2623156"/>
              <a:gd name="connsiteX52" fmla="*/ 7193310 w 12206719"/>
              <a:gd name="connsiteY52" fmla="*/ 64641 h 2623156"/>
              <a:gd name="connsiteX53" fmla="*/ 6093927 w 12206719"/>
              <a:gd name="connsiteY53" fmla="*/ 56761 h 2623156"/>
              <a:gd name="connsiteX54" fmla="*/ 5881892 w 12206719"/>
              <a:gd name="connsiteY54" fmla="*/ 109769 h 2623156"/>
              <a:gd name="connsiteX55" fmla="*/ 5343226 w 12206719"/>
              <a:gd name="connsiteY55" fmla="*/ 50763 h 2623156"/>
              <a:gd name="connsiteX56" fmla="*/ 5192779 w 12206719"/>
              <a:gd name="connsiteY56" fmla="*/ 96517 h 2623156"/>
              <a:gd name="connsiteX57" fmla="*/ 4940988 w 12206719"/>
              <a:gd name="connsiteY57" fmla="*/ 83265 h 2623156"/>
              <a:gd name="connsiteX58" fmla="*/ 4475557 w 12206719"/>
              <a:gd name="connsiteY58" fmla="*/ 186911 h 2623156"/>
              <a:gd name="connsiteX59" fmla="*/ 4228788 w 12206719"/>
              <a:gd name="connsiteY59" fmla="*/ 141155 h 2623156"/>
              <a:gd name="connsiteX60" fmla="*/ 4066344 w 12206719"/>
              <a:gd name="connsiteY60" fmla="*/ 83265 h 2623156"/>
              <a:gd name="connsiteX61" fmla="*/ 3960327 w 12206719"/>
              <a:gd name="connsiteY61" fmla="*/ 70013 h 2623156"/>
              <a:gd name="connsiteX62" fmla="*/ 3735040 w 12206719"/>
              <a:gd name="connsiteY62" fmla="*/ 70013 h 2623156"/>
              <a:gd name="connsiteX63" fmla="*/ 3668400 w 12206719"/>
              <a:gd name="connsiteY63" fmla="*/ 50488 h 2623156"/>
              <a:gd name="connsiteX64" fmla="*/ 3589266 w 12206719"/>
              <a:gd name="connsiteY64" fmla="*/ 43508 h 2623156"/>
              <a:gd name="connsiteX65" fmla="*/ 3509658 w 12206719"/>
              <a:gd name="connsiteY65" fmla="*/ 72669 h 2623156"/>
              <a:gd name="connsiteX66" fmla="*/ 3415669 w 12206719"/>
              <a:gd name="connsiteY66" fmla="*/ 125463 h 2623156"/>
              <a:gd name="connsiteX67" fmla="*/ 3046904 w 12206719"/>
              <a:gd name="connsiteY67" fmla="*/ 150712 h 2623156"/>
              <a:gd name="connsiteX68" fmla="*/ 2984339 w 12206719"/>
              <a:gd name="connsiteY68" fmla="*/ 141087 h 2623156"/>
              <a:gd name="connsiteX69" fmla="*/ 2988211 w 12206719"/>
              <a:gd name="connsiteY69" fmla="*/ 191998 h 2623156"/>
              <a:gd name="connsiteX70" fmla="*/ 2343641 w 12206719"/>
              <a:gd name="connsiteY70" fmla="*/ 182916 h 2623156"/>
              <a:gd name="connsiteX71" fmla="*/ 2336238 w 12206719"/>
              <a:gd name="connsiteY71" fmla="*/ 318177 h 2623156"/>
              <a:gd name="connsiteX72" fmla="*/ 1708215 w 12206719"/>
              <a:gd name="connsiteY72" fmla="*/ 297045 h 2623156"/>
              <a:gd name="connsiteX73" fmla="*/ 1651272 w 12206719"/>
              <a:gd name="connsiteY73" fmla="*/ 306725 h 2623156"/>
              <a:gd name="connsiteX74" fmla="*/ 1507489 w 12206719"/>
              <a:gd name="connsiteY74" fmla="*/ 350540 h 2623156"/>
              <a:gd name="connsiteX75" fmla="*/ 1181137 w 12206719"/>
              <a:gd name="connsiteY75" fmla="*/ 386670 h 2623156"/>
              <a:gd name="connsiteX76" fmla="*/ 854505 w 12206719"/>
              <a:gd name="connsiteY76" fmla="*/ 379486 h 2623156"/>
              <a:gd name="connsiteX77" fmla="*/ 740049 w 12206719"/>
              <a:gd name="connsiteY77" fmla="*/ 361561 h 2623156"/>
              <a:gd name="connsiteX78" fmla="*/ 562958 w 12206719"/>
              <a:gd name="connsiteY78" fmla="*/ 369094 h 2623156"/>
              <a:gd name="connsiteX79" fmla="*/ 420656 w 12206719"/>
              <a:gd name="connsiteY79" fmla="*/ 384197 h 2623156"/>
              <a:gd name="connsiteX80" fmla="*/ 161480 w 12206719"/>
              <a:gd name="connsiteY80" fmla="*/ 417452 h 2623156"/>
              <a:gd name="connsiteX81" fmla="*/ 68057 w 12206719"/>
              <a:gd name="connsiteY81" fmla="*/ 409764 h 2623156"/>
              <a:gd name="connsiteX82" fmla="*/ 28959 w 12206719"/>
              <a:gd name="connsiteY82" fmla="*/ 440138 h 2623156"/>
              <a:gd name="connsiteX0" fmla="*/ 0 w 12206719"/>
              <a:gd name="connsiteY0" fmla="*/ 450178 h 2623156"/>
              <a:gd name="connsiteX1" fmla="*/ 2783 w 12206719"/>
              <a:gd name="connsiteY1" fmla="*/ 2605704 h 2623156"/>
              <a:gd name="connsiteX2" fmla="*/ 12186159 w 12206719"/>
              <a:gd name="connsiteY2" fmla="*/ 2623156 h 2623156"/>
              <a:gd name="connsiteX3" fmla="*/ 12185779 w 12206719"/>
              <a:gd name="connsiteY3" fmla="*/ 477340 h 2623156"/>
              <a:gd name="connsiteX4" fmla="*/ 12206719 w 12206719"/>
              <a:gd name="connsiteY4" fmla="*/ 491300 h 2623156"/>
              <a:gd name="connsiteX5" fmla="*/ 11951388 w 12206719"/>
              <a:gd name="connsiteY5" fmla="*/ 467578 h 2623156"/>
              <a:gd name="connsiteX6" fmla="*/ 11739353 w 12206719"/>
              <a:gd name="connsiteY6" fmla="*/ 507334 h 2623156"/>
              <a:gd name="connsiteX7" fmla="*/ 11659840 w 12206719"/>
              <a:gd name="connsiteY7" fmla="*/ 520587 h 2623156"/>
              <a:gd name="connsiteX8" fmla="*/ 11606831 w 12206719"/>
              <a:gd name="connsiteY8" fmla="*/ 507334 h 2623156"/>
              <a:gd name="connsiteX9" fmla="*/ 11580327 w 12206719"/>
              <a:gd name="connsiteY9" fmla="*/ 467578 h 2623156"/>
              <a:gd name="connsiteX10" fmla="*/ 11540570 w 12206719"/>
              <a:gd name="connsiteY10" fmla="*/ 441074 h 2623156"/>
              <a:gd name="connsiteX11" fmla="*/ 11368292 w 12206719"/>
              <a:gd name="connsiteY11" fmla="*/ 454326 h 2623156"/>
              <a:gd name="connsiteX12" fmla="*/ 11275527 w 12206719"/>
              <a:gd name="connsiteY12" fmla="*/ 494082 h 2623156"/>
              <a:gd name="connsiteX13" fmla="*/ 11248694 w 12206719"/>
              <a:gd name="connsiteY13" fmla="*/ 449521 h 2623156"/>
              <a:gd name="connsiteX14" fmla="*/ 11241663 w 12206719"/>
              <a:gd name="connsiteY14" fmla="*/ 372664 h 2623156"/>
              <a:gd name="connsiteX15" fmla="*/ 11218548 w 12206719"/>
              <a:gd name="connsiteY15" fmla="*/ 345349 h 2623156"/>
              <a:gd name="connsiteX16" fmla="*/ 11180865 w 12206719"/>
              <a:gd name="connsiteY16" fmla="*/ 360675 h 2623156"/>
              <a:gd name="connsiteX17" fmla="*/ 11156864 w 12206719"/>
              <a:gd name="connsiteY17" fmla="*/ 384348 h 2623156"/>
              <a:gd name="connsiteX18" fmla="*/ 11096219 w 12206719"/>
              <a:gd name="connsiteY18" fmla="*/ 442161 h 2623156"/>
              <a:gd name="connsiteX19" fmla="*/ 11036937 w 12206719"/>
              <a:gd name="connsiteY19" fmla="*/ 499039 h 2623156"/>
              <a:gd name="connsiteX20" fmla="*/ 10989922 w 12206719"/>
              <a:gd name="connsiteY20" fmla="*/ 523824 h 2623156"/>
              <a:gd name="connsiteX21" fmla="*/ 10952872 w 12206719"/>
              <a:gd name="connsiteY21" fmla="*/ 525418 h 2623156"/>
              <a:gd name="connsiteX22" fmla="*/ 10889570 w 12206719"/>
              <a:gd name="connsiteY22" fmla="*/ 533586 h 2623156"/>
              <a:gd name="connsiteX23" fmla="*/ 10886687 w 12206719"/>
              <a:gd name="connsiteY23" fmla="*/ 499823 h 2623156"/>
              <a:gd name="connsiteX24" fmla="*/ 10876545 w 12206719"/>
              <a:gd name="connsiteY24" fmla="*/ 410547 h 2623156"/>
              <a:gd name="connsiteX25" fmla="*/ 10874422 w 12206719"/>
              <a:gd name="connsiteY25" fmla="*/ 359285 h 2623156"/>
              <a:gd name="connsiteX26" fmla="*/ 10811701 w 12206719"/>
              <a:gd name="connsiteY26" fmla="*/ 295300 h 2623156"/>
              <a:gd name="connsiteX27" fmla="*/ 10745440 w 12206719"/>
              <a:gd name="connsiteY27" fmla="*/ 282048 h 2623156"/>
              <a:gd name="connsiteX28" fmla="*/ 10692431 w 12206719"/>
              <a:gd name="connsiteY28" fmla="*/ 295300 h 2623156"/>
              <a:gd name="connsiteX29" fmla="*/ 10665927 w 12206719"/>
              <a:gd name="connsiteY29" fmla="*/ 361561 h 2623156"/>
              <a:gd name="connsiteX30" fmla="*/ 10612918 w 12206719"/>
              <a:gd name="connsiteY30" fmla="*/ 441074 h 2623156"/>
              <a:gd name="connsiteX31" fmla="*/ 10546657 w 12206719"/>
              <a:gd name="connsiteY31" fmla="*/ 427821 h 2623156"/>
              <a:gd name="connsiteX32" fmla="*/ 10533405 w 12206719"/>
              <a:gd name="connsiteY32" fmla="*/ 388065 h 2623156"/>
              <a:gd name="connsiteX33" fmla="*/ 10467144 w 12206719"/>
              <a:gd name="connsiteY33" fmla="*/ 361561 h 2623156"/>
              <a:gd name="connsiteX34" fmla="*/ 10308118 w 12206719"/>
              <a:gd name="connsiteY34" fmla="*/ 374813 h 2623156"/>
              <a:gd name="connsiteX35" fmla="*/ 10235206 w 12206719"/>
              <a:gd name="connsiteY35" fmla="*/ 351419 h 2623156"/>
              <a:gd name="connsiteX36" fmla="*/ 10105466 w 12206719"/>
              <a:gd name="connsiteY36" fmla="*/ 317277 h 2623156"/>
              <a:gd name="connsiteX37" fmla="*/ 10043075 w 12206719"/>
              <a:gd name="connsiteY37" fmla="*/ 321804 h 2623156"/>
              <a:gd name="connsiteX38" fmla="*/ 9837539 w 12206719"/>
              <a:gd name="connsiteY38" fmla="*/ 307515 h 2623156"/>
              <a:gd name="connsiteX39" fmla="*/ 9395134 w 12206719"/>
              <a:gd name="connsiteY39" fmla="*/ 234552 h 2623156"/>
              <a:gd name="connsiteX40" fmla="*/ 9340710 w 12206719"/>
              <a:gd name="connsiteY40" fmla="*/ 215787 h 2623156"/>
              <a:gd name="connsiteX41" fmla="*/ 8834849 w 12206719"/>
              <a:gd name="connsiteY41" fmla="*/ 205709 h 2623156"/>
              <a:gd name="connsiteX42" fmla="*/ 8839601 w 12206719"/>
              <a:gd name="connsiteY42" fmla="*/ 262260 h 2623156"/>
              <a:gd name="connsiteX43" fmla="*/ 8747913 w 12206719"/>
              <a:gd name="connsiteY43" fmla="*/ 257978 h 2623156"/>
              <a:gd name="connsiteX44" fmla="*/ 8264848 w 12206719"/>
              <a:gd name="connsiteY44" fmla="*/ 265905 h 2623156"/>
              <a:gd name="connsiteX45" fmla="*/ 8120177 w 12206719"/>
              <a:gd name="connsiteY45" fmla="*/ 263420 h 2623156"/>
              <a:gd name="connsiteX46" fmla="*/ 7995338 w 12206719"/>
              <a:gd name="connsiteY46" fmla="*/ 265413 h 2623156"/>
              <a:gd name="connsiteX47" fmla="*/ 7904713 w 12206719"/>
              <a:gd name="connsiteY47" fmla="*/ 263274 h 2623156"/>
              <a:gd name="connsiteX48" fmla="*/ 7830277 w 12206719"/>
              <a:gd name="connsiteY48" fmla="*/ 252733 h 2623156"/>
              <a:gd name="connsiteX49" fmla="*/ 7822514 w 12206719"/>
              <a:gd name="connsiteY49" fmla="*/ 146922 h 2623156"/>
              <a:gd name="connsiteX50" fmla="*/ 7675699 w 12206719"/>
              <a:gd name="connsiteY50" fmla="*/ 143658 h 2623156"/>
              <a:gd name="connsiteX51" fmla="*/ 7193857 w 12206719"/>
              <a:gd name="connsiteY51" fmla="*/ 136274 h 2623156"/>
              <a:gd name="connsiteX52" fmla="*/ 7193310 w 12206719"/>
              <a:gd name="connsiteY52" fmla="*/ 64641 h 2623156"/>
              <a:gd name="connsiteX53" fmla="*/ 6093927 w 12206719"/>
              <a:gd name="connsiteY53" fmla="*/ 56761 h 2623156"/>
              <a:gd name="connsiteX54" fmla="*/ 5881892 w 12206719"/>
              <a:gd name="connsiteY54" fmla="*/ 109769 h 2623156"/>
              <a:gd name="connsiteX55" fmla="*/ 5343226 w 12206719"/>
              <a:gd name="connsiteY55" fmla="*/ 50763 h 2623156"/>
              <a:gd name="connsiteX56" fmla="*/ 5192779 w 12206719"/>
              <a:gd name="connsiteY56" fmla="*/ 96517 h 2623156"/>
              <a:gd name="connsiteX57" fmla="*/ 4940988 w 12206719"/>
              <a:gd name="connsiteY57" fmla="*/ 83265 h 2623156"/>
              <a:gd name="connsiteX58" fmla="*/ 4475557 w 12206719"/>
              <a:gd name="connsiteY58" fmla="*/ 186911 h 2623156"/>
              <a:gd name="connsiteX59" fmla="*/ 4228788 w 12206719"/>
              <a:gd name="connsiteY59" fmla="*/ 141155 h 2623156"/>
              <a:gd name="connsiteX60" fmla="*/ 4066344 w 12206719"/>
              <a:gd name="connsiteY60" fmla="*/ 83265 h 2623156"/>
              <a:gd name="connsiteX61" fmla="*/ 3960327 w 12206719"/>
              <a:gd name="connsiteY61" fmla="*/ 70013 h 2623156"/>
              <a:gd name="connsiteX62" fmla="*/ 3735040 w 12206719"/>
              <a:gd name="connsiteY62" fmla="*/ 70013 h 2623156"/>
              <a:gd name="connsiteX63" fmla="*/ 3668400 w 12206719"/>
              <a:gd name="connsiteY63" fmla="*/ 50488 h 2623156"/>
              <a:gd name="connsiteX64" fmla="*/ 3589266 w 12206719"/>
              <a:gd name="connsiteY64" fmla="*/ 43508 h 2623156"/>
              <a:gd name="connsiteX65" fmla="*/ 3509658 w 12206719"/>
              <a:gd name="connsiteY65" fmla="*/ 72669 h 2623156"/>
              <a:gd name="connsiteX66" fmla="*/ 3415669 w 12206719"/>
              <a:gd name="connsiteY66" fmla="*/ 125463 h 2623156"/>
              <a:gd name="connsiteX67" fmla="*/ 3046904 w 12206719"/>
              <a:gd name="connsiteY67" fmla="*/ 150712 h 2623156"/>
              <a:gd name="connsiteX68" fmla="*/ 2984339 w 12206719"/>
              <a:gd name="connsiteY68" fmla="*/ 141087 h 2623156"/>
              <a:gd name="connsiteX69" fmla="*/ 2988211 w 12206719"/>
              <a:gd name="connsiteY69" fmla="*/ 191998 h 2623156"/>
              <a:gd name="connsiteX70" fmla="*/ 2343641 w 12206719"/>
              <a:gd name="connsiteY70" fmla="*/ 182916 h 2623156"/>
              <a:gd name="connsiteX71" fmla="*/ 2336238 w 12206719"/>
              <a:gd name="connsiteY71" fmla="*/ 318177 h 2623156"/>
              <a:gd name="connsiteX72" fmla="*/ 1708215 w 12206719"/>
              <a:gd name="connsiteY72" fmla="*/ 297045 h 2623156"/>
              <a:gd name="connsiteX73" fmla="*/ 1651272 w 12206719"/>
              <a:gd name="connsiteY73" fmla="*/ 306725 h 2623156"/>
              <a:gd name="connsiteX74" fmla="*/ 1507489 w 12206719"/>
              <a:gd name="connsiteY74" fmla="*/ 350540 h 2623156"/>
              <a:gd name="connsiteX75" fmla="*/ 1181137 w 12206719"/>
              <a:gd name="connsiteY75" fmla="*/ 386670 h 2623156"/>
              <a:gd name="connsiteX76" fmla="*/ 854505 w 12206719"/>
              <a:gd name="connsiteY76" fmla="*/ 379486 h 2623156"/>
              <a:gd name="connsiteX77" fmla="*/ 740049 w 12206719"/>
              <a:gd name="connsiteY77" fmla="*/ 361561 h 2623156"/>
              <a:gd name="connsiteX78" fmla="*/ 562958 w 12206719"/>
              <a:gd name="connsiteY78" fmla="*/ 369094 h 2623156"/>
              <a:gd name="connsiteX79" fmla="*/ 420656 w 12206719"/>
              <a:gd name="connsiteY79" fmla="*/ 384197 h 2623156"/>
              <a:gd name="connsiteX80" fmla="*/ 161480 w 12206719"/>
              <a:gd name="connsiteY80" fmla="*/ 417452 h 2623156"/>
              <a:gd name="connsiteX81" fmla="*/ 68057 w 12206719"/>
              <a:gd name="connsiteY81" fmla="*/ 409764 h 2623156"/>
              <a:gd name="connsiteX82" fmla="*/ 28959 w 12206719"/>
              <a:gd name="connsiteY82" fmla="*/ 440138 h 2623156"/>
              <a:gd name="connsiteX0" fmla="*/ 0 w 12193015"/>
              <a:gd name="connsiteY0" fmla="*/ 450178 h 2623156"/>
              <a:gd name="connsiteX1" fmla="*/ 2783 w 12193015"/>
              <a:gd name="connsiteY1" fmla="*/ 2605704 h 2623156"/>
              <a:gd name="connsiteX2" fmla="*/ 12186159 w 12193015"/>
              <a:gd name="connsiteY2" fmla="*/ 2623156 h 2623156"/>
              <a:gd name="connsiteX3" fmla="*/ 12185779 w 12193015"/>
              <a:gd name="connsiteY3" fmla="*/ 477340 h 2623156"/>
              <a:gd name="connsiteX4" fmla="*/ 12119467 w 12193015"/>
              <a:gd name="connsiteY4" fmla="*/ 475595 h 2623156"/>
              <a:gd name="connsiteX5" fmla="*/ 11951388 w 12193015"/>
              <a:gd name="connsiteY5" fmla="*/ 467578 h 2623156"/>
              <a:gd name="connsiteX6" fmla="*/ 11739353 w 12193015"/>
              <a:gd name="connsiteY6" fmla="*/ 507334 h 2623156"/>
              <a:gd name="connsiteX7" fmla="*/ 11659840 w 12193015"/>
              <a:gd name="connsiteY7" fmla="*/ 520587 h 2623156"/>
              <a:gd name="connsiteX8" fmla="*/ 11606831 w 12193015"/>
              <a:gd name="connsiteY8" fmla="*/ 507334 h 2623156"/>
              <a:gd name="connsiteX9" fmla="*/ 11580327 w 12193015"/>
              <a:gd name="connsiteY9" fmla="*/ 467578 h 2623156"/>
              <a:gd name="connsiteX10" fmla="*/ 11540570 w 12193015"/>
              <a:gd name="connsiteY10" fmla="*/ 441074 h 2623156"/>
              <a:gd name="connsiteX11" fmla="*/ 11368292 w 12193015"/>
              <a:gd name="connsiteY11" fmla="*/ 454326 h 2623156"/>
              <a:gd name="connsiteX12" fmla="*/ 11275527 w 12193015"/>
              <a:gd name="connsiteY12" fmla="*/ 494082 h 2623156"/>
              <a:gd name="connsiteX13" fmla="*/ 11248694 w 12193015"/>
              <a:gd name="connsiteY13" fmla="*/ 449521 h 2623156"/>
              <a:gd name="connsiteX14" fmla="*/ 11241663 w 12193015"/>
              <a:gd name="connsiteY14" fmla="*/ 372664 h 2623156"/>
              <a:gd name="connsiteX15" fmla="*/ 11218548 w 12193015"/>
              <a:gd name="connsiteY15" fmla="*/ 345349 h 2623156"/>
              <a:gd name="connsiteX16" fmla="*/ 11180865 w 12193015"/>
              <a:gd name="connsiteY16" fmla="*/ 360675 h 2623156"/>
              <a:gd name="connsiteX17" fmla="*/ 11156864 w 12193015"/>
              <a:gd name="connsiteY17" fmla="*/ 384348 h 2623156"/>
              <a:gd name="connsiteX18" fmla="*/ 11096219 w 12193015"/>
              <a:gd name="connsiteY18" fmla="*/ 442161 h 2623156"/>
              <a:gd name="connsiteX19" fmla="*/ 11036937 w 12193015"/>
              <a:gd name="connsiteY19" fmla="*/ 499039 h 2623156"/>
              <a:gd name="connsiteX20" fmla="*/ 10989922 w 12193015"/>
              <a:gd name="connsiteY20" fmla="*/ 523824 h 2623156"/>
              <a:gd name="connsiteX21" fmla="*/ 10952872 w 12193015"/>
              <a:gd name="connsiteY21" fmla="*/ 525418 h 2623156"/>
              <a:gd name="connsiteX22" fmla="*/ 10889570 w 12193015"/>
              <a:gd name="connsiteY22" fmla="*/ 533586 h 2623156"/>
              <a:gd name="connsiteX23" fmla="*/ 10886687 w 12193015"/>
              <a:gd name="connsiteY23" fmla="*/ 499823 h 2623156"/>
              <a:gd name="connsiteX24" fmla="*/ 10876545 w 12193015"/>
              <a:gd name="connsiteY24" fmla="*/ 410547 h 2623156"/>
              <a:gd name="connsiteX25" fmla="*/ 10874422 w 12193015"/>
              <a:gd name="connsiteY25" fmla="*/ 359285 h 2623156"/>
              <a:gd name="connsiteX26" fmla="*/ 10811701 w 12193015"/>
              <a:gd name="connsiteY26" fmla="*/ 295300 h 2623156"/>
              <a:gd name="connsiteX27" fmla="*/ 10745440 w 12193015"/>
              <a:gd name="connsiteY27" fmla="*/ 282048 h 2623156"/>
              <a:gd name="connsiteX28" fmla="*/ 10692431 w 12193015"/>
              <a:gd name="connsiteY28" fmla="*/ 295300 h 2623156"/>
              <a:gd name="connsiteX29" fmla="*/ 10665927 w 12193015"/>
              <a:gd name="connsiteY29" fmla="*/ 361561 h 2623156"/>
              <a:gd name="connsiteX30" fmla="*/ 10612918 w 12193015"/>
              <a:gd name="connsiteY30" fmla="*/ 441074 h 2623156"/>
              <a:gd name="connsiteX31" fmla="*/ 10546657 w 12193015"/>
              <a:gd name="connsiteY31" fmla="*/ 427821 h 2623156"/>
              <a:gd name="connsiteX32" fmla="*/ 10533405 w 12193015"/>
              <a:gd name="connsiteY32" fmla="*/ 388065 h 2623156"/>
              <a:gd name="connsiteX33" fmla="*/ 10467144 w 12193015"/>
              <a:gd name="connsiteY33" fmla="*/ 361561 h 2623156"/>
              <a:gd name="connsiteX34" fmla="*/ 10308118 w 12193015"/>
              <a:gd name="connsiteY34" fmla="*/ 374813 h 2623156"/>
              <a:gd name="connsiteX35" fmla="*/ 10235206 w 12193015"/>
              <a:gd name="connsiteY35" fmla="*/ 351419 h 2623156"/>
              <a:gd name="connsiteX36" fmla="*/ 10105466 w 12193015"/>
              <a:gd name="connsiteY36" fmla="*/ 317277 h 2623156"/>
              <a:gd name="connsiteX37" fmla="*/ 10043075 w 12193015"/>
              <a:gd name="connsiteY37" fmla="*/ 321804 h 2623156"/>
              <a:gd name="connsiteX38" fmla="*/ 9837539 w 12193015"/>
              <a:gd name="connsiteY38" fmla="*/ 307515 h 2623156"/>
              <a:gd name="connsiteX39" fmla="*/ 9395134 w 12193015"/>
              <a:gd name="connsiteY39" fmla="*/ 234552 h 2623156"/>
              <a:gd name="connsiteX40" fmla="*/ 9340710 w 12193015"/>
              <a:gd name="connsiteY40" fmla="*/ 215787 h 2623156"/>
              <a:gd name="connsiteX41" fmla="*/ 8834849 w 12193015"/>
              <a:gd name="connsiteY41" fmla="*/ 205709 h 2623156"/>
              <a:gd name="connsiteX42" fmla="*/ 8839601 w 12193015"/>
              <a:gd name="connsiteY42" fmla="*/ 262260 h 2623156"/>
              <a:gd name="connsiteX43" fmla="*/ 8747913 w 12193015"/>
              <a:gd name="connsiteY43" fmla="*/ 257978 h 2623156"/>
              <a:gd name="connsiteX44" fmla="*/ 8264848 w 12193015"/>
              <a:gd name="connsiteY44" fmla="*/ 265905 h 2623156"/>
              <a:gd name="connsiteX45" fmla="*/ 8120177 w 12193015"/>
              <a:gd name="connsiteY45" fmla="*/ 263420 h 2623156"/>
              <a:gd name="connsiteX46" fmla="*/ 7995338 w 12193015"/>
              <a:gd name="connsiteY46" fmla="*/ 265413 h 2623156"/>
              <a:gd name="connsiteX47" fmla="*/ 7904713 w 12193015"/>
              <a:gd name="connsiteY47" fmla="*/ 263274 h 2623156"/>
              <a:gd name="connsiteX48" fmla="*/ 7830277 w 12193015"/>
              <a:gd name="connsiteY48" fmla="*/ 252733 h 2623156"/>
              <a:gd name="connsiteX49" fmla="*/ 7822514 w 12193015"/>
              <a:gd name="connsiteY49" fmla="*/ 146922 h 2623156"/>
              <a:gd name="connsiteX50" fmla="*/ 7675699 w 12193015"/>
              <a:gd name="connsiteY50" fmla="*/ 143658 h 2623156"/>
              <a:gd name="connsiteX51" fmla="*/ 7193857 w 12193015"/>
              <a:gd name="connsiteY51" fmla="*/ 136274 h 2623156"/>
              <a:gd name="connsiteX52" fmla="*/ 7193310 w 12193015"/>
              <a:gd name="connsiteY52" fmla="*/ 64641 h 2623156"/>
              <a:gd name="connsiteX53" fmla="*/ 6093927 w 12193015"/>
              <a:gd name="connsiteY53" fmla="*/ 56761 h 2623156"/>
              <a:gd name="connsiteX54" fmla="*/ 5881892 w 12193015"/>
              <a:gd name="connsiteY54" fmla="*/ 109769 h 2623156"/>
              <a:gd name="connsiteX55" fmla="*/ 5343226 w 12193015"/>
              <a:gd name="connsiteY55" fmla="*/ 50763 h 2623156"/>
              <a:gd name="connsiteX56" fmla="*/ 5192779 w 12193015"/>
              <a:gd name="connsiteY56" fmla="*/ 96517 h 2623156"/>
              <a:gd name="connsiteX57" fmla="*/ 4940988 w 12193015"/>
              <a:gd name="connsiteY57" fmla="*/ 83265 h 2623156"/>
              <a:gd name="connsiteX58" fmla="*/ 4475557 w 12193015"/>
              <a:gd name="connsiteY58" fmla="*/ 186911 h 2623156"/>
              <a:gd name="connsiteX59" fmla="*/ 4228788 w 12193015"/>
              <a:gd name="connsiteY59" fmla="*/ 141155 h 2623156"/>
              <a:gd name="connsiteX60" fmla="*/ 4066344 w 12193015"/>
              <a:gd name="connsiteY60" fmla="*/ 83265 h 2623156"/>
              <a:gd name="connsiteX61" fmla="*/ 3960327 w 12193015"/>
              <a:gd name="connsiteY61" fmla="*/ 70013 h 2623156"/>
              <a:gd name="connsiteX62" fmla="*/ 3735040 w 12193015"/>
              <a:gd name="connsiteY62" fmla="*/ 70013 h 2623156"/>
              <a:gd name="connsiteX63" fmla="*/ 3668400 w 12193015"/>
              <a:gd name="connsiteY63" fmla="*/ 50488 h 2623156"/>
              <a:gd name="connsiteX64" fmla="*/ 3589266 w 12193015"/>
              <a:gd name="connsiteY64" fmla="*/ 43508 h 2623156"/>
              <a:gd name="connsiteX65" fmla="*/ 3509658 w 12193015"/>
              <a:gd name="connsiteY65" fmla="*/ 72669 h 2623156"/>
              <a:gd name="connsiteX66" fmla="*/ 3415669 w 12193015"/>
              <a:gd name="connsiteY66" fmla="*/ 125463 h 2623156"/>
              <a:gd name="connsiteX67" fmla="*/ 3046904 w 12193015"/>
              <a:gd name="connsiteY67" fmla="*/ 150712 h 2623156"/>
              <a:gd name="connsiteX68" fmla="*/ 2984339 w 12193015"/>
              <a:gd name="connsiteY68" fmla="*/ 141087 h 2623156"/>
              <a:gd name="connsiteX69" fmla="*/ 2988211 w 12193015"/>
              <a:gd name="connsiteY69" fmla="*/ 191998 h 2623156"/>
              <a:gd name="connsiteX70" fmla="*/ 2343641 w 12193015"/>
              <a:gd name="connsiteY70" fmla="*/ 182916 h 2623156"/>
              <a:gd name="connsiteX71" fmla="*/ 2336238 w 12193015"/>
              <a:gd name="connsiteY71" fmla="*/ 318177 h 2623156"/>
              <a:gd name="connsiteX72" fmla="*/ 1708215 w 12193015"/>
              <a:gd name="connsiteY72" fmla="*/ 297045 h 2623156"/>
              <a:gd name="connsiteX73" fmla="*/ 1651272 w 12193015"/>
              <a:gd name="connsiteY73" fmla="*/ 306725 h 2623156"/>
              <a:gd name="connsiteX74" fmla="*/ 1507489 w 12193015"/>
              <a:gd name="connsiteY74" fmla="*/ 350540 h 2623156"/>
              <a:gd name="connsiteX75" fmla="*/ 1181137 w 12193015"/>
              <a:gd name="connsiteY75" fmla="*/ 386670 h 2623156"/>
              <a:gd name="connsiteX76" fmla="*/ 854505 w 12193015"/>
              <a:gd name="connsiteY76" fmla="*/ 379486 h 2623156"/>
              <a:gd name="connsiteX77" fmla="*/ 740049 w 12193015"/>
              <a:gd name="connsiteY77" fmla="*/ 361561 h 2623156"/>
              <a:gd name="connsiteX78" fmla="*/ 562958 w 12193015"/>
              <a:gd name="connsiteY78" fmla="*/ 369094 h 2623156"/>
              <a:gd name="connsiteX79" fmla="*/ 420656 w 12193015"/>
              <a:gd name="connsiteY79" fmla="*/ 384197 h 2623156"/>
              <a:gd name="connsiteX80" fmla="*/ 161480 w 12193015"/>
              <a:gd name="connsiteY80" fmla="*/ 417452 h 2623156"/>
              <a:gd name="connsiteX81" fmla="*/ 68057 w 12193015"/>
              <a:gd name="connsiteY81" fmla="*/ 409764 h 2623156"/>
              <a:gd name="connsiteX82" fmla="*/ 28959 w 12193015"/>
              <a:gd name="connsiteY82" fmla="*/ 440138 h 2623156"/>
              <a:gd name="connsiteX0" fmla="*/ 0 w 12193015"/>
              <a:gd name="connsiteY0" fmla="*/ 450178 h 2623156"/>
              <a:gd name="connsiteX1" fmla="*/ 2783 w 12193015"/>
              <a:gd name="connsiteY1" fmla="*/ 2605704 h 2623156"/>
              <a:gd name="connsiteX2" fmla="*/ 12186159 w 12193015"/>
              <a:gd name="connsiteY2" fmla="*/ 2623156 h 2623156"/>
              <a:gd name="connsiteX3" fmla="*/ 12185779 w 12193015"/>
              <a:gd name="connsiteY3" fmla="*/ 477340 h 2623156"/>
              <a:gd name="connsiteX4" fmla="*/ 12119467 w 12193015"/>
              <a:gd name="connsiteY4" fmla="*/ 475595 h 2623156"/>
              <a:gd name="connsiteX5" fmla="*/ 11961859 w 12193015"/>
              <a:gd name="connsiteY5" fmla="*/ 497243 h 2623156"/>
              <a:gd name="connsiteX6" fmla="*/ 11739353 w 12193015"/>
              <a:gd name="connsiteY6" fmla="*/ 507334 h 2623156"/>
              <a:gd name="connsiteX7" fmla="*/ 11659840 w 12193015"/>
              <a:gd name="connsiteY7" fmla="*/ 520587 h 2623156"/>
              <a:gd name="connsiteX8" fmla="*/ 11606831 w 12193015"/>
              <a:gd name="connsiteY8" fmla="*/ 507334 h 2623156"/>
              <a:gd name="connsiteX9" fmla="*/ 11580327 w 12193015"/>
              <a:gd name="connsiteY9" fmla="*/ 467578 h 2623156"/>
              <a:gd name="connsiteX10" fmla="*/ 11540570 w 12193015"/>
              <a:gd name="connsiteY10" fmla="*/ 441074 h 2623156"/>
              <a:gd name="connsiteX11" fmla="*/ 11368292 w 12193015"/>
              <a:gd name="connsiteY11" fmla="*/ 454326 h 2623156"/>
              <a:gd name="connsiteX12" fmla="*/ 11275527 w 12193015"/>
              <a:gd name="connsiteY12" fmla="*/ 494082 h 2623156"/>
              <a:gd name="connsiteX13" fmla="*/ 11248694 w 12193015"/>
              <a:gd name="connsiteY13" fmla="*/ 449521 h 2623156"/>
              <a:gd name="connsiteX14" fmla="*/ 11241663 w 12193015"/>
              <a:gd name="connsiteY14" fmla="*/ 372664 h 2623156"/>
              <a:gd name="connsiteX15" fmla="*/ 11218548 w 12193015"/>
              <a:gd name="connsiteY15" fmla="*/ 345349 h 2623156"/>
              <a:gd name="connsiteX16" fmla="*/ 11180865 w 12193015"/>
              <a:gd name="connsiteY16" fmla="*/ 360675 h 2623156"/>
              <a:gd name="connsiteX17" fmla="*/ 11156864 w 12193015"/>
              <a:gd name="connsiteY17" fmla="*/ 384348 h 2623156"/>
              <a:gd name="connsiteX18" fmla="*/ 11096219 w 12193015"/>
              <a:gd name="connsiteY18" fmla="*/ 442161 h 2623156"/>
              <a:gd name="connsiteX19" fmla="*/ 11036937 w 12193015"/>
              <a:gd name="connsiteY19" fmla="*/ 499039 h 2623156"/>
              <a:gd name="connsiteX20" fmla="*/ 10989922 w 12193015"/>
              <a:gd name="connsiteY20" fmla="*/ 523824 h 2623156"/>
              <a:gd name="connsiteX21" fmla="*/ 10952872 w 12193015"/>
              <a:gd name="connsiteY21" fmla="*/ 525418 h 2623156"/>
              <a:gd name="connsiteX22" fmla="*/ 10889570 w 12193015"/>
              <a:gd name="connsiteY22" fmla="*/ 533586 h 2623156"/>
              <a:gd name="connsiteX23" fmla="*/ 10886687 w 12193015"/>
              <a:gd name="connsiteY23" fmla="*/ 499823 h 2623156"/>
              <a:gd name="connsiteX24" fmla="*/ 10876545 w 12193015"/>
              <a:gd name="connsiteY24" fmla="*/ 410547 h 2623156"/>
              <a:gd name="connsiteX25" fmla="*/ 10874422 w 12193015"/>
              <a:gd name="connsiteY25" fmla="*/ 359285 h 2623156"/>
              <a:gd name="connsiteX26" fmla="*/ 10811701 w 12193015"/>
              <a:gd name="connsiteY26" fmla="*/ 295300 h 2623156"/>
              <a:gd name="connsiteX27" fmla="*/ 10745440 w 12193015"/>
              <a:gd name="connsiteY27" fmla="*/ 282048 h 2623156"/>
              <a:gd name="connsiteX28" fmla="*/ 10692431 w 12193015"/>
              <a:gd name="connsiteY28" fmla="*/ 295300 h 2623156"/>
              <a:gd name="connsiteX29" fmla="*/ 10665927 w 12193015"/>
              <a:gd name="connsiteY29" fmla="*/ 361561 h 2623156"/>
              <a:gd name="connsiteX30" fmla="*/ 10612918 w 12193015"/>
              <a:gd name="connsiteY30" fmla="*/ 441074 h 2623156"/>
              <a:gd name="connsiteX31" fmla="*/ 10546657 w 12193015"/>
              <a:gd name="connsiteY31" fmla="*/ 427821 h 2623156"/>
              <a:gd name="connsiteX32" fmla="*/ 10533405 w 12193015"/>
              <a:gd name="connsiteY32" fmla="*/ 388065 h 2623156"/>
              <a:gd name="connsiteX33" fmla="*/ 10467144 w 12193015"/>
              <a:gd name="connsiteY33" fmla="*/ 361561 h 2623156"/>
              <a:gd name="connsiteX34" fmla="*/ 10308118 w 12193015"/>
              <a:gd name="connsiteY34" fmla="*/ 374813 h 2623156"/>
              <a:gd name="connsiteX35" fmla="*/ 10235206 w 12193015"/>
              <a:gd name="connsiteY35" fmla="*/ 351419 h 2623156"/>
              <a:gd name="connsiteX36" fmla="*/ 10105466 w 12193015"/>
              <a:gd name="connsiteY36" fmla="*/ 317277 h 2623156"/>
              <a:gd name="connsiteX37" fmla="*/ 10043075 w 12193015"/>
              <a:gd name="connsiteY37" fmla="*/ 321804 h 2623156"/>
              <a:gd name="connsiteX38" fmla="*/ 9837539 w 12193015"/>
              <a:gd name="connsiteY38" fmla="*/ 307515 h 2623156"/>
              <a:gd name="connsiteX39" fmla="*/ 9395134 w 12193015"/>
              <a:gd name="connsiteY39" fmla="*/ 234552 h 2623156"/>
              <a:gd name="connsiteX40" fmla="*/ 9340710 w 12193015"/>
              <a:gd name="connsiteY40" fmla="*/ 215787 h 2623156"/>
              <a:gd name="connsiteX41" fmla="*/ 8834849 w 12193015"/>
              <a:gd name="connsiteY41" fmla="*/ 205709 h 2623156"/>
              <a:gd name="connsiteX42" fmla="*/ 8839601 w 12193015"/>
              <a:gd name="connsiteY42" fmla="*/ 262260 h 2623156"/>
              <a:gd name="connsiteX43" fmla="*/ 8747913 w 12193015"/>
              <a:gd name="connsiteY43" fmla="*/ 257978 h 2623156"/>
              <a:gd name="connsiteX44" fmla="*/ 8264848 w 12193015"/>
              <a:gd name="connsiteY44" fmla="*/ 265905 h 2623156"/>
              <a:gd name="connsiteX45" fmla="*/ 8120177 w 12193015"/>
              <a:gd name="connsiteY45" fmla="*/ 263420 h 2623156"/>
              <a:gd name="connsiteX46" fmla="*/ 7995338 w 12193015"/>
              <a:gd name="connsiteY46" fmla="*/ 265413 h 2623156"/>
              <a:gd name="connsiteX47" fmla="*/ 7904713 w 12193015"/>
              <a:gd name="connsiteY47" fmla="*/ 263274 h 2623156"/>
              <a:gd name="connsiteX48" fmla="*/ 7830277 w 12193015"/>
              <a:gd name="connsiteY48" fmla="*/ 252733 h 2623156"/>
              <a:gd name="connsiteX49" fmla="*/ 7822514 w 12193015"/>
              <a:gd name="connsiteY49" fmla="*/ 146922 h 2623156"/>
              <a:gd name="connsiteX50" fmla="*/ 7675699 w 12193015"/>
              <a:gd name="connsiteY50" fmla="*/ 143658 h 2623156"/>
              <a:gd name="connsiteX51" fmla="*/ 7193857 w 12193015"/>
              <a:gd name="connsiteY51" fmla="*/ 136274 h 2623156"/>
              <a:gd name="connsiteX52" fmla="*/ 7193310 w 12193015"/>
              <a:gd name="connsiteY52" fmla="*/ 64641 h 2623156"/>
              <a:gd name="connsiteX53" fmla="*/ 6093927 w 12193015"/>
              <a:gd name="connsiteY53" fmla="*/ 56761 h 2623156"/>
              <a:gd name="connsiteX54" fmla="*/ 5881892 w 12193015"/>
              <a:gd name="connsiteY54" fmla="*/ 109769 h 2623156"/>
              <a:gd name="connsiteX55" fmla="*/ 5343226 w 12193015"/>
              <a:gd name="connsiteY55" fmla="*/ 50763 h 2623156"/>
              <a:gd name="connsiteX56" fmla="*/ 5192779 w 12193015"/>
              <a:gd name="connsiteY56" fmla="*/ 96517 h 2623156"/>
              <a:gd name="connsiteX57" fmla="*/ 4940988 w 12193015"/>
              <a:gd name="connsiteY57" fmla="*/ 83265 h 2623156"/>
              <a:gd name="connsiteX58" fmla="*/ 4475557 w 12193015"/>
              <a:gd name="connsiteY58" fmla="*/ 186911 h 2623156"/>
              <a:gd name="connsiteX59" fmla="*/ 4228788 w 12193015"/>
              <a:gd name="connsiteY59" fmla="*/ 141155 h 2623156"/>
              <a:gd name="connsiteX60" fmla="*/ 4066344 w 12193015"/>
              <a:gd name="connsiteY60" fmla="*/ 83265 h 2623156"/>
              <a:gd name="connsiteX61" fmla="*/ 3960327 w 12193015"/>
              <a:gd name="connsiteY61" fmla="*/ 70013 h 2623156"/>
              <a:gd name="connsiteX62" fmla="*/ 3735040 w 12193015"/>
              <a:gd name="connsiteY62" fmla="*/ 70013 h 2623156"/>
              <a:gd name="connsiteX63" fmla="*/ 3668400 w 12193015"/>
              <a:gd name="connsiteY63" fmla="*/ 50488 h 2623156"/>
              <a:gd name="connsiteX64" fmla="*/ 3589266 w 12193015"/>
              <a:gd name="connsiteY64" fmla="*/ 43508 h 2623156"/>
              <a:gd name="connsiteX65" fmla="*/ 3509658 w 12193015"/>
              <a:gd name="connsiteY65" fmla="*/ 72669 h 2623156"/>
              <a:gd name="connsiteX66" fmla="*/ 3415669 w 12193015"/>
              <a:gd name="connsiteY66" fmla="*/ 125463 h 2623156"/>
              <a:gd name="connsiteX67" fmla="*/ 3046904 w 12193015"/>
              <a:gd name="connsiteY67" fmla="*/ 150712 h 2623156"/>
              <a:gd name="connsiteX68" fmla="*/ 2984339 w 12193015"/>
              <a:gd name="connsiteY68" fmla="*/ 141087 h 2623156"/>
              <a:gd name="connsiteX69" fmla="*/ 2988211 w 12193015"/>
              <a:gd name="connsiteY69" fmla="*/ 191998 h 2623156"/>
              <a:gd name="connsiteX70" fmla="*/ 2343641 w 12193015"/>
              <a:gd name="connsiteY70" fmla="*/ 182916 h 2623156"/>
              <a:gd name="connsiteX71" fmla="*/ 2336238 w 12193015"/>
              <a:gd name="connsiteY71" fmla="*/ 318177 h 2623156"/>
              <a:gd name="connsiteX72" fmla="*/ 1708215 w 12193015"/>
              <a:gd name="connsiteY72" fmla="*/ 297045 h 2623156"/>
              <a:gd name="connsiteX73" fmla="*/ 1651272 w 12193015"/>
              <a:gd name="connsiteY73" fmla="*/ 306725 h 2623156"/>
              <a:gd name="connsiteX74" fmla="*/ 1507489 w 12193015"/>
              <a:gd name="connsiteY74" fmla="*/ 350540 h 2623156"/>
              <a:gd name="connsiteX75" fmla="*/ 1181137 w 12193015"/>
              <a:gd name="connsiteY75" fmla="*/ 386670 h 2623156"/>
              <a:gd name="connsiteX76" fmla="*/ 854505 w 12193015"/>
              <a:gd name="connsiteY76" fmla="*/ 379486 h 2623156"/>
              <a:gd name="connsiteX77" fmla="*/ 740049 w 12193015"/>
              <a:gd name="connsiteY77" fmla="*/ 361561 h 2623156"/>
              <a:gd name="connsiteX78" fmla="*/ 562958 w 12193015"/>
              <a:gd name="connsiteY78" fmla="*/ 369094 h 2623156"/>
              <a:gd name="connsiteX79" fmla="*/ 420656 w 12193015"/>
              <a:gd name="connsiteY79" fmla="*/ 384197 h 2623156"/>
              <a:gd name="connsiteX80" fmla="*/ 161480 w 12193015"/>
              <a:gd name="connsiteY80" fmla="*/ 417452 h 2623156"/>
              <a:gd name="connsiteX81" fmla="*/ 68057 w 12193015"/>
              <a:gd name="connsiteY81" fmla="*/ 409764 h 2623156"/>
              <a:gd name="connsiteX82" fmla="*/ 28959 w 12193015"/>
              <a:gd name="connsiteY82" fmla="*/ 440138 h 2623156"/>
              <a:gd name="connsiteX0" fmla="*/ 0 w 12193015"/>
              <a:gd name="connsiteY0" fmla="*/ 450178 h 2623156"/>
              <a:gd name="connsiteX1" fmla="*/ 2783 w 12193015"/>
              <a:gd name="connsiteY1" fmla="*/ 2605704 h 2623156"/>
              <a:gd name="connsiteX2" fmla="*/ 12186159 w 12193015"/>
              <a:gd name="connsiteY2" fmla="*/ 2623156 h 2623156"/>
              <a:gd name="connsiteX3" fmla="*/ 12185779 w 12193015"/>
              <a:gd name="connsiteY3" fmla="*/ 477340 h 2623156"/>
              <a:gd name="connsiteX4" fmla="*/ 12126447 w 12193015"/>
              <a:gd name="connsiteY4" fmla="*/ 503515 h 2623156"/>
              <a:gd name="connsiteX5" fmla="*/ 11961859 w 12193015"/>
              <a:gd name="connsiteY5" fmla="*/ 497243 h 2623156"/>
              <a:gd name="connsiteX6" fmla="*/ 11739353 w 12193015"/>
              <a:gd name="connsiteY6" fmla="*/ 507334 h 2623156"/>
              <a:gd name="connsiteX7" fmla="*/ 11659840 w 12193015"/>
              <a:gd name="connsiteY7" fmla="*/ 520587 h 2623156"/>
              <a:gd name="connsiteX8" fmla="*/ 11606831 w 12193015"/>
              <a:gd name="connsiteY8" fmla="*/ 507334 h 2623156"/>
              <a:gd name="connsiteX9" fmla="*/ 11580327 w 12193015"/>
              <a:gd name="connsiteY9" fmla="*/ 467578 h 2623156"/>
              <a:gd name="connsiteX10" fmla="*/ 11540570 w 12193015"/>
              <a:gd name="connsiteY10" fmla="*/ 441074 h 2623156"/>
              <a:gd name="connsiteX11" fmla="*/ 11368292 w 12193015"/>
              <a:gd name="connsiteY11" fmla="*/ 454326 h 2623156"/>
              <a:gd name="connsiteX12" fmla="*/ 11275527 w 12193015"/>
              <a:gd name="connsiteY12" fmla="*/ 494082 h 2623156"/>
              <a:gd name="connsiteX13" fmla="*/ 11248694 w 12193015"/>
              <a:gd name="connsiteY13" fmla="*/ 449521 h 2623156"/>
              <a:gd name="connsiteX14" fmla="*/ 11241663 w 12193015"/>
              <a:gd name="connsiteY14" fmla="*/ 372664 h 2623156"/>
              <a:gd name="connsiteX15" fmla="*/ 11218548 w 12193015"/>
              <a:gd name="connsiteY15" fmla="*/ 345349 h 2623156"/>
              <a:gd name="connsiteX16" fmla="*/ 11180865 w 12193015"/>
              <a:gd name="connsiteY16" fmla="*/ 360675 h 2623156"/>
              <a:gd name="connsiteX17" fmla="*/ 11156864 w 12193015"/>
              <a:gd name="connsiteY17" fmla="*/ 384348 h 2623156"/>
              <a:gd name="connsiteX18" fmla="*/ 11096219 w 12193015"/>
              <a:gd name="connsiteY18" fmla="*/ 442161 h 2623156"/>
              <a:gd name="connsiteX19" fmla="*/ 11036937 w 12193015"/>
              <a:gd name="connsiteY19" fmla="*/ 499039 h 2623156"/>
              <a:gd name="connsiteX20" fmla="*/ 10989922 w 12193015"/>
              <a:gd name="connsiteY20" fmla="*/ 523824 h 2623156"/>
              <a:gd name="connsiteX21" fmla="*/ 10952872 w 12193015"/>
              <a:gd name="connsiteY21" fmla="*/ 525418 h 2623156"/>
              <a:gd name="connsiteX22" fmla="*/ 10889570 w 12193015"/>
              <a:gd name="connsiteY22" fmla="*/ 533586 h 2623156"/>
              <a:gd name="connsiteX23" fmla="*/ 10886687 w 12193015"/>
              <a:gd name="connsiteY23" fmla="*/ 499823 h 2623156"/>
              <a:gd name="connsiteX24" fmla="*/ 10876545 w 12193015"/>
              <a:gd name="connsiteY24" fmla="*/ 410547 h 2623156"/>
              <a:gd name="connsiteX25" fmla="*/ 10874422 w 12193015"/>
              <a:gd name="connsiteY25" fmla="*/ 359285 h 2623156"/>
              <a:gd name="connsiteX26" fmla="*/ 10811701 w 12193015"/>
              <a:gd name="connsiteY26" fmla="*/ 295300 h 2623156"/>
              <a:gd name="connsiteX27" fmla="*/ 10745440 w 12193015"/>
              <a:gd name="connsiteY27" fmla="*/ 282048 h 2623156"/>
              <a:gd name="connsiteX28" fmla="*/ 10692431 w 12193015"/>
              <a:gd name="connsiteY28" fmla="*/ 295300 h 2623156"/>
              <a:gd name="connsiteX29" fmla="*/ 10665927 w 12193015"/>
              <a:gd name="connsiteY29" fmla="*/ 361561 h 2623156"/>
              <a:gd name="connsiteX30" fmla="*/ 10612918 w 12193015"/>
              <a:gd name="connsiteY30" fmla="*/ 441074 h 2623156"/>
              <a:gd name="connsiteX31" fmla="*/ 10546657 w 12193015"/>
              <a:gd name="connsiteY31" fmla="*/ 427821 h 2623156"/>
              <a:gd name="connsiteX32" fmla="*/ 10533405 w 12193015"/>
              <a:gd name="connsiteY32" fmla="*/ 388065 h 2623156"/>
              <a:gd name="connsiteX33" fmla="*/ 10467144 w 12193015"/>
              <a:gd name="connsiteY33" fmla="*/ 361561 h 2623156"/>
              <a:gd name="connsiteX34" fmla="*/ 10308118 w 12193015"/>
              <a:gd name="connsiteY34" fmla="*/ 374813 h 2623156"/>
              <a:gd name="connsiteX35" fmla="*/ 10235206 w 12193015"/>
              <a:gd name="connsiteY35" fmla="*/ 351419 h 2623156"/>
              <a:gd name="connsiteX36" fmla="*/ 10105466 w 12193015"/>
              <a:gd name="connsiteY36" fmla="*/ 317277 h 2623156"/>
              <a:gd name="connsiteX37" fmla="*/ 10043075 w 12193015"/>
              <a:gd name="connsiteY37" fmla="*/ 321804 h 2623156"/>
              <a:gd name="connsiteX38" fmla="*/ 9837539 w 12193015"/>
              <a:gd name="connsiteY38" fmla="*/ 307515 h 2623156"/>
              <a:gd name="connsiteX39" fmla="*/ 9395134 w 12193015"/>
              <a:gd name="connsiteY39" fmla="*/ 234552 h 2623156"/>
              <a:gd name="connsiteX40" fmla="*/ 9340710 w 12193015"/>
              <a:gd name="connsiteY40" fmla="*/ 215787 h 2623156"/>
              <a:gd name="connsiteX41" fmla="*/ 8834849 w 12193015"/>
              <a:gd name="connsiteY41" fmla="*/ 205709 h 2623156"/>
              <a:gd name="connsiteX42" fmla="*/ 8839601 w 12193015"/>
              <a:gd name="connsiteY42" fmla="*/ 262260 h 2623156"/>
              <a:gd name="connsiteX43" fmla="*/ 8747913 w 12193015"/>
              <a:gd name="connsiteY43" fmla="*/ 257978 h 2623156"/>
              <a:gd name="connsiteX44" fmla="*/ 8264848 w 12193015"/>
              <a:gd name="connsiteY44" fmla="*/ 265905 h 2623156"/>
              <a:gd name="connsiteX45" fmla="*/ 8120177 w 12193015"/>
              <a:gd name="connsiteY45" fmla="*/ 263420 h 2623156"/>
              <a:gd name="connsiteX46" fmla="*/ 7995338 w 12193015"/>
              <a:gd name="connsiteY46" fmla="*/ 265413 h 2623156"/>
              <a:gd name="connsiteX47" fmla="*/ 7904713 w 12193015"/>
              <a:gd name="connsiteY47" fmla="*/ 263274 h 2623156"/>
              <a:gd name="connsiteX48" fmla="*/ 7830277 w 12193015"/>
              <a:gd name="connsiteY48" fmla="*/ 252733 h 2623156"/>
              <a:gd name="connsiteX49" fmla="*/ 7822514 w 12193015"/>
              <a:gd name="connsiteY49" fmla="*/ 146922 h 2623156"/>
              <a:gd name="connsiteX50" fmla="*/ 7675699 w 12193015"/>
              <a:gd name="connsiteY50" fmla="*/ 143658 h 2623156"/>
              <a:gd name="connsiteX51" fmla="*/ 7193857 w 12193015"/>
              <a:gd name="connsiteY51" fmla="*/ 136274 h 2623156"/>
              <a:gd name="connsiteX52" fmla="*/ 7193310 w 12193015"/>
              <a:gd name="connsiteY52" fmla="*/ 64641 h 2623156"/>
              <a:gd name="connsiteX53" fmla="*/ 6093927 w 12193015"/>
              <a:gd name="connsiteY53" fmla="*/ 56761 h 2623156"/>
              <a:gd name="connsiteX54" fmla="*/ 5881892 w 12193015"/>
              <a:gd name="connsiteY54" fmla="*/ 109769 h 2623156"/>
              <a:gd name="connsiteX55" fmla="*/ 5343226 w 12193015"/>
              <a:gd name="connsiteY55" fmla="*/ 50763 h 2623156"/>
              <a:gd name="connsiteX56" fmla="*/ 5192779 w 12193015"/>
              <a:gd name="connsiteY56" fmla="*/ 96517 h 2623156"/>
              <a:gd name="connsiteX57" fmla="*/ 4940988 w 12193015"/>
              <a:gd name="connsiteY57" fmla="*/ 83265 h 2623156"/>
              <a:gd name="connsiteX58" fmla="*/ 4475557 w 12193015"/>
              <a:gd name="connsiteY58" fmla="*/ 186911 h 2623156"/>
              <a:gd name="connsiteX59" fmla="*/ 4228788 w 12193015"/>
              <a:gd name="connsiteY59" fmla="*/ 141155 h 2623156"/>
              <a:gd name="connsiteX60" fmla="*/ 4066344 w 12193015"/>
              <a:gd name="connsiteY60" fmla="*/ 83265 h 2623156"/>
              <a:gd name="connsiteX61" fmla="*/ 3960327 w 12193015"/>
              <a:gd name="connsiteY61" fmla="*/ 70013 h 2623156"/>
              <a:gd name="connsiteX62" fmla="*/ 3735040 w 12193015"/>
              <a:gd name="connsiteY62" fmla="*/ 70013 h 2623156"/>
              <a:gd name="connsiteX63" fmla="*/ 3668400 w 12193015"/>
              <a:gd name="connsiteY63" fmla="*/ 50488 h 2623156"/>
              <a:gd name="connsiteX64" fmla="*/ 3589266 w 12193015"/>
              <a:gd name="connsiteY64" fmla="*/ 43508 h 2623156"/>
              <a:gd name="connsiteX65" fmla="*/ 3509658 w 12193015"/>
              <a:gd name="connsiteY65" fmla="*/ 72669 h 2623156"/>
              <a:gd name="connsiteX66" fmla="*/ 3415669 w 12193015"/>
              <a:gd name="connsiteY66" fmla="*/ 125463 h 2623156"/>
              <a:gd name="connsiteX67" fmla="*/ 3046904 w 12193015"/>
              <a:gd name="connsiteY67" fmla="*/ 150712 h 2623156"/>
              <a:gd name="connsiteX68" fmla="*/ 2984339 w 12193015"/>
              <a:gd name="connsiteY68" fmla="*/ 141087 h 2623156"/>
              <a:gd name="connsiteX69" fmla="*/ 2988211 w 12193015"/>
              <a:gd name="connsiteY69" fmla="*/ 191998 h 2623156"/>
              <a:gd name="connsiteX70" fmla="*/ 2343641 w 12193015"/>
              <a:gd name="connsiteY70" fmla="*/ 182916 h 2623156"/>
              <a:gd name="connsiteX71" fmla="*/ 2336238 w 12193015"/>
              <a:gd name="connsiteY71" fmla="*/ 318177 h 2623156"/>
              <a:gd name="connsiteX72" fmla="*/ 1708215 w 12193015"/>
              <a:gd name="connsiteY72" fmla="*/ 297045 h 2623156"/>
              <a:gd name="connsiteX73" fmla="*/ 1651272 w 12193015"/>
              <a:gd name="connsiteY73" fmla="*/ 306725 h 2623156"/>
              <a:gd name="connsiteX74" fmla="*/ 1507489 w 12193015"/>
              <a:gd name="connsiteY74" fmla="*/ 350540 h 2623156"/>
              <a:gd name="connsiteX75" fmla="*/ 1181137 w 12193015"/>
              <a:gd name="connsiteY75" fmla="*/ 386670 h 2623156"/>
              <a:gd name="connsiteX76" fmla="*/ 854505 w 12193015"/>
              <a:gd name="connsiteY76" fmla="*/ 379486 h 2623156"/>
              <a:gd name="connsiteX77" fmla="*/ 740049 w 12193015"/>
              <a:gd name="connsiteY77" fmla="*/ 361561 h 2623156"/>
              <a:gd name="connsiteX78" fmla="*/ 562958 w 12193015"/>
              <a:gd name="connsiteY78" fmla="*/ 369094 h 2623156"/>
              <a:gd name="connsiteX79" fmla="*/ 420656 w 12193015"/>
              <a:gd name="connsiteY79" fmla="*/ 384197 h 2623156"/>
              <a:gd name="connsiteX80" fmla="*/ 161480 w 12193015"/>
              <a:gd name="connsiteY80" fmla="*/ 417452 h 2623156"/>
              <a:gd name="connsiteX81" fmla="*/ 68057 w 12193015"/>
              <a:gd name="connsiteY81" fmla="*/ 409764 h 2623156"/>
              <a:gd name="connsiteX82" fmla="*/ 28959 w 12193015"/>
              <a:gd name="connsiteY82" fmla="*/ 440138 h 2623156"/>
              <a:gd name="connsiteX0" fmla="*/ 0 w 12197116"/>
              <a:gd name="connsiteY0" fmla="*/ 450178 h 2623156"/>
              <a:gd name="connsiteX1" fmla="*/ 2783 w 12197116"/>
              <a:gd name="connsiteY1" fmla="*/ 2605704 h 2623156"/>
              <a:gd name="connsiteX2" fmla="*/ 12186159 w 12197116"/>
              <a:gd name="connsiteY2" fmla="*/ 2623156 h 2623156"/>
              <a:gd name="connsiteX3" fmla="*/ 12191014 w 12197116"/>
              <a:gd name="connsiteY3" fmla="*/ 513986 h 2623156"/>
              <a:gd name="connsiteX4" fmla="*/ 12126447 w 12197116"/>
              <a:gd name="connsiteY4" fmla="*/ 503515 h 2623156"/>
              <a:gd name="connsiteX5" fmla="*/ 11961859 w 12197116"/>
              <a:gd name="connsiteY5" fmla="*/ 497243 h 2623156"/>
              <a:gd name="connsiteX6" fmla="*/ 11739353 w 12197116"/>
              <a:gd name="connsiteY6" fmla="*/ 507334 h 2623156"/>
              <a:gd name="connsiteX7" fmla="*/ 11659840 w 12197116"/>
              <a:gd name="connsiteY7" fmla="*/ 520587 h 2623156"/>
              <a:gd name="connsiteX8" fmla="*/ 11606831 w 12197116"/>
              <a:gd name="connsiteY8" fmla="*/ 507334 h 2623156"/>
              <a:gd name="connsiteX9" fmla="*/ 11580327 w 12197116"/>
              <a:gd name="connsiteY9" fmla="*/ 467578 h 2623156"/>
              <a:gd name="connsiteX10" fmla="*/ 11540570 w 12197116"/>
              <a:gd name="connsiteY10" fmla="*/ 441074 h 2623156"/>
              <a:gd name="connsiteX11" fmla="*/ 11368292 w 12197116"/>
              <a:gd name="connsiteY11" fmla="*/ 454326 h 2623156"/>
              <a:gd name="connsiteX12" fmla="*/ 11275527 w 12197116"/>
              <a:gd name="connsiteY12" fmla="*/ 494082 h 2623156"/>
              <a:gd name="connsiteX13" fmla="*/ 11248694 w 12197116"/>
              <a:gd name="connsiteY13" fmla="*/ 449521 h 2623156"/>
              <a:gd name="connsiteX14" fmla="*/ 11241663 w 12197116"/>
              <a:gd name="connsiteY14" fmla="*/ 372664 h 2623156"/>
              <a:gd name="connsiteX15" fmla="*/ 11218548 w 12197116"/>
              <a:gd name="connsiteY15" fmla="*/ 345349 h 2623156"/>
              <a:gd name="connsiteX16" fmla="*/ 11180865 w 12197116"/>
              <a:gd name="connsiteY16" fmla="*/ 360675 h 2623156"/>
              <a:gd name="connsiteX17" fmla="*/ 11156864 w 12197116"/>
              <a:gd name="connsiteY17" fmla="*/ 384348 h 2623156"/>
              <a:gd name="connsiteX18" fmla="*/ 11096219 w 12197116"/>
              <a:gd name="connsiteY18" fmla="*/ 442161 h 2623156"/>
              <a:gd name="connsiteX19" fmla="*/ 11036937 w 12197116"/>
              <a:gd name="connsiteY19" fmla="*/ 499039 h 2623156"/>
              <a:gd name="connsiteX20" fmla="*/ 10989922 w 12197116"/>
              <a:gd name="connsiteY20" fmla="*/ 523824 h 2623156"/>
              <a:gd name="connsiteX21" fmla="*/ 10952872 w 12197116"/>
              <a:gd name="connsiteY21" fmla="*/ 525418 h 2623156"/>
              <a:gd name="connsiteX22" fmla="*/ 10889570 w 12197116"/>
              <a:gd name="connsiteY22" fmla="*/ 533586 h 2623156"/>
              <a:gd name="connsiteX23" fmla="*/ 10886687 w 12197116"/>
              <a:gd name="connsiteY23" fmla="*/ 499823 h 2623156"/>
              <a:gd name="connsiteX24" fmla="*/ 10876545 w 12197116"/>
              <a:gd name="connsiteY24" fmla="*/ 410547 h 2623156"/>
              <a:gd name="connsiteX25" fmla="*/ 10874422 w 12197116"/>
              <a:gd name="connsiteY25" fmla="*/ 359285 h 2623156"/>
              <a:gd name="connsiteX26" fmla="*/ 10811701 w 12197116"/>
              <a:gd name="connsiteY26" fmla="*/ 295300 h 2623156"/>
              <a:gd name="connsiteX27" fmla="*/ 10745440 w 12197116"/>
              <a:gd name="connsiteY27" fmla="*/ 282048 h 2623156"/>
              <a:gd name="connsiteX28" fmla="*/ 10692431 w 12197116"/>
              <a:gd name="connsiteY28" fmla="*/ 295300 h 2623156"/>
              <a:gd name="connsiteX29" fmla="*/ 10665927 w 12197116"/>
              <a:gd name="connsiteY29" fmla="*/ 361561 h 2623156"/>
              <a:gd name="connsiteX30" fmla="*/ 10612918 w 12197116"/>
              <a:gd name="connsiteY30" fmla="*/ 441074 h 2623156"/>
              <a:gd name="connsiteX31" fmla="*/ 10546657 w 12197116"/>
              <a:gd name="connsiteY31" fmla="*/ 427821 h 2623156"/>
              <a:gd name="connsiteX32" fmla="*/ 10533405 w 12197116"/>
              <a:gd name="connsiteY32" fmla="*/ 388065 h 2623156"/>
              <a:gd name="connsiteX33" fmla="*/ 10467144 w 12197116"/>
              <a:gd name="connsiteY33" fmla="*/ 361561 h 2623156"/>
              <a:gd name="connsiteX34" fmla="*/ 10308118 w 12197116"/>
              <a:gd name="connsiteY34" fmla="*/ 374813 h 2623156"/>
              <a:gd name="connsiteX35" fmla="*/ 10235206 w 12197116"/>
              <a:gd name="connsiteY35" fmla="*/ 351419 h 2623156"/>
              <a:gd name="connsiteX36" fmla="*/ 10105466 w 12197116"/>
              <a:gd name="connsiteY36" fmla="*/ 317277 h 2623156"/>
              <a:gd name="connsiteX37" fmla="*/ 10043075 w 12197116"/>
              <a:gd name="connsiteY37" fmla="*/ 321804 h 2623156"/>
              <a:gd name="connsiteX38" fmla="*/ 9837539 w 12197116"/>
              <a:gd name="connsiteY38" fmla="*/ 307515 h 2623156"/>
              <a:gd name="connsiteX39" fmla="*/ 9395134 w 12197116"/>
              <a:gd name="connsiteY39" fmla="*/ 234552 h 2623156"/>
              <a:gd name="connsiteX40" fmla="*/ 9340710 w 12197116"/>
              <a:gd name="connsiteY40" fmla="*/ 215787 h 2623156"/>
              <a:gd name="connsiteX41" fmla="*/ 8834849 w 12197116"/>
              <a:gd name="connsiteY41" fmla="*/ 205709 h 2623156"/>
              <a:gd name="connsiteX42" fmla="*/ 8839601 w 12197116"/>
              <a:gd name="connsiteY42" fmla="*/ 262260 h 2623156"/>
              <a:gd name="connsiteX43" fmla="*/ 8747913 w 12197116"/>
              <a:gd name="connsiteY43" fmla="*/ 257978 h 2623156"/>
              <a:gd name="connsiteX44" fmla="*/ 8264848 w 12197116"/>
              <a:gd name="connsiteY44" fmla="*/ 265905 h 2623156"/>
              <a:gd name="connsiteX45" fmla="*/ 8120177 w 12197116"/>
              <a:gd name="connsiteY45" fmla="*/ 263420 h 2623156"/>
              <a:gd name="connsiteX46" fmla="*/ 7995338 w 12197116"/>
              <a:gd name="connsiteY46" fmla="*/ 265413 h 2623156"/>
              <a:gd name="connsiteX47" fmla="*/ 7904713 w 12197116"/>
              <a:gd name="connsiteY47" fmla="*/ 263274 h 2623156"/>
              <a:gd name="connsiteX48" fmla="*/ 7830277 w 12197116"/>
              <a:gd name="connsiteY48" fmla="*/ 252733 h 2623156"/>
              <a:gd name="connsiteX49" fmla="*/ 7822514 w 12197116"/>
              <a:gd name="connsiteY49" fmla="*/ 146922 h 2623156"/>
              <a:gd name="connsiteX50" fmla="*/ 7675699 w 12197116"/>
              <a:gd name="connsiteY50" fmla="*/ 143658 h 2623156"/>
              <a:gd name="connsiteX51" fmla="*/ 7193857 w 12197116"/>
              <a:gd name="connsiteY51" fmla="*/ 136274 h 2623156"/>
              <a:gd name="connsiteX52" fmla="*/ 7193310 w 12197116"/>
              <a:gd name="connsiteY52" fmla="*/ 64641 h 2623156"/>
              <a:gd name="connsiteX53" fmla="*/ 6093927 w 12197116"/>
              <a:gd name="connsiteY53" fmla="*/ 56761 h 2623156"/>
              <a:gd name="connsiteX54" fmla="*/ 5881892 w 12197116"/>
              <a:gd name="connsiteY54" fmla="*/ 109769 h 2623156"/>
              <a:gd name="connsiteX55" fmla="*/ 5343226 w 12197116"/>
              <a:gd name="connsiteY55" fmla="*/ 50763 h 2623156"/>
              <a:gd name="connsiteX56" fmla="*/ 5192779 w 12197116"/>
              <a:gd name="connsiteY56" fmla="*/ 96517 h 2623156"/>
              <a:gd name="connsiteX57" fmla="*/ 4940988 w 12197116"/>
              <a:gd name="connsiteY57" fmla="*/ 83265 h 2623156"/>
              <a:gd name="connsiteX58" fmla="*/ 4475557 w 12197116"/>
              <a:gd name="connsiteY58" fmla="*/ 186911 h 2623156"/>
              <a:gd name="connsiteX59" fmla="*/ 4228788 w 12197116"/>
              <a:gd name="connsiteY59" fmla="*/ 141155 h 2623156"/>
              <a:gd name="connsiteX60" fmla="*/ 4066344 w 12197116"/>
              <a:gd name="connsiteY60" fmla="*/ 83265 h 2623156"/>
              <a:gd name="connsiteX61" fmla="*/ 3960327 w 12197116"/>
              <a:gd name="connsiteY61" fmla="*/ 70013 h 2623156"/>
              <a:gd name="connsiteX62" fmla="*/ 3735040 w 12197116"/>
              <a:gd name="connsiteY62" fmla="*/ 70013 h 2623156"/>
              <a:gd name="connsiteX63" fmla="*/ 3668400 w 12197116"/>
              <a:gd name="connsiteY63" fmla="*/ 50488 h 2623156"/>
              <a:gd name="connsiteX64" fmla="*/ 3589266 w 12197116"/>
              <a:gd name="connsiteY64" fmla="*/ 43508 h 2623156"/>
              <a:gd name="connsiteX65" fmla="*/ 3509658 w 12197116"/>
              <a:gd name="connsiteY65" fmla="*/ 72669 h 2623156"/>
              <a:gd name="connsiteX66" fmla="*/ 3415669 w 12197116"/>
              <a:gd name="connsiteY66" fmla="*/ 125463 h 2623156"/>
              <a:gd name="connsiteX67" fmla="*/ 3046904 w 12197116"/>
              <a:gd name="connsiteY67" fmla="*/ 150712 h 2623156"/>
              <a:gd name="connsiteX68" fmla="*/ 2984339 w 12197116"/>
              <a:gd name="connsiteY68" fmla="*/ 141087 h 2623156"/>
              <a:gd name="connsiteX69" fmla="*/ 2988211 w 12197116"/>
              <a:gd name="connsiteY69" fmla="*/ 191998 h 2623156"/>
              <a:gd name="connsiteX70" fmla="*/ 2343641 w 12197116"/>
              <a:gd name="connsiteY70" fmla="*/ 182916 h 2623156"/>
              <a:gd name="connsiteX71" fmla="*/ 2336238 w 12197116"/>
              <a:gd name="connsiteY71" fmla="*/ 318177 h 2623156"/>
              <a:gd name="connsiteX72" fmla="*/ 1708215 w 12197116"/>
              <a:gd name="connsiteY72" fmla="*/ 297045 h 2623156"/>
              <a:gd name="connsiteX73" fmla="*/ 1651272 w 12197116"/>
              <a:gd name="connsiteY73" fmla="*/ 306725 h 2623156"/>
              <a:gd name="connsiteX74" fmla="*/ 1507489 w 12197116"/>
              <a:gd name="connsiteY74" fmla="*/ 350540 h 2623156"/>
              <a:gd name="connsiteX75" fmla="*/ 1181137 w 12197116"/>
              <a:gd name="connsiteY75" fmla="*/ 386670 h 2623156"/>
              <a:gd name="connsiteX76" fmla="*/ 854505 w 12197116"/>
              <a:gd name="connsiteY76" fmla="*/ 379486 h 2623156"/>
              <a:gd name="connsiteX77" fmla="*/ 740049 w 12197116"/>
              <a:gd name="connsiteY77" fmla="*/ 361561 h 2623156"/>
              <a:gd name="connsiteX78" fmla="*/ 562958 w 12197116"/>
              <a:gd name="connsiteY78" fmla="*/ 369094 h 2623156"/>
              <a:gd name="connsiteX79" fmla="*/ 420656 w 12197116"/>
              <a:gd name="connsiteY79" fmla="*/ 384197 h 2623156"/>
              <a:gd name="connsiteX80" fmla="*/ 161480 w 12197116"/>
              <a:gd name="connsiteY80" fmla="*/ 417452 h 2623156"/>
              <a:gd name="connsiteX81" fmla="*/ 68057 w 12197116"/>
              <a:gd name="connsiteY81" fmla="*/ 409764 h 2623156"/>
              <a:gd name="connsiteX82" fmla="*/ 28959 w 12197116"/>
              <a:gd name="connsiteY82" fmla="*/ 440138 h 2623156"/>
              <a:gd name="connsiteX0" fmla="*/ 0 w 12197116"/>
              <a:gd name="connsiteY0" fmla="*/ 450178 h 2623156"/>
              <a:gd name="connsiteX1" fmla="*/ 2783 w 12197116"/>
              <a:gd name="connsiteY1" fmla="*/ 2605704 h 2623156"/>
              <a:gd name="connsiteX2" fmla="*/ 12186159 w 12197116"/>
              <a:gd name="connsiteY2" fmla="*/ 2623156 h 2623156"/>
              <a:gd name="connsiteX3" fmla="*/ 12191014 w 12197116"/>
              <a:gd name="connsiteY3" fmla="*/ 513986 h 2623156"/>
              <a:gd name="connsiteX4" fmla="*/ 12126447 w 12197116"/>
              <a:gd name="connsiteY4" fmla="*/ 503515 h 2623156"/>
              <a:gd name="connsiteX5" fmla="*/ 11961859 w 12197116"/>
              <a:gd name="connsiteY5" fmla="*/ 497243 h 2623156"/>
              <a:gd name="connsiteX6" fmla="*/ 11739353 w 12197116"/>
              <a:gd name="connsiteY6" fmla="*/ 507334 h 2623156"/>
              <a:gd name="connsiteX7" fmla="*/ 11659840 w 12197116"/>
              <a:gd name="connsiteY7" fmla="*/ 520587 h 2623156"/>
              <a:gd name="connsiteX8" fmla="*/ 11606831 w 12197116"/>
              <a:gd name="connsiteY8" fmla="*/ 507334 h 2623156"/>
              <a:gd name="connsiteX9" fmla="*/ 11580327 w 12197116"/>
              <a:gd name="connsiteY9" fmla="*/ 467578 h 2623156"/>
              <a:gd name="connsiteX10" fmla="*/ 11540570 w 12197116"/>
              <a:gd name="connsiteY10" fmla="*/ 441074 h 2623156"/>
              <a:gd name="connsiteX11" fmla="*/ 11368292 w 12197116"/>
              <a:gd name="connsiteY11" fmla="*/ 454326 h 2623156"/>
              <a:gd name="connsiteX12" fmla="*/ 11275527 w 12197116"/>
              <a:gd name="connsiteY12" fmla="*/ 494082 h 2623156"/>
              <a:gd name="connsiteX13" fmla="*/ 11248694 w 12197116"/>
              <a:gd name="connsiteY13" fmla="*/ 449521 h 2623156"/>
              <a:gd name="connsiteX14" fmla="*/ 11241663 w 12197116"/>
              <a:gd name="connsiteY14" fmla="*/ 372664 h 2623156"/>
              <a:gd name="connsiteX15" fmla="*/ 11218548 w 12197116"/>
              <a:gd name="connsiteY15" fmla="*/ 345349 h 2623156"/>
              <a:gd name="connsiteX16" fmla="*/ 11180865 w 12197116"/>
              <a:gd name="connsiteY16" fmla="*/ 360675 h 2623156"/>
              <a:gd name="connsiteX17" fmla="*/ 11156864 w 12197116"/>
              <a:gd name="connsiteY17" fmla="*/ 384348 h 2623156"/>
              <a:gd name="connsiteX18" fmla="*/ 11096219 w 12197116"/>
              <a:gd name="connsiteY18" fmla="*/ 442161 h 2623156"/>
              <a:gd name="connsiteX19" fmla="*/ 11036937 w 12197116"/>
              <a:gd name="connsiteY19" fmla="*/ 499039 h 2623156"/>
              <a:gd name="connsiteX20" fmla="*/ 10989922 w 12197116"/>
              <a:gd name="connsiteY20" fmla="*/ 523824 h 2623156"/>
              <a:gd name="connsiteX21" fmla="*/ 10952872 w 12197116"/>
              <a:gd name="connsiteY21" fmla="*/ 525418 h 2623156"/>
              <a:gd name="connsiteX22" fmla="*/ 10889570 w 12197116"/>
              <a:gd name="connsiteY22" fmla="*/ 533586 h 2623156"/>
              <a:gd name="connsiteX23" fmla="*/ 10886687 w 12197116"/>
              <a:gd name="connsiteY23" fmla="*/ 499823 h 2623156"/>
              <a:gd name="connsiteX24" fmla="*/ 10876545 w 12197116"/>
              <a:gd name="connsiteY24" fmla="*/ 410547 h 2623156"/>
              <a:gd name="connsiteX25" fmla="*/ 10874422 w 12197116"/>
              <a:gd name="connsiteY25" fmla="*/ 359285 h 2623156"/>
              <a:gd name="connsiteX26" fmla="*/ 10811701 w 12197116"/>
              <a:gd name="connsiteY26" fmla="*/ 295300 h 2623156"/>
              <a:gd name="connsiteX27" fmla="*/ 10745440 w 12197116"/>
              <a:gd name="connsiteY27" fmla="*/ 282048 h 2623156"/>
              <a:gd name="connsiteX28" fmla="*/ 10692431 w 12197116"/>
              <a:gd name="connsiteY28" fmla="*/ 295300 h 2623156"/>
              <a:gd name="connsiteX29" fmla="*/ 10665927 w 12197116"/>
              <a:gd name="connsiteY29" fmla="*/ 361561 h 2623156"/>
              <a:gd name="connsiteX30" fmla="*/ 10612918 w 12197116"/>
              <a:gd name="connsiteY30" fmla="*/ 441074 h 2623156"/>
              <a:gd name="connsiteX31" fmla="*/ 10546657 w 12197116"/>
              <a:gd name="connsiteY31" fmla="*/ 427821 h 2623156"/>
              <a:gd name="connsiteX32" fmla="*/ 10533405 w 12197116"/>
              <a:gd name="connsiteY32" fmla="*/ 388065 h 2623156"/>
              <a:gd name="connsiteX33" fmla="*/ 10467144 w 12197116"/>
              <a:gd name="connsiteY33" fmla="*/ 361561 h 2623156"/>
              <a:gd name="connsiteX34" fmla="*/ 10308118 w 12197116"/>
              <a:gd name="connsiteY34" fmla="*/ 374813 h 2623156"/>
              <a:gd name="connsiteX35" fmla="*/ 10235206 w 12197116"/>
              <a:gd name="connsiteY35" fmla="*/ 351419 h 2623156"/>
              <a:gd name="connsiteX36" fmla="*/ 10105466 w 12197116"/>
              <a:gd name="connsiteY36" fmla="*/ 317277 h 2623156"/>
              <a:gd name="connsiteX37" fmla="*/ 10043075 w 12197116"/>
              <a:gd name="connsiteY37" fmla="*/ 321804 h 2623156"/>
              <a:gd name="connsiteX38" fmla="*/ 9837539 w 12197116"/>
              <a:gd name="connsiteY38" fmla="*/ 307515 h 2623156"/>
              <a:gd name="connsiteX39" fmla="*/ 9395134 w 12197116"/>
              <a:gd name="connsiteY39" fmla="*/ 234552 h 2623156"/>
              <a:gd name="connsiteX40" fmla="*/ 9340710 w 12197116"/>
              <a:gd name="connsiteY40" fmla="*/ 215787 h 2623156"/>
              <a:gd name="connsiteX41" fmla="*/ 8834849 w 12197116"/>
              <a:gd name="connsiteY41" fmla="*/ 205709 h 2623156"/>
              <a:gd name="connsiteX42" fmla="*/ 8839601 w 12197116"/>
              <a:gd name="connsiteY42" fmla="*/ 262260 h 2623156"/>
              <a:gd name="connsiteX43" fmla="*/ 8747913 w 12197116"/>
              <a:gd name="connsiteY43" fmla="*/ 257978 h 2623156"/>
              <a:gd name="connsiteX44" fmla="*/ 8264848 w 12197116"/>
              <a:gd name="connsiteY44" fmla="*/ 265905 h 2623156"/>
              <a:gd name="connsiteX45" fmla="*/ 8120177 w 12197116"/>
              <a:gd name="connsiteY45" fmla="*/ 263420 h 2623156"/>
              <a:gd name="connsiteX46" fmla="*/ 7995338 w 12197116"/>
              <a:gd name="connsiteY46" fmla="*/ 265413 h 2623156"/>
              <a:gd name="connsiteX47" fmla="*/ 7904713 w 12197116"/>
              <a:gd name="connsiteY47" fmla="*/ 263274 h 2623156"/>
              <a:gd name="connsiteX48" fmla="*/ 7830277 w 12197116"/>
              <a:gd name="connsiteY48" fmla="*/ 252733 h 2623156"/>
              <a:gd name="connsiteX49" fmla="*/ 7822514 w 12197116"/>
              <a:gd name="connsiteY49" fmla="*/ 146922 h 2623156"/>
              <a:gd name="connsiteX50" fmla="*/ 7675699 w 12197116"/>
              <a:gd name="connsiteY50" fmla="*/ 143658 h 2623156"/>
              <a:gd name="connsiteX51" fmla="*/ 7327559 w 12197116"/>
              <a:gd name="connsiteY51" fmla="*/ 159326 h 2623156"/>
              <a:gd name="connsiteX52" fmla="*/ 7193310 w 12197116"/>
              <a:gd name="connsiteY52" fmla="*/ 64641 h 2623156"/>
              <a:gd name="connsiteX53" fmla="*/ 6093927 w 12197116"/>
              <a:gd name="connsiteY53" fmla="*/ 56761 h 2623156"/>
              <a:gd name="connsiteX54" fmla="*/ 5881892 w 12197116"/>
              <a:gd name="connsiteY54" fmla="*/ 109769 h 2623156"/>
              <a:gd name="connsiteX55" fmla="*/ 5343226 w 12197116"/>
              <a:gd name="connsiteY55" fmla="*/ 50763 h 2623156"/>
              <a:gd name="connsiteX56" fmla="*/ 5192779 w 12197116"/>
              <a:gd name="connsiteY56" fmla="*/ 96517 h 2623156"/>
              <a:gd name="connsiteX57" fmla="*/ 4940988 w 12197116"/>
              <a:gd name="connsiteY57" fmla="*/ 83265 h 2623156"/>
              <a:gd name="connsiteX58" fmla="*/ 4475557 w 12197116"/>
              <a:gd name="connsiteY58" fmla="*/ 186911 h 2623156"/>
              <a:gd name="connsiteX59" fmla="*/ 4228788 w 12197116"/>
              <a:gd name="connsiteY59" fmla="*/ 141155 h 2623156"/>
              <a:gd name="connsiteX60" fmla="*/ 4066344 w 12197116"/>
              <a:gd name="connsiteY60" fmla="*/ 83265 h 2623156"/>
              <a:gd name="connsiteX61" fmla="*/ 3960327 w 12197116"/>
              <a:gd name="connsiteY61" fmla="*/ 70013 h 2623156"/>
              <a:gd name="connsiteX62" fmla="*/ 3735040 w 12197116"/>
              <a:gd name="connsiteY62" fmla="*/ 70013 h 2623156"/>
              <a:gd name="connsiteX63" fmla="*/ 3668400 w 12197116"/>
              <a:gd name="connsiteY63" fmla="*/ 50488 h 2623156"/>
              <a:gd name="connsiteX64" fmla="*/ 3589266 w 12197116"/>
              <a:gd name="connsiteY64" fmla="*/ 43508 h 2623156"/>
              <a:gd name="connsiteX65" fmla="*/ 3509658 w 12197116"/>
              <a:gd name="connsiteY65" fmla="*/ 72669 h 2623156"/>
              <a:gd name="connsiteX66" fmla="*/ 3415669 w 12197116"/>
              <a:gd name="connsiteY66" fmla="*/ 125463 h 2623156"/>
              <a:gd name="connsiteX67" fmla="*/ 3046904 w 12197116"/>
              <a:gd name="connsiteY67" fmla="*/ 150712 h 2623156"/>
              <a:gd name="connsiteX68" fmla="*/ 2984339 w 12197116"/>
              <a:gd name="connsiteY68" fmla="*/ 141087 h 2623156"/>
              <a:gd name="connsiteX69" fmla="*/ 2988211 w 12197116"/>
              <a:gd name="connsiteY69" fmla="*/ 191998 h 2623156"/>
              <a:gd name="connsiteX70" fmla="*/ 2343641 w 12197116"/>
              <a:gd name="connsiteY70" fmla="*/ 182916 h 2623156"/>
              <a:gd name="connsiteX71" fmla="*/ 2336238 w 12197116"/>
              <a:gd name="connsiteY71" fmla="*/ 318177 h 2623156"/>
              <a:gd name="connsiteX72" fmla="*/ 1708215 w 12197116"/>
              <a:gd name="connsiteY72" fmla="*/ 297045 h 2623156"/>
              <a:gd name="connsiteX73" fmla="*/ 1651272 w 12197116"/>
              <a:gd name="connsiteY73" fmla="*/ 306725 h 2623156"/>
              <a:gd name="connsiteX74" fmla="*/ 1507489 w 12197116"/>
              <a:gd name="connsiteY74" fmla="*/ 350540 h 2623156"/>
              <a:gd name="connsiteX75" fmla="*/ 1181137 w 12197116"/>
              <a:gd name="connsiteY75" fmla="*/ 386670 h 2623156"/>
              <a:gd name="connsiteX76" fmla="*/ 854505 w 12197116"/>
              <a:gd name="connsiteY76" fmla="*/ 379486 h 2623156"/>
              <a:gd name="connsiteX77" fmla="*/ 740049 w 12197116"/>
              <a:gd name="connsiteY77" fmla="*/ 361561 h 2623156"/>
              <a:gd name="connsiteX78" fmla="*/ 562958 w 12197116"/>
              <a:gd name="connsiteY78" fmla="*/ 369094 h 2623156"/>
              <a:gd name="connsiteX79" fmla="*/ 420656 w 12197116"/>
              <a:gd name="connsiteY79" fmla="*/ 384197 h 2623156"/>
              <a:gd name="connsiteX80" fmla="*/ 161480 w 12197116"/>
              <a:gd name="connsiteY80" fmla="*/ 417452 h 2623156"/>
              <a:gd name="connsiteX81" fmla="*/ 68057 w 12197116"/>
              <a:gd name="connsiteY81" fmla="*/ 409764 h 2623156"/>
              <a:gd name="connsiteX82" fmla="*/ 28959 w 12197116"/>
              <a:gd name="connsiteY82" fmla="*/ 440138 h 26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7116" h="2623156">
                <a:moveTo>
                  <a:pt x="0" y="450178"/>
                </a:moveTo>
                <a:cubicBezTo>
                  <a:pt x="4418" y="1187882"/>
                  <a:pt x="-1635" y="1868000"/>
                  <a:pt x="2783" y="2605704"/>
                </a:cubicBezTo>
                <a:lnTo>
                  <a:pt x="12186159" y="2623156"/>
                </a:lnTo>
                <a:cubicBezTo>
                  <a:pt x="12185451" y="1933478"/>
                  <a:pt x="12207428" y="1228095"/>
                  <a:pt x="12191014" y="513986"/>
                </a:cubicBezTo>
                <a:lnTo>
                  <a:pt x="12126447" y="503515"/>
                </a:lnTo>
                <a:cubicBezTo>
                  <a:pt x="12064604" y="499098"/>
                  <a:pt x="12026375" y="496607"/>
                  <a:pt x="11961859" y="497243"/>
                </a:cubicBezTo>
                <a:cubicBezTo>
                  <a:pt x="11897343" y="497880"/>
                  <a:pt x="11789689" y="503443"/>
                  <a:pt x="11739353" y="507334"/>
                </a:cubicBezTo>
                <a:cubicBezTo>
                  <a:pt x="11689017" y="511225"/>
                  <a:pt x="11686344" y="516169"/>
                  <a:pt x="11659840" y="520587"/>
                </a:cubicBezTo>
                <a:cubicBezTo>
                  <a:pt x="11642170" y="516169"/>
                  <a:pt x="11621986" y="517437"/>
                  <a:pt x="11606831" y="507334"/>
                </a:cubicBezTo>
                <a:cubicBezTo>
                  <a:pt x="11593579" y="498499"/>
                  <a:pt x="11591589" y="478840"/>
                  <a:pt x="11580327" y="467578"/>
                </a:cubicBezTo>
                <a:cubicBezTo>
                  <a:pt x="11569065" y="456316"/>
                  <a:pt x="11553822" y="449909"/>
                  <a:pt x="11540570" y="441074"/>
                </a:cubicBezTo>
                <a:cubicBezTo>
                  <a:pt x="11483144" y="445491"/>
                  <a:pt x="11424769" y="443031"/>
                  <a:pt x="11368292" y="454326"/>
                </a:cubicBezTo>
                <a:cubicBezTo>
                  <a:pt x="11335304" y="460924"/>
                  <a:pt x="11295460" y="494883"/>
                  <a:pt x="11275527" y="494082"/>
                </a:cubicBezTo>
                <a:cubicBezTo>
                  <a:pt x="11255594" y="493281"/>
                  <a:pt x="11266364" y="498112"/>
                  <a:pt x="11248694" y="449521"/>
                </a:cubicBezTo>
                <a:cubicBezTo>
                  <a:pt x="11234136" y="325016"/>
                  <a:pt x="11246687" y="390026"/>
                  <a:pt x="11241663" y="372664"/>
                </a:cubicBezTo>
                <a:cubicBezTo>
                  <a:pt x="11236639" y="355302"/>
                  <a:pt x="11228681" y="347347"/>
                  <a:pt x="11218548" y="345349"/>
                </a:cubicBezTo>
                <a:cubicBezTo>
                  <a:pt x="11208415" y="343351"/>
                  <a:pt x="11191146" y="354175"/>
                  <a:pt x="11180865" y="360675"/>
                </a:cubicBezTo>
                <a:cubicBezTo>
                  <a:pt x="11170584" y="367175"/>
                  <a:pt x="11192203" y="357844"/>
                  <a:pt x="11156864" y="384348"/>
                </a:cubicBezTo>
                <a:cubicBezTo>
                  <a:pt x="11140846" y="412379"/>
                  <a:pt x="11116207" y="423046"/>
                  <a:pt x="11096219" y="442161"/>
                </a:cubicBezTo>
                <a:cubicBezTo>
                  <a:pt x="11076231" y="461276"/>
                  <a:pt x="11063088" y="474377"/>
                  <a:pt x="11036937" y="499039"/>
                </a:cubicBezTo>
                <a:cubicBezTo>
                  <a:pt x="11010787" y="523701"/>
                  <a:pt x="11003933" y="519428"/>
                  <a:pt x="10989922" y="523824"/>
                </a:cubicBezTo>
                <a:cubicBezTo>
                  <a:pt x="10975911" y="528220"/>
                  <a:pt x="10969597" y="523791"/>
                  <a:pt x="10952872" y="525418"/>
                </a:cubicBezTo>
                <a:cubicBezTo>
                  <a:pt x="10936147" y="527045"/>
                  <a:pt x="10900601" y="537852"/>
                  <a:pt x="10889570" y="533586"/>
                </a:cubicBezTo>
                <a:cubicBezTo>
                  <a:pt x="10878539" y="529320"/>
                  <a:pt x="10888858" y="520329"/>
                  <a:pt x="10886687" y="499823"/>
                </a:cubicBezTo>
                <a:cubicBezTo>
                  <a:pt x="10884516" y="479317"/>
                  <a:pt x="10878589" y="433970"/>
                  <a:pt x="10876545" y="410547"/>
                </a:cubicBezTo>
                <a:cubicBezTo>
                  <a:pt x="10874501" y="387124"/>
                  <a:pt x="10885229" y="378493"/>
                  <a:pt x="10874422" y="359285"/>
                </a:cubicBezTo>
                <a:cubicBezTo>
                  <a:pt x="10863615" y="340077"/>
                  <a:pt x="10833198" y="308173"/>
                  <a:pt x="10811701" y="295300"/>
                </a:cubicBezTo>
                <a:cubicBezTo>
                  <a:pt x="10790204" y="282427"/>
                  <a:pt x="10767527" y="286465"/>
                  <a:pt x="10745440" y="282048"/>
                </a:cubicBezTo>
                <a:cubicBezTo>
                  <a:pt x="10727770" y="286465"/>
                  <a:pt x="10705310" y="282421"/>
                  <a:pt x="10692431" y="295300"/>
                </a:cubicBezTo>
                <a:cubicBezTo>
                  <a:pt x="10675610" y="312121"/>
                  <a:pt x="10675588" y="339823"/>
                  <a:pt x="10665927" y="361561"/>
                </a:cubicBezTo>
                <a:cubicBezTo>
                  <a:pt x="10640254" y="419326"/>
                  <a:pt x="10649332" y="404660"/>
                  <a:pt x="10612918" y="441074"/>
                </a:cubicBezTo>
                <a:cubicBezTo>
                  <a:pt x="10590831" y="436656"/>
                  <a:pt x="10565398" y="440315"/>
                  <a:pt x="10546657" y="427821"/>
                </a:cubicBezTo>
                <a:cubicBezTo>
                  <a:pt x="10535034" y="420072"/>
                  <a:pt x="10544136" y="397008"/>
                  <a:pt x="10533405" y="388065"/>
                </a:cubicBezTo>
                <a:cubicBezTo>
                  <a:pt x="10515130" y="372836"/>
                  <a:pt x="10489231" y="370396"/>
                  <a:pt x="10467144" y="361561"/>
                </a:cubicBezTo>
                <a:cubicBezTo>
                  <a:pt x="10414135" y="365978"/>
                  <a:pt x="10346774" y="376503"/>
                  <a:pt x="10308118" y="374813"/>
                </a:cubicBezTo>
                <a:cubicBezTo>
                  <a:pt x="10269462" y="373123"/>
                  <a:pt x="10268981" y="361008"/>
                  <a:pt x="10235206" y="351419"/>
                </a:cubicBezTo>
                <a:cubicBezTo>
                  <a:pt x="10201431" y="341830"/>
                  <a:pt x="10351213" y="352383"/>
                  <a:pt x="10105466" y="317277"/>
                </a:cubicBezTo>
                <a:cubicBezTo>
                  <a:pt x="10070127" y="321694"/>
                  <a:pt x="10087730" y="323431"/>
                  <a:pt x="10043075" y="321804"/>
                </a:cubicBezTo>
                <a:cubicBezTo>
                  <a:pt x="9998421" y="320177"/>
                  <a:pt x="9816473" y="328581"/>
                  <a:pt x="9837539" y="307515"/>
                </a:cubicBezTo>
                <a:lnTo>
                  <a:pt x="9395134" y="234552"/>
                </a:lnTo>
                <a:lnTo>
                  <a:pt x="9340710" y="215787"/>
                </a:lnTo>
                <a:lnTo>
                  <a:pt x="8834849" y="205709"/>
                </a:lnTo>
                <a:lnTo>
                  <a:pt x="8839601" y="262260"/>
                </a:lnTo>
                <a:cubicBezTo>
                  <a:pt x="8768923" y="244590"/>
                  <a:pt x="8843705" y="257371"/>
                  <a:pt x="8747913" y="257978"/>
                </a:cubicBezTo>
                <a:cubicBezTo>
                  <a:pt x="8652121" y="258585"/>
                  <a:pt x="8425870" y="263263"/>
                  <a:pt x="8264848" y="265905"/>
                </a:cubicBezTo>
                <a:cubicBezTo>
                  <a:pt x="8203557" y="274602"/>
                  <a:pt x="8165095" y="263502"/>
                  <a:pt x="8120177" y="263420"/>
                </a:cubicBezTo>
                <a:cubicBezTo>
                  <a:pt x="8075259" y="263338"/>
                  <a:pt x="8036951" y="264749"/>
                  <a:pt x="7995338" y="265413"/>
                </a:cubicBezTo>
                <a:cubicBezTo>
                  <a:pt x="7959427" y="265389"/>
                  <a:pt x="7931217" y="267691"/>
                  <a:pt x="7904713" y="263274"/>
                </a:cubicBezTo>
                <a:cubicBezTo>
                  <a:pt x="7894944" y="253505"/>
                  <a:pt x="7838742" y="277361"/>
                  <a:pt x="7830277" y="252733"/>
                </a:cubicBezTo>
                <a:cubicBezTo>
                  <a:pt x="7821812" y="228105"/>
                  <a:pt x="7857853" y="142505"/>
                  <a:pt x="7822514" y="146922"/>
                </a:cubicBezTo>
                <a:cubicBezTo>
                  <a:pt x="7758365" y="148971"/>
                  <a:pt x="7712428" y="138340"/>
                  <a:pt x="7675699" y="143658"/>
                </a:cubicBezTo>
                <a:cubicBezTo>
                  <a:pt x="7515085" y="141197"/>
                  <a:pt x="7488173" y="161787"/>
                  <a:pt x="7327559" y="159326"/>
                </a:cubicBezTo>
                <a:cubicBezTo>
                  <a:pt x="7327377" y="135448"/>
                  <a:pt x="7193492" y="88519"/>
                  <a:pt x="7193310" y="64641"/>
                </a:cubicBezTo>
                <a:cubicBezTo>
                  <a:pt x="6942967" y="59077"/>
                  <a:pt x="6312497" y="49240"/>
                  <a:pt x="6093927" y="56761"/>
                </a:cubicBezTo>
                <a:cubicBezTo>
                  <a:pt x="5875357" y="64282"/>
                  <a:pt x="5952570" y="92100"/>
                  <a:pt x="5881892" y="109769"/>
                </a:cubicBezTo>
                <a:cubicBezTo>
                  <a:pt x="5456030" y="48932"/>
                  <a:pt x="5578807" y="-67027"/>
                  <a:pt x="5343226" y="50763"/>
                </a:cubicBezTo>
                <a:cubicBezTo>
                  <a:pt x="5328980" y="57886"/>
                  <a:pt x="5259819" y="91100"/>
                  <a:pt x="5192779" y="96517"/>
                </a:cubicBezTo>
                <a:cubicBezTo>
                  <a:pt x="5125739" y="101934"/>
                  <a:pt x="5060525" y="68199"/>
                  <a:pt x="4940988" y="83265"/>
                </a:cubicBezTo>
                <a:cubicBezTo>
                  <a:pt x="4821451" y="98331"/>
                  <a:pt x="4594257" y="177263"/>
                  <a:pt x="4475557" y="186911"/>
                </a:cubicBezTo>
                <a:cubicBezTo>
                  <a:pt x="4356857" y="196559"/>
                  <a:pt x="4296990" y="158429"/>
                  <a:pt x="4228788" y="141155"/>
                </a:cubicBezTo>
                <a:cubicBezTo>
                  <a:pt x="4160586" y="123881"/>
                  <a:pt x="4111088" y="95122"/>
                  <a:pt x="4066344" y="83265"/>
                </a:cubicBezTo>
                <a:cubicBezTo>
                  <a:pt x="4021601" y="71408"/>
                  <a:pt x="3995666" y="74430"/>
                  <a:pt x="3960327" y="70013"/>
                </a:cubicBezTo>
                <a:cubicBezTo>
                  <a:pt x="3849472" y="101685"/>
                  <a:pt x="3783694" y="73267"/>
                  <a:pt x="3735040" y="70013"/>
                </a:cubicBezTo>
                <a:cubicBezTo>
                  <a:pt x="3686386" y="66759"/>
                  <a:pt x="3677235" y="59323"/>
                  <a:pt x="3668400" y="50488"/>
                </a:cubicBezTo>
                <a:cubicBezTo>
                  <a:pt x="3634069" y="47583"/>
                  <a:pt x="3615723" y="39811"/>
                  <a:pt x="3589266" y="43508"/>
                </a:cubicBezTo>
                <a:cubicBezTo>
                  <a:pt x="3562809" y="47205"/>
                  <a:pt x="3549794" y="46795"/>
                  <a:pt x="3509658" y="72669"/>
                </a:cubicBezTo>
                <a:lnTo>
                  <a:pt x="3415669" y="125463"/>
                </a:lnTo>
                <a:lnTo>
                  <a:pt x="3046904" y="150712"/>
                </a:lnTo>
                <a:lnTo>
                  <a:pt x="2984339" y="141087"/>
                </a:lnTo>
                <a:lnTo>
                  <a:pt x="2988211" y="191998"/>
                </a:lnTo>
                <a:lnTo>
                  <a:pt x="2343641" y="182916"/>
                </a:lnTo>
                <a:lnTo>
                  <a:pt x="2336238" y="318177"/>
                </a:lnTo>
                <a:lnTo>
                  <a:pt x="1708215" y="297045"/>
                </a:lnTo>
                <a:lnTo>
                  <a:pt x="1651272" y="306725"/>
                </a:lnTo>
                <a:cubicBezTo>
                  <a:pt x="1596738" y="325592"/>
                  <a:pt x="1585845" y="337216"/>
                  <a:pt x="1507489" y="350540"/>
                </a:cubicBezTo>
                <a:cubicBezTo>
                  <a:pt x="1429133" y="363864"/>
                  <a:pt x="1289968" y="381846"/>
                  <a:pt x="1181137" y="386670"/>
                </a:cubicBezTo>
                <a:cubicBezTo>
                  <a:pt x="1072306" y="391494"/>
                  <a:pt x="930477" y="382866"/>
                  <a:pt x="854505" y="379486"/>
                </a:cubicBezTo>
                <a:cubicBezTo>
                  <a:pt x="768705" y="367963"/>
                  <a:pt x="800855" y="377254"/>
                  <a:pt x="740049" y="361561"/>
                </a:cubicBezTo>
                <a:cubicBezTo>
                  <a:pt x="681019" y="364072"/>
                  <a:pt x="616190" y="365321"/>
                  <a:pt x="562958" y="369094"/>
                </a:cubicBezTo>
                <a:cubicBezTo>
                  <a:pt x="509726" y="372867"/>
                  <a:pt x="487569" y="376137"/>
                  <a:pt x="420656" y="384197"/>
                </a:cubicBezTo>
                <a:cubicBezTo>
                  <a:pt x="353743" y="392257"/>
                  <a:pt x="331570" y="449716"/>
                  <a:pt x="161480" y="417452"/>
                </a:cubicBezTo>
                <a:cubicBezTo>
                  <a:pt x="60181" y="434335"/>
                  <a:pt x="161188" y="409764"/>
                  <a:pt x="68057" y="409764"/>
                </a:cubicBezTo>
                <a:lnTo>
                  <a:pt x="28959" y="440138"/>
                </a:lnTo>
              </a:path>
            </a:pathLst>
          </a:cu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Rectangle 9">
            <a:extLst>
              <a:ext uri="{FF2B5EF4-FFF2-40B4-BE49-F238E27FC236}">
                <a16:creationId xmlns:a16="http://schemas.microsoft.com/office/drawing/2014/main" id="{A7D53C98-286D-233E-BC8D-5FB7AFD7062A}"/>
              </a:ext>
            </a:extLst>
          </p:cNvPr>
          <p:cNvSpPr/>
          <p:nvPr/>
        </p:nvSpPr>
        <p:spPr>
          <a:xfrm>
            <a:off x="2603351" y="3730753"/>
            <a:ext cx="505198"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1219E5E-FB50-67B1-3BB7-CCC3829E2A00}"/>
              </a:ext>
            </a:extLst>
          </p:cNvPr>
          <p:cNvSpPr/>
          <p:nvPr/>
        </p:nvSpPr>
        <p:spPr>
          <a:xfrm>
            <a:off x="-60470" y="3877056"/>
            <a:ext cx="2138804" cy="640080"/>
          </a:xfrm>
          <a:prstGeom prst="rect">
            <a:avLst/>
          </a:prstGeom>
          <a:gradFill>
            <a:gsLst>
              <a:gs pos="0">
                <a:schemeClr val="bg2">
                  <a:lumMod val="26000"/>
                  <a:lumOff val="74000"/>
                </a:schemeClr>
              </a:gs>
              <a:gs pos="100000">
                <a:schemeClr val="bg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2DBF37B-59EA-FF4E-C103-E9635EF0F85D}"/>
              </a:ext>
            </a:extLst>
          </p:cNvPr>
          <p:cNvSpPr/>
          <p:nvPr/>
        </p:nvSpPr>
        <p:spPr>
          <a:xfrm>
            <a:off x="2097741" y="3877056"/>
            <a:ext cx="501001"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FD9FB9-D388-7DDC-ADA2-64F61E50D7B3}"/>
              </a:ext>
            </a:extLst>
          </p:cNvPr>
          <p:cNvSpPr/>
          <p:nvPr/>
        </p:nvSpPr>
        <p:spPr>
          <a:xfrm>
            <a:off x="3633607" y="3429000"/>
            <a:ext cx="547074" cy="457200"/>
          </a:xfrm>
          <a:prstGeom prst="rect">
            <a:avLst/>
          </a:prstGeom>
          <a:gradFill flip="none" rotWithShape="1">
            <a:gsLst>
              <a:gs pos="0">
                <a:schemeClr val="bg2">
                  <a:lumMod val="20000"/>
                  <a:lumOff val="80000"/>
                </a:schemeClr>
              </a:gs>
              <a:gs pos="100000">
                <a:srgbClr val="849DF0"/>
              </a:gs>
              <a:gs pos="100000">
                <a:srgbClr val="121AF2"/>
              </a:gs>
            </a:gsLst>
            <a:lin ang="54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AB3F55D-94A4-CA1E-867C-9489F6D90B8A}"/>
              </a:ext>
            </a:extLst>
          </p:cNvPr>
          <p:cNvSpPr/>
          <p:nvPr/>
        </p:nvSpPr>
        <p:spPr>
          <a:xfrm flipH="1">
            <a:off x="7340304" y="3429000"/>
            <a:ext cx="502920" cy="60960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1A0A2A1-1A09-B9C6-22F3-95EC976D421C}"/>
              </a:ext>
            </a:extLst>
          </p:cNvPr>
          <p:cNvSpPr/>
          <p:nvPr/>
        </p:nvSpPr>
        <p:spPr>
          <a:xfrm flipH="1">
            <a:off x="8575778" y="3532823"/>
            <a:ext cx="502920"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586A38-39B6-CA41-B43D-719E4DEEF5D1}"/>
              </a:ext>
            </a:extLst>
          </p:cNvPr>
          <p:cNvSpPr/>
          <p:nvPr/>
        </p:nvSpPr>
        <p:spPr>
          <a:xfrm flipH="1">
            <a:off x="9116843" y="3703321"/>
            <a:ext cx="502920"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7A6E0E9-3E8F-C1E1-0634-1F2479BF343E}"/>
              </a:ext>
            </a:extLst>
          </p:cNvPr>
          <p:cNvSpPr txBox="1"/>
          <p:nvPr/>
        </p:nvSpPr>
        <p:spPr>
          <a:xfrm>
            <a:off x="248535" y="4562149"/>
            <a:ext cx="1463040" cy="584775"/>
          </a:xfrm>
          <a:prstGeom prst="rect">
            <a:avLst/>
          </a:prstGeom>
          <a:noFill/>
        </p:spPr>
        <p:txBody>
          <a:bodyPr wrap="square" rtlCol="0">
            <a:spAutoFit/>
          </a:bodyPr>
          <a:lstStyle/>
          <a:p>
            <a:pPr algn="ctr"/>
            <a:r>
              <a:rPr lang="en-US" sz="1600" b="1" i="1" dirty="0">
                <a:latin typeface="Arial" panose="020B0604020202020204" pitchFamily="34" charset="0"/>
                <a:cs typeface="Arial" panose="020B0604020202020204" pitchFamily="34" charset="0"/>
              </a:rPr>
              <a:t>Caribbean</a:t>
            </a:r>
          </a:p>
          <a:p>
            <a:pPr algn="ctr"/>
            <a:r>
              <a:rPr lang="en-US" sz="1600" b="1" i="1" dirty="0">
                <a:latin typeface="Arial" panose="020B0604020202020204" pitchFamily="34" charset="0"/>
                <a:cs typeface="Arial" panose="020B0604020202020204" pitchFamily="34" charset="0"/>
              </a:rPr>
              <a:t>Sea</a:t>
            </a:r>
          </a:p>
        </p:txBody>
      </p:sp>
      <p:sp>
        <p:nvSpPr>
          <p:cNvPr id="19" name="TextBox 18">
            <a:extLst>
              <a:ext uri="{FF2B5EF4-FFF2-40B4-BE49-F238E27FC236}">
                <a16:creationId xmlns:a16="http://schemas.microsoft.com/office/drawing/2014/main" id="{363EAD15-308B-B94D-054A-7E0BE0DB864C}"/>
              </a:ext>
            </a:extLst>
          </p:cNvPr>
          <p:cNvSpPr txBox="1"/>
          <p:nvPr/>
        </p:nvSpPr>
        <p:spPr>
          <a:xfrm>
            <a:off x="1712886" y="4618865"/>
            <a:ext cx="2239865"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Gatun Locks</a:t>
            </a:r>
          </a:p>
          <a:p>
            <a:pPr algn="ctr"/>
            <a:r>
              <a:rPr lang="en-US" sz="1600" dirty="0">
                <a:latin typeface="Arial" panose="020B0604020202020204" pitchFamily="34" charset="0"/>
                <a:cs typeface="Arial" panose="020B0604020202020204" pitchFamily="34" charset="0"/>
              </a:rPr>
              <a:t>(approach channel dredge depth </a:t>
            </a:r>
            <a:r>
              <a:rPr lang="en-US" sz="1600" dirty="0">
                <a:latin typeface="Arial" panose="020B0604020202020204" pitchFamily="34" charset="0"/>
                <a:cs typeface="Arial" panose="020B0604020202020204" pitchFamily="34" charset="0"/>
                <a:sym typeface="Symbol" panose="05050102010706020507" pitchFamily="18" charset="2"/>
              </a:rPr>
              <a:t></a:t>
            </a:r>
            <a:r>
              <a:rPr lang="en-US" sz="1600" dirty="0">
                <a:latin typeface="Arial" panose="020B0604020202020204" pitchFamily="34" charset="0"/>
                <a:cs typeface="Arial" panose="020B0604020202020204" pitchFamily="34" charset="0"/>
              </a:rPr>
              <a:t>35.5 ft)</a:t>
            </a:r>
          </a:p>
        </p:txBody>
      </p:sp>
      <p:sp>
        <p:nvSpPr>
          <p:cNvPr id="22" name="TextBox 21">
            <a:extLst>
              <a:ext uri="{FF2B5EF4-FFF2-40B4-BE49-F238E27FC236}">
                <a16:creationId xmlns:a16="http://schemas.microsoft.com/office/drawing/2014/main" id="{697F8D08-E6BD-D423-705E-A315C0144938}"/>
              </a:ext>
            </a:extLst>
          </p:cNvPr>
          <p:cNvSpPr txBox="1"/>
          <p:nvPr/>
        </p:nvSpPr>
        <p:spPr>
          <a:xfrm>
            <a:off x="4474713" y="4286533"/>
            <a:ext cx="1989745" cy="1600438"/>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Gatun Lake </a:t>
            </a: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(Elevation +85 ft, main channel water </a:t>
            </a:r>
          </a:p>
          <a:p>
            <a:pPr algn="ctr"/>
            <a:r>
              <a:rPr lang="en-US" sz="1400" dirty="0">
                <a:latin typeface="Arial" panose="020B0604020202020204" pitchFamily="34" charset="0"/>
                <a:cs typeface="Arial" panose="020B0604020202020204" pitchFamily="34" charset="0"/>
              </a:rPr>
              <a:t>depth 38 ft,</a:t>
            </a:r>
          </a:p>
          <a:p>
            <a:pPr algn="ctr"/>
            <a:r>
              <a:rPr lang="en-US" sz="1400" dirty="0">
                <a:latin typeface="Arial" panose="020B0604020202020204" pitchFamily="34" charset="0"/>
                <a:cs typeface="Arial" panose="020B0604020202020204" pitchFamily="34" charset="0"/>
              </a:rPr>
              <a:t>fresh water supply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for Panama City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and Colon)</a:t>
            </a:r>
          </a:p>
        </p:txBody>
      </p:sp>
      <p:sp>
        <p:nvSpPr>
          <p:cNvPr id="23" name="TextBox 22">
            <a:extLst>
              <a:ext uri="{FF2B5EF4-FFF2-40B4-BE49-F238E27FC236}">
                <a16:creationId xmlns:a16="http://schemas.microsoft.com/office/drawing/2014/main" id="{424B14F6-1192-47AF-097B-DDB989547DBA}"/>
              </a:ext>
            </a:extLst>
          </p:cNvPr>
          <p:cNvSpPr txBox="1"/>
          <p:nvPr/>
        </p:nvSpPr>
        <p:spPr>
          <a:xfrm>
            <a:off x="6059347" y="5692328"/>
            <a:ext cx="2135529"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Pedro Miguel Locks</a:t>
            </a:r>
          </a:p>
          <a:p>
            <a:pPr algn="ctr"/>
            <a:r>
              <a:rPr lang="en-US" sz="1600" dirty="0">
                <a:latin typeface="Arial" panose="020B0604020202020204" pitchFamily="34" charset="0"/>
                <a:cs typeface="Arial" panose="020B0604020202020204" pitchFamily="34" charset="0"/>
              </a:rPr>
              <a:t>(Lift to +85 ft)</a:t>
            </a:r>
          </a:p>
        </p:txBody>
      </p:sp>
      <p:sp>
        <p:nvSpPr>
          <p:cNvPr id="24" name="TextBox 23">
            <a:extLst>
              <a:ext uri="{FF2B5EF4-FFF2-40B4-BE49-F238E27FC236}">
                <a16:creationId xmlns:a16="http://schemas.microsoft.com/office/drawing/2014/main" id="{AB5DD43B-76EE-0218-1403-236A1F1CF1B0}"/>
              </a:ext>
            </a:extLst>
          </p:cNvPr>
          <p:cNvSpPr txBox="1"/>
          <p:nvPr/>
        </p:nvSpPr>
        <p:spPr>
          <a:xfrm>
            <a:off x="9031657" y="4454797"/>
            <a:ext cx="2247871" cy="1323439"/>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Miraflores Locks</a:t>
            </a: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(Lift to +54 ft, approach</a:t>
            </a:r>
          </a:p>
          <a:p>
            <a:pPr algn="ctr"/>
            <a:r>
              <a:rPr lang="en-US" sz="1600" dirty="0">
                <a:latin typeface="Arial" panose="020B0604020202020204" pitchFamily="34" charset="0"/>
                <a:cs typeface="Arial" panose="020B0604020202020204" pitchFamily="34" charset="0"/>
              </a:rPr>
              <a:t>channel dredge </a:t>
            </a:r>
          </a:p>
          <a:p>
            <a:pPr algn="ctr"/>
            <a:r>
              <a:rPr lang="en-US" sz="1600" dirty="0">
                <a:latin typeface="Arial" panose="020B0604020202020204" pitchFamily="34" charset="0"/>
                <a:cs typeface="Arial" panose="020B0604020202020204" pitchFamily="34" charset="0"/>
              </a:rPr>
              <a:t>depth </a:t>
            </a:r>
            <a:r>
              <a:rPr lang="en-US" sz="1600" dirty="0">
                <a:latin typeface="Arial" panose="020B0604020202020204" pitchFamily="34" charset="0"/>
                <a:cs typeface="Arial" panose="020B0604020202020204" pitchFamily="34" charset="0"/>
                <a:sym typeface="Symbol" panose="05050102010706020507" pitchFamily="18" charset="2"/>
              </a:rPr>
              <a:t></a:t>
            </a:r>
            <a:r>
              <a:rPr lang="en-US" sz="1600" dirty="0">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45 ft)</a:t>
            </a:r>
            <a:endParaRPr lang="en-US" sz="16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A576052-0C76-2397-9614-C19BC127D15C}"/>
              </a:ext>
            </a:extLst>
          </p:cNvPr>
          <p:cNvSpPr txBox="1"/>
          <p:nvPr/>
        </p:nvSpPr>
        <p:spPr>
          <a:xfrm>
            <a:off x="7332562" y="4226401"/>
            <a:ext cx="1904035"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Miraflores Lake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(Elevation +54 ft, water depth +38 ft)</a:t>
            </a:r>
          </a:p>
        </p:txBody>
      </p:sp>
      <p:sp>
        <p:nvSpPr>
          <p:cNvPr id="28" name="TextBox 27">
            <a:extLst>
              <a:ext uri="{FF2B5EF4-FFF2-40B4-BE49-F238E27FC236}">
                <a16:creationId xmlns:a16="http://schemas.microsoft.com/office/drawing/2014/main" id="{E8C8117E-1F5C-6EC6-C7A6-7645BE87F803}"/>
              </a:ext>
            </a:extLst>
          </p:cNvPr>
          <p:cNvSpPr txBox="1"/>
          <p:nvPr/>
        </p:nvSpPr>
        <p:spPr>
          <a:xfrm>
            <a:off x="11129053" y="4579513"/>
            <a:ext cx="949125" cy="584775"/>
          </a:xfrm>
          <a:prstGeom prst="rect">
            <a:avLst/>
          </a:prstGeom>
          <a:noFill/>
        </p:spPr>
        <p:txBody>
          <a:bodyPr wrap="square" rtlCol="0">
            <a:spAutoFit/>
          </a:bodyPr>
          <a:lstStyle/>
          <a:p>
            <a:pPr algn="ctr"/>
            <a:r>
              <a:rPr lang="en-US" sz="1600" b="1" i="1" dirty="0">
                <a:latin typeface="Arial" panose="020B0604020202020204" pitchFamily="34" charset="0"/>
                <a:cs typeface="Arial" panose="020B0604020202020204" pitchFamily="34" charset="0"/>
              </a:rPr>
              <a:t>Pacific </a:t>
            </a:r>
            <a:br>
              <a:rPr lang="en-US" sz="1600" b="1" i="1"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Ocean </a:t>
            </a:r>
          </a:p>
        </p:txBody>
      </p:sp>
      <p:sp>
        <p:nvSpPr>
          <p:cNvPr id="29" name="TextBox 28">
            <a:extLst>
              <a:ext uri="{FF2B5EF4-FFF2-40B4-BE49-F238E27FC236}">
                <a16:creationId xmlns:a16="http://schemas.microsoft.com/office/drawing/2014/main" id="{B2EE3ABA-9BD9-D20F-9DD5-35B8EB5C2A03}"/>
              </a:ext>
            </a:extLst>
          </p:cNvPr>
          <p:cNvSpPr txBox="1"/>
          <p:nvPr/>
        </p:nvSpPr>
        <p:spPr>
          <a:xfrm>
            <a:off x="4875323" y="2190430"/>
            <a:ext cx="2103097" cy="584775"/>
          </a:xfrm>
          <a:prstGeom prst="rect">
            <a:avLst/>
          </a:prstGeom>
          <a:gradFill>
            <a:gsLst>
              <a:gs pos="0">
                <a:srgbClr val="01A8D4"/>
              </a:gs>
              <a:gs pos="100000">
                <a:srgbClr val="1EB0D7"/>
              </a:gs>
            </a:gsLst>
            <a:lin ang="5400000" scaled="1"/>
          </a:gradFill>
        </p:spPr>
        <p:txBody>
          <a:bodyPr wrap="square" rtlCol="0">
            <a:spAutoFit/>
          </a:bodyPr>
          <a:lstStyle/>
          <a:p>
            <a:pPr algn="ctr"/>
            <a:r>
              <a:rPr lang="en-US" sz="1600" b="1" dirty="0">
                <a:latin typeface="Arial" panose="020B0604020202020204" pitchFamily="34" charset="0"/>
                <a:cs typeface="Arial" panose="020B0604020202020204" pitchFamily="34" charset="0"/>
              </a:rPr>
              <a:t>Lake </a:t>
            </a:r>
            <a:r>
              <a:rPr lang="en-US" sz="1600" b="1" dirty="0" err="1">
                <a:latin typeface="Arial" panose="020B0604020202020204" pitchFamily="34" charset="0"/>
                <a:cs typeface="Arial" panose="020B0604020202020204" pitchFamily="34" charset="0"/>
              </a:rPr>
              <a:t>Ajajuela</a:t>
            </a:r>
            <a:endParaRPr lang="en-US" sz="1600" b="1"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(Lake Madden)</a:t>
            </a:r>
          </a:p>
        </p:txBody>
      </p:sp>
      <p:sp>
        <p:nvSpPr>
          <p:cNvPr id="31" name="TextBox 30">
            <a:extLst>
              <a:ext uri="{FF2B5EF4-FFF2-40B4-BE49-F238E27FC236}">
                <a16:creationId xmlns:a16="http://schemas.microsoft.com/office/drawing/2014/main" id="{42E9D65E-5EFB-E254-B51E-6B899F6008A0}"/>
              </a:ext>
            </a:extLst>
          </p:cNvPr>
          <p:cNvSpPr txBox="1"/>
          <p:nvPr/>
        </p:nvSpPr>
        <p:spPr>
          <a:xfrm>
            <a:off x="113651" y="2622625"/>
            <a:ext cx="1800828" cy="984885"/>
          </a:xfrm>
          <a:prstGeom prst="rect">
            <a:avLst/>
          </a:prstGeom>
          <a:gradFill>
            <a:gsLst>
              <a:gs pos="0">
                <a:srgbClr val="19ABD2"/>
              </a:gs>
              <a:gs pos="100000">
                <a:srgbClr val="32BBDD"/>
              </a:gs>
            </a:gsLst>
            <a:lin ang="5400000" scaled="1"/>
          </a:gradFill>
        </p:spPr>
        <p:txBody>
          <a:bodyPr wrap="square" rtlCol="0">
            <a:spAutoFit/>
          </a:bodyPr>
          <a:lstStyle/>
          <a:p>
            <a:r>
              <a:rPr lang="en-US" sz="1600" b="1" dirty="0">
                <a:latin typeface="Arial" panose="020B0604020202020204" pitchFamily="34" charset="0"/>
                <a:cs typeface="Arial" panose="020B0604020202020204" pitchFamily="34" charset="0"/>
              </a:rPr>
              <a:t>Cristobal</a:t>
            </a:r>
          </a:p>
          <a:p>
            <a:endParaRPr lang="en-US" sz="105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          Colon</a:t>
            </a:r>
          </a:p>
          <a:p>
            <a:pPr algn="just"/>
            <a:r>
              <a:rPr lang="en-US" sz="1400" b="1"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4CEBA4BA-6517-E1F7-9656-C4F1FD119101}"/>
              </a:ext>
            </a:extLst>
          </p:cNvPr>
          <p:cNvSpPr txBox="1"/>
          <p:nvPr/>
        </p:nvSpPr>
        <p:spPr>
          <a:xfrm>
            <a:off x="9582257" y="3092181"/>
            <a:ext cx="2103097" cy="338554"/>
          </a:xfrm>
          <a:prstGeom prst="rect">
            <a:avLst/>
          </a:prstGeom>
          <a:gradFill>
            <a:gsLst>
              <a:gs pos="0">
                <a:srgbClr val="28B3DD"/>
              </a:gs>
              <a:gs pos="100000">
                <a:srgbClr val="2EB8DD"/>
              </a:gs>
            </a:gsLst>
            <a:lin ang="5400000" scaled="1"/>
          </a:gradFill>
        </p:spPr>
        <p:txBody>
          <a:bodyPr wrap="square" rtlCol="0">
            <a:spAutoFit/>
          </a:bodyPr>
          <a:lstStyle/>
          <a:p>
            <a:pPr algn="ctr"/>
            <a:r>
              <a:rPr lang="en-US" sz="1600" b="1" dirty="0">
                <a:latin typeface="Arial" panose="020B0604020202020204" pitchFamily="34" charset="0"/>
                <a:cs typeface="Arial" panose="020B0604020202020204" pitchFamily="34" charset="0"/>
              </a:rPr>
              <a:t>Balboa</a:t>
            </a:r>
            <a:endParaRPr lang="en-US"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FD6789C-1765-489C-440C-DF01980A7B04}"/>
              </a:ext>
            </a:extLst>
          </p:cNvPr>
          <p:cNvSpPr txBox="1"/>
          <p:nvPr/>
        </p:nvSpPr>
        <p:spPr>
          <a:xfrm>
            <a:off x="10373922" y="2712413"/>
            <a:ext cx="1645920" cy="338554"/>
          </a:xfrm>
          <a:prstGeom prst="rect">
            <a:avLst/>
          </a:prstGeom>
          <a:gradFill>
            <a:gsLst>
              <a:gs pos="0">
                <a:srgbClr val="1CAED5"/>
              </a:gs>
              <a:gs pos="100000">
                <a:srgbClr val="29B4DE"/>
              </a:gs>
            </a:gsLst>
            <a:lin ang="5400000" scaled="1"/>
          </a:gradFill>
        </p:spPr>
        <p:txBody>
          <a:bodyPr wrap="square" rtlCol="0">
            <a:spAutoFit/>
          </a:bodyPr>
          <a:lstStyle/>
          <a:p>
            <a:pPr algn="r"/>
            <a:r>
              <a:rPr lang="en-US" sz="1600" b="1" dirty="0">
                <a:latin typeface="Arial" panose="020B0604020202020204" pitchFamily="34" charset="0"/>
                <a:cs typeface="Arial" panose="020B0604020202020204" pitchFamily="34" charset="0"/>
              </a:rPr>
              <a:t>Panama City</a:t>
            </a:r>
          </a:p>
        </p:txBody>
      </p:sp>
      <p:sp>
        <p:nvSpPr>
          <p:cNvPr id="34" name="Freeform: Shape 33">
            <a:extLst>
              <a:ext uri="{FF2B5EF4-FFF2-40B4-BE49-F238E27FC236}">
                <a16:creationId xmlns:a16="http://schemas.microsoft.com/office/drawing/2014/main" id="{D2496E19-3CEB-95FB-36EB-E18B756FAE29}"/>
              </a:ext>
            </a:extLst>
          </p:cNvPr>
          <p:cNvSpPr/>
          <p:nvPr/>
        </p:nvSpPr>
        <p:spPr>
          <a:xfrm>
            <a:off x="5637213" y="3273942"/>
            <a:ext cx="634999" cy="172522"/>
          </a:xfrm>
          <a:custGeom>
            <a:avLst/>
            <a:gdLst>
              <a:gd name="connsiteX0" fmla="*/ 255587 w 649287"/>
              <a:gd name="connsiteY0" fmla="*/ 177800 h 182563"/>
              <a:gd name="connsiteX1" fmla="*/ 330200 w 649287"/>
              <a:gd name="connsiteY1" fmla="*/ 182563 h 182563"/>
              <a:gd name="connsiteX2" fmla="*/ 401637 w 649287"/>
              <a:gd name="connsiteY2" fmla="*/ 79375 h 182563"/>
              <a:gd name="connsiteX3" fmla="*/ 449262 w 649287"/>
              <a:gd name="connsiteY3" fmla="*/ 60325 h 182563"/>
              <a:gd name="connsiteX4" fmla="*/ 649287 w 649287"/>
              <a:gd name="connsiteY4" fmla="*/ 69850 h 182563"/>
              <a:gd name="connsiteX5" fmla="*/ 582612 w 649287"/>
              <a:gd name="connsiteY5" fmla="*/ 0 h 182563"/>
              <a:gd name="connsiteX6" fmla="*/ 385762 w 649287"/>
              <a:gd name="connsiteY6" fmla="*/ 17463 h 182563"/>
              <a:gd name="connsiteX7" fmla="*/ 225425 w 649287"/>
              <a:gd name="connsiteY7" fmla="*/ 19050 h 182563"/>
              <a:gd name="connsiteX8" fmla="*/ 84137 w 649287"/>
              <a:gd name="connsiteY8" fmla="*/ 28575 h 182563"/>
              <a:gd name="connsiteX9" fmla="*/ 25400 w 649287"/>
              <a:gd name="connsiteY9" fmla="*/ 34925 h 182563"/>
              <a:gd name="connsiteX10" fmla="*/ 0 w 649287"/>
              <a:gd name="connsiteY10" fmla="*/ 74613 h 182563"/>
              <a:gd name="connsiteX11" fmla="*/ 20637 w 649287"/>
              <a:gd name="connsiteY11" fmla="*/ 101600 h 182563"/>
              <a:gd name="connsiteX12" fmla="*/ 82550 w 649287"/>
              <a:gd name="connsiteY12" fmla="*/ 114300 h 182563"/>
              <a:gd name="connsiteX13" fmla="*/ 138112 w 649287"/>
              <a:gd name="connsiteY13" fmla="*/ 100013 h 182563"/>
              <a:gd name="connsiteX14" fmla="*/ 228600 w 649287"/>
              <a:gd name="connsiteY14" fmla="*/ 109538 h 182563"/>
              <a:gd name="connsiteX15" fmla="*/ 255587 w 649287"/>
              <a:gd name="connsiteY15" fmla="*/ 177800 h 182563"/>
              <a:gd name="connsiteX0" fmla="*/ 255587 w 649287"/>
              <a:gd name="connsiteY0" fmla="*/ 161925 h 166688"/>
              <a:gd name="connsiteX1" fmla="*/ 330200 w 649287"/>
              <a:gd name="connsiteY1" fmla="*/ 166688 h 166688"/>
              <a:gd name="connsiteX2" fmla="*/ 401637 w 649287"/>
              <a:gd name="connsiteY2" fmla="*/ 63500 h 166688"/>
              <a:gd name="connsiteX3" fmla="*/ 449262 w 649287"/>
              <a:gd name="connsiteY3" fmla="*/ 44450 h 166688"/>
              <a:gd name="connsiteX4" fmla="*/ 649287 w 649287"/>
              <a:gd name="connsiteY4" fmla="*/ 53975 h 166688"/>
              <a:gd name="connsiteX5" fmla="*/ 600074 w 649287"/>
              <a:gd name="connsiteY5" fmla="*/ 0 h 166688"/>
              <a:gd name="connsiteX6" fmla="*/ 385762 w 649287"/>
              <a:gd name="connsiteY6" fmla="*/ 1588 h 166688"/>
              <a:gd name="connsiteX7" fmla="*/ 225425 w 649287"/>
              <a:gd name="connsiteY7" fmla="*/ 3175 h 166688"/>
              <a:gd name="connsiteX8" fmla="*/ 84137 w 649287"/>
              <a:gd name="connsiteY8" fmla="*/ 12700 h 166688"/>
              <a:gd name="connsiteX9" fmla="*/ 25400 w 649287"/>
              <a:gd name="connsiteY9" fmla="*/ 19050 h 166688"/>
              <a:gd name="connsiteX10" fmla="*/ 0 w 649287"/>
              <a:gd name="connsiteY10" fmla="*/ 58738 h 166688"/>
              <a:gd name="connsiteX11" fmla="*/ 20637 w 649287"/>
              <a:gd name="connsiteY11" fmla="*/ 85725 h 166688"/>
              <a:gd name="connsiteX12" fmla="*/ 82550 w 649287"/>
              <a:gd name="connsiteY12" fmla="*/ 98425 h 166688"/>
              <a:gd name="connsiteX13" fmla="*/ 138112 w 649287"/>
              <a:gd name="connsiteY13" fmla="*/ 84138 h 166688"/>
              <a:gd name="connsiteX14" fmla="*/ 228600 w 649287"/>
              <a:gd name="connsiteY14" fmla="*/ 93663 h 166688"/>
              <a:gd name="connsiteX15" fmla="*/ 255587 w 649287"/>
              <a:gd name="connsiteY15" fmla="*/ 161925 h 166688"/>
              <a:gd name="connsiteX0" fmla="*/ 255587 w 649287"/>
              <a:gd name="connsiteY0" fmla="*/ 167759 h 172522"/>
              <a:gd name="connsiteX1" fmla="*/ 330200 w 649287"/>
              <a:gd name="connsiteY1" fmla="*/ 172522 h 172522"/>
              <a:gd name="connsiteX2" fmla="*/ 401637 w 649287"/>
              <a:gd name="connsiteY2" fmla="*/ 69334 h 172522"/>
              <a:gd name="connsiteX3" fmla="*/ 449262 w 649287"/>
              <a:gd name="connsiteY3" fmla="*/ 50284 h 172522"/>
              <a:gd name="connsiteX4" fmla="*/ 649287 w 649287"/>
              <a:gd name="connsiteY4" fmla="*/ 59809 h 172522"/>
              <a:gd name="connsiteX5" fmla="*/ 600074 w 649287"/>
              <a:gd name="connsiteY5" fmla="*/ 5834 h 172522"/>
              <a:gd name="connsiteX6" fmla="*/ 385762 w 649287"/>
              <a:gd name="connsiteY6" fmla="*/ 7422 h 172522"/>
              <a:gd name="connsiteX7" fmla="*/ 225425 w 649287"/>
              <a:gd name="connsiteY7" fmla="*/ 9009 h 172522"/>
              <a:gd name="connsiteX8" fmla="*/ 84137 w 649287"/>
              <a:gd name="connsiteY8" fmla="*/ 18534 h 172522"/>
              <a:gd name="connsiteX9" fmla="*/ 25400 w 649287"/>
              <a:gd name="connsiteY9" fmla="*/ 24884 h 172522"/>
              <a:gd name="connsiteX10" fmla="*/ 0 w 649287"/>
              <a:gd name="connsiteY10" fmla="*/ 64572 h 172522"/>
              <a:gd name="connsiteX11" fmla="*/ 20637 w 649287"/>
              <a:gd name="connsiteY11" fmla="*/ 91559 h 172522"/>
              <a:gd name="connsiteX12" fmla="*/ 82550 w 649287"/>
              <a:gd name="connsiteY12" fmla="*/ 104259 h 172522"/>
              <a:gd name="connsiteX13" fmla="*/ 138112 w 649287"/>
              <a:gd name="connsiteY13" fmla="*/ 89972 h 172522"/>
              <a:gd name="connsiteX14" fmla="*/ 228600 w 649287"/>
              <a:gd name="connsiteY14" fmla="*/ 99497 h 172522"/>
              <a:gd name="connsiteX15" fmla="*/ 255587 w 649287"/>
              <a:gd name="connsiteY15" fmla="*/ 167759 h 172522"/>
              <a:gd name="connsiteX0" fmla="*/ 255587 w 634999"/>
              <a:gd name="connsiteY0" fmla="*/ 167759 h 172522"/>
              <a:gd name="connsiteX1" fmla="*/ 330200 w 634999"/>
              <a:gd name="connsiteY1" fmla="*/ 172522 h 172522"/>
              <a:gd name="connsiteX2" fmla="*/ 401637 w 634999"/>
              <a:gd name="connsiteY2" fmla="*/ 69334 h 172522"/>
              <a:gd name="connsiteX3" fmla="*/ 449262 w 634999"/>
              <a:gd name="connsiteY3" fmla="*/ 50284 h 172522"/>
              <a:gd name="connsiteX4" fmla="*/ 634999 w 634999"/>
              <a:gd name="connsiteY4" fmla="*/ 61397 h 172522"/>
              <a:gd name="connsiteX5" fmla="*/ 600074 w 634999"/>
              <a:gd name="connsiteY5" fmla="*/ 5834 h 172522"/>
              <a:gd name="connsiteX6" fmla="*/ 385762 w 634999"/>
              <a:gd name="connsiteY6" fmla="*/ 7422 h 172522"/>
              <a:gd name="connsiteX7" fmla="*/ 225425 w 634999"/>
              <a:gd name="connsiteY7" fmla="*/ 9009 h 172522"/>
              <a:gd name="connsiteX8" fmla="*/ 84137 w 634999"/>
              <a:gd name="connsiteY8" fmla="*/ 18534 h 172522"/>
              <a:gd name="connsiteX9" fmla="*/ 25400 w 634999"/>
              <a:gd name="connsiteY9" fmla="*/ 24884 h 172522"/>
              <a:gd name="connsiteX10" fmla="*/ 0 w 634999"/>
              <a:gd name="connsiteY10" fmla="*/ 64572 h 172522"/>
              <a:gd name="connsiteX11" fmla="*/ 20637 w 634999"/>
              <a:gd name="connsiteY11" fmla="*/ 91559 h 172522"/>
              <a:gd name="connsiteX12" fmla="*/ 82550 w 634999"/>
              <a:gd name="connsiteY12" fmla="*/ 104259 h 172522"/>
              <a:gd name="connsiteX13" fmla="*/ 138112 w 634999"/>
              <a:gd name="connsiteY13" fmla="*/ 89972 h 172522"/>
              <a:gd name="connsiteX14" fmla="*/ 228600 w 634999"/>
              <a:gd name="connsiteY14" fmla="*/ 99497 h 172522"/>
              <a:gd name="connsiteX15" fmla="*/ 255587 w 634999"/>
              <a:gd name="connsiteY15" fmla="*/ 167759 h 17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4999" h="172522">
                <a:moveTo>
                  <a:pt x="255587" y="167759"/>
                </a:moveTo>
                <a:lnTo>
                  <a:pt x="330200" y="172522"/>
                </a:lnTo>
                <a:lnTo>
                  <a:pt x="401637" y="69334"/>
                </a:lnTo>
                <a:lnTo>
                  <a:pt x="449262" y="50284"/>
                </a:lnTo>
                <a:lnTo>
                  <a:pt x="634999" y="61397"/>
                </a:lnTo>
                <a:lnTo>
                  <a:pt x="600074" y="5834"/>
                </a:lnTo>
                <a:cubicBezTo>
                  <a:pt x="565149" y="-7924"/>
                  <a:pt x="457199" y="6893"/>
                  <a:pt x="385762" y="7422"/>
                </a:cubicBezTo>
                <a:lnTo>
                  <a:pt x="225425" y="9009"/>
                </a:lnTo>
                <a:lnTo>
                  <a:pt x="84137" y="18534"/>
                </a:lnTo>
                <a:lnTo>
                  <a:pt x="25400" y="24884"/>
                </a:lnTo>
                <a:lnTo>
                  <a:pt x="0" y="64572"/>
                </a:lnTo>
                <a:lnTo>
                  <a:pt x="20637" y="91559"/>
                </a:lnTo>
                <a:lnTo>
                  <a:pt x="82550" y="104259"/>
                </a:lnTo>
                <a:lnTo>
                  <a:pt x="138112" y="89972"/>
                </a:lnTo>
                <a:lnTo>
                  <a:pt x="228600" y="99497"/>
                </a:lnTo>
                <a:lnTo>
                  <a:pt x="255587" y="167759"/>
                </a:lnTo>
                <a:close/>
              </a:path>
            </a:pathLst>
          </a:custGeom>
          <a:solidFill>
            <a:srgbClr val="C5E8EA"/>
          </a:solidFill>
          <a:ln w="9525">
            <a:solidFill>
              <a:srgbClr val="C5E8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7F7AE6-CCE4-A8E5-3D29-7E2391D73474}"/>
              </a:ext>
            </a:extLst>
          </p:cNvPr>
          <p:cNvSpPr/>
          <p:nvPr/>
        </p:nvSpPr>
        <p:spPr>
          <a:xfrm flipH="1">
            <a:off x="7846930" y="3529584"/>
            <a:ext cx="733519"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96F656-800E-89B9-D842-542B3784838D}"/>
              </a:ext>
            </a:extLst>
          </p:cNvPr>
          <p:cNvSpPr/>
          <p:nvPr/>
        </p:nvSpPr>
        <p:spPr>
          <a:xfrm>
            <a:off x="7304853" y="3871390"/>
            <a:ext cx="669608" cy="273377"/>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67467B-D61E-52A5-9553-4769F92612F8}"/>
              </a:ext>
            </a:extLst>
          </p:cNvPr>
          <p:cNvSpPr/>
          <p:nvPr/>
        </p:nvSpPr>
        <p:spPr>
          <a:xfrm>
            <a:off x="7841933" y="3866313"/>
            <a:ext cx="738913" cy="326592"/>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2377993-C73C-006A-25C8-85D7BD8AE5BE}"/>
              </a:ext>
            </a:extLst>
          </p:cNvPr>
          <p:cNvCxnSpPr>
            <a:cxnSpLocks/>
          </p:cNvCxnSpPr>
          <p:nvPr/>
        </p:nvCxnSpPr>
        <p:spPr>
          <a:xfrm>
            <a:off x="7339853" y="3429000"/>
            <a:ext cx="0" cy="4297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643A8F-DFAF-7C87-4A3D-20B12DAA91EA}"/>
              </a:ext>
            </a:extLst>
          </p:cNvPr>
          <p:cNvCxnSpPr>
            <a:cxnSpLocks/>
          </p:cNvCxnSpPr>
          <p:nvPr/>
        </p:nvCxnSpPr>
        <p:spPr>
          <a:xfrm>
            <a:off x="7843667" y="3429000"/>
            <a:ext cx="0" cy="4297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5432CEE4-8985-56B6-A2EA-50DA3C2E6722}"/>
              </a:ext>
            </a:extLst>
          </p:cNvPr>
          <p:cNvSpPr/>
          <p:nvPr/>
        </p:nvSpPr>
        <p:spPr>
          <a:xfrm>
            <a:off x="9605963" y="3874081"/>
            <a:ext cx="2310265" cy="402336"/>
          </a:xfrm>
          <a:custGeom>
            <a:avLst/>
            <a:gdLst>
              <a:gd name="connsiteX0" fmla="*/ 0 w 1757716"/>
              <a:gd name="connsiteY0" fmla="*/ 0 h 348959"/>
              <a:gd name="connsiteX1" fmla="*/ 2154 w 1757716"/>
              <a:gd name="connsiteY1" fmla="*/ 210022 h 348959"/>
              <a:gd name="connsiteX2" fmla="*/ 1757716 w 1757716"/>
              <a:gd name="connsiteY2" fmla="*/ 348959 h 348959"/>
              <a:gd name="connsiteX3" fmla="*/ 1755562 w 1757716"/>
              <a:gd name="connsiteY3" fmla="*/ 2155 h 348959"/>
              <a:gd name="connsiteX4" fmla="*/ 0 w 1757716"/>
              <a:gd name="connsiteY4" fmla="*/ 0 h 34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716" h="348959">
                <a:moveTo>
                  <a:pt x="0" y="0"/>
                </a:moveTo>
                <a:lnTo>
                  <a:pt x="2154" y="210022"/>
                </a:lnTo>
                <a:lnTo>
                  <a:pt x="1757716" y="348959"/>
                </a:lnTo>
                <a:lnTo>
                  <a:pt x="1755562" y="2155"/>
                </a:lnTo>
                <a:lnTo>
                  <a:pt x="0" y="0"/>
                </a:lnTo>
                <a:close/>
              </a:path>
            </a:pathLst>
          </a:custGeom>
          <a:gradFill>
            <a:gsLst>
              <a:gs pos="0">
                <a:schemeClr val="bg2">
                  <a:lumMod val="20000"/>
                  <a:lumOff val="80000"/>
                </a:schemeClr>
              </a:gs>
              <a:gs pos="100000">
                <a:schemeClr val="bg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C2629A8A-9480-F524-E526-671FBBF7D59A}"/>
              </a:ext>
            </a:extLst>
          </p:cNvPr>
          <p:cNvCxnSpPr>
            <a:cxnSpLocks/>
          </p:cNvCxnSpPr>
          <p:nvPr/>
        </p:nvCxnSpPr>
        <p:spPr>
          <a:xfrm flipH="1">
            <a:off x="8574698" y="3528067"/>
            <a:ext cx="0" cy="4663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096740A-4D58-C0EC-61D4-B84173C96721}"/>
              </a:ext>
            </a:extLst>
          </p:cNvPr>
          <p:cNvCxnSpPr>
            <a:cxnSpLocks/>
          </p:cNvCxnSpPr>
          <p:nvPr/>
        </p:nvCxnSpPr>
        <p:spPr>
          <a:xfrm>
            <a:off x="7337735" y="3867735"/>
            <a:ext cx="5029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916C3D8-156F-7B2C-EAE0-CB70F775F2B7}"/>
              </a:ext>
            </a:extLst>
          </p:cNvPr>
          <p:cNvCxnSpPr/>
          <p:nvPr/>
        </p:nvCxnSpPr>
        <p:spPr>
          <a:xfrm>
            <a:off x="2091096" y="4078275"/>
            <a:ext cx="5029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D03A4C6-9A17-8517-4A3C-4E8EE8B04AC5}"/>
              </a:ext>
            </a:extLst>
          </p:cNvPr>
          <p:cNvCxnSpPr/>
          <p:nvPr/>
        </p:nvCxnSpPr>
        <p:spPr>
          <a:xfrm>
            <a:off x="2600102" y="3994455"/>
            <a:ext cx="5095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D5E98AB-8365-2276-3C84-BF9AC921B6BE}"/>
              </a:ext>
            </a:extLst>
          </p:cNvPr>
          <p:cNvCxnSpPr>
            <a:cxnSpLocks/>
          </p:cNvCxnSpPr>
          <p:nvPr/>
        </p:nvCxnSpPr>
        <p:spPr>
          <a:xfrm>
            <a:off x="3115187" y="3426183"/>
            <a:ext cx="0" cy="4297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8C2CA49-AA09-B583-9AEA-5FECD2157907}"/>
              </a:ext>
            </a:extLst>
          </p:cNvPr>
          <p:cNvCxnSpPr>
            <a:cxnSpLocks/>
          </p:cNvCxnSpPr>
          <p:nvPr/>
        </p:nvCxnSpPr>
        <p:spPr>
          <a:xfrm flipV="1">
            <a:off x="5470071" y="3740475"/>
            <a:ext cx="0" cy="509965"/>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CAA6BF7-5852-1428-42D6-6287431B80EB}"/>
              </a:ext>
            </a:extLst>
          </p:cNvPr>
          <p:cNvCxnSpPr>
            <a:cxnSpLocks/>
          </p:cNvCxnSpPr>
          <p:nvPr/>
        </p:nvCxnSpPr>
        <p:spPr>
          <a:xfrm flipV="1">
            <a:off x="7048982" y="3891963"/>
            <a:ext cx="545135" cy="1785419"/>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128C5F3-7204-F859-3EEC-956384938E5C}"/>
              </a:ext>
            </a:extLst>
          </p:cNvPr>
          <p:cNvCxnSpPr>
            <a:cxnSpLocks/>
          </p:cNvCxnSpPr>
          <p:nvPr/>
        </p:nvCxnSpPr>
        <p:spPr>
          <a:xfrm flipH="1" flipV="1">
            <a:off x="8199875" y="3867722"/>
            <a:ext cx="99337" cy="371065"/>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E5CB2F3-56D6-1A2F-606C-BE20C3951270}"/>
              </a:ext>
            </a:extLst>
          </p:cNvPr>
          <p:cNvCxnSpPr>
            <a:cxnSpLocks/>
          </p:cNvCxnSpPr>
          <p:nvPr/>
        </p:nvCxnSpPr>
        <p:spPr>
          <a:xfrm flipV="1">
            <a:off x="1083244" y="3355465"/>
            <a:ext cx="0" cy="509965"/>
          </a:xfrm>
          <a:prstGeom prst="straightConnector1">
            <a:avLst/>
          </a:prstGeom>
          <a:ln w="38100">
            <a:solidFill>
              <a:schemeClr val="tx1"/>
            </a:solidFill>
            <a:miter lim="8000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3AF8483-8851-BB61-40F6-2BEA6A8AC7EF}"/>
              </a:ext>
            </a:extLst>
          </p:cNvPr>
          <p:cNvCxnSpPr>
            <a:cxnSpLocks/>
          </p:cNvCxnSpPr>
          <p:nvPr/>
        </p:nvCxnSpPr>
        <p:spPr>
          <a:xfrm flipV="1">
            <a:off x="470699" y="2928452"/>
            <a:ext cx="0" cy="868680"/>
          </a:xfrm>
          <a:prstGeom prst="straightConnector1">
            <a:avLst/>
          </a:prstGeom>
          <a:ln w="38100">
            <a:solidFill>
              <a:schemeClr val="tx1"/>
            </a:solidFill>
            <a:miter lim="800000"/>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A0D1984-1A76-CD32-682B-9DD601883C71}"/>
              </a:ext>
            </a:extLst>
          </p:cNvPr>
          <p:cNvSpPr/>
          <p:nvPr/>
        </p:nvSpPr>
        <p:spPr>
          <a:xfrm>
            <a:off x="3139786" y="3596172"/>
            <a:ext cx="502920" cy="640080"/>
          </a:xfrm>
          <a:prstGeom prst="rect">
            <a:avLst/>
          </a:prstGeom>
          <a:gradFill>
            <a:gsLst>
              <a:gs pos="0">
                <a:schemeClr val="bg2">
                  <a:lumMod val="20000"/>
                  <a:lumOff val="80000"/>
                </a:schemeClr>
              </a:gs>
              <a:gs pos="100000">
                <a:srgbClr val="121AF2"/>
              </a:gs>
            </a:gsLst>
            <a:lin ang="54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4ECF82E7-B54F-4464-5FE9-78370EC55F08}"/>
              </a:ext>
            </a:extLst>
          </p:cNvPr>
          <p:cNvCxnSpPr>
            <a:cxnSpLocks/>
          </p:cNvCxnSpPr>
          <p:nvPr/>
        </p:nvCxnSpPr>
        <p:spPr>
          <a:xfrm flipV="1">
            <a:off x="5927764" y="2805361"/>
            <a:ext cx="0" cy="457200"/>
          </a:xfrm>
          <a:prstGeom prst="straightConnector1">
            <a:avLst/>
          </a:prstGeom>
          <a:ln w="38100">
            <a:solidFill>
              <a:schemeClr val="tx1"/>
            </a:solidFill>
            <a:miter lim="8000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FBFBF8-3F29-D489-EC56-1FFECD96AE45}"/>
              </a:ext>
            </a:extLst>
          </p:cNvPr>
          <p:cNvCxnSpPr>
            <a:cxnSpLocks/>
          </p:cNvCxnSpPr>
          <p:nvPr/>
        </p:nvCxnSpPr>
        <p:spPr>
          <a:xfrm>
            <a:off x="3121009" y="3858455"/>
            <a:ext cx="5029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BC58442-B7E3-EB77-7567-0F1B83449815}"/>
              </a:ext>
            </a:extLst>
          </p:cNvPr>
          <p:cNvSpPr/>
          <p:nvPr/>
        </p:nvSpPr>
        <p:spPr>
          <a:xfrm>
            <a:off x="3121511" y="3591172"/>
            <a:ext cx="505376" cy="440564"/>
          </a:xfrm>
          <a:prstGeom prst="rect">
            <a:avLst/>
          </a:prstGeom>
          <a:gradFill flip="none" rotWithShape="1">
            <a:gsLst>
              <a:gs pos="0">
                <a:schemeClr val="bg2">
                  <a:lumMod val="20000"/>
                  <a:lumOff val="80000"/>
                </a:schemeClr>
              </a:gs>
              <a:gs pos="100000">
                <a:srgbClr val="849DF0"/>
              </a:gs>
              <a:gs pos="100000">
                <a:srgbClr val="121AF2"/>
              </a:gs>
            </a:gsLst>
            <a:lin ang="54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5D09CB-F628-F66D-E647-59AC6A40FE74}"/>
              </a:ext>
            </a:extLst>
          </p:cNvPr>
          <p:cNvSpPr/>
          <p:nvPr/>
        </p:nvSpPr>
        <p:spPr>
          <a:xfrm>
            <a:off x="8562985" y="4000615"/>
            <a:ext cx="534344" cy="175145"/>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08E38A7-1C0A-0402-55A7-F58BEF3D41DF}"/>
              </a:ext>
            </a:extLst>
          </p:cNvPr>
          <p:cNvCxnSpPr/>
          <p:nvPr/>
        </p:nvCxnSpPr>
        <p:spPr>
          <a:xfrm>
            <a:off x="8581073" y="3995738"/>
            <a:ext cx="5095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92F0BE-8181-AE96-229C-F1C215B1E173}"/>
              </a:ext>
            </a:extLst>
          </p:cNvPr>
          <p:cNvCxnSpPr>
            <a:cxnSpLocks/>
          </p:cNvCxnSpPr>
          <p:nvPr/>
        </p:nvCxnSpPr>
        <p:spPr>
          <a:xfrm flipH="1">
            <a:off x="9100186" y="3531490"/>
            <a:ext cx="0" cy="5486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360D0C4-CBDE-A3AB-1643-3812240426A8}"/>
              </a:ext>
            </a:extLst>
          </p:cNvPr>
          <p:cNvSpPr/>
          <p:nvPr/>
        </p:nvSpPr>
        <p:spPr>
          <a:xfrm>
            <a:off x="9086860" y="4085388"/>
            <a:ext cx="534344" cy="276110"/>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51323D04-D004-8710-1092-12158B3D332E}"/>
              </a:ext>
            </a:extLst>
          </p:cNvPr>
          <p:cNvCxnSpPr>
            <a:cxnSpLocks/>
            <a:stCxn id="24" idx="0"/>
            <a:endCxn id="27" idx="0"/>
          </p:cNvCxnSpPr>
          <p:nvPr/>
        </p:nvCxnSpPr>
        <p:spPr>
          <a:xfrm flipH="1" flipV="1">
            <a:off x="9354032" y="4085388"/>
            <a:ext cx="801561" cy="369409"/>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DCD77FB7-1006-57BE-8D40-817EB5CC14A5}"/>
              </a:ext>
            </a:extLst>
          </p:cNvPr>
          <p:cNvSpPr/>
          <p:nvPr/>
        </p:nvSpPr>
        <p:spPr>
          <a:xfrm>
            <a:off x="9629775" y="3878843"/>
            <a:ext cx="2310265" cy="402336"/>
          </a:xfrm>
          <a:custGeom>
            <a:avLst/>
            <a:gdLst>
              <a:gd name="connsiteX0" fmla="*/ 0 w 1757716"/>
              <a:gd name="connsiteY0" fmla="*/ 0 h 348959"/>
              <a:gd name="connsiteX1" fmla="*/ 2154 w 1757716"/>
              <a:gd name="connsiteY1" fmla="*/ 210022 h 348959"/>
              <a:gd name="connsiteX2" fmla="*/ 1757716 w 1757716"/>
              <a:gd name="connsiteY2" fmla="*/ 348959 h 348959"/>
              <a:gd name="connsiteX3" fmla="*/ 1755562 w 1757716"/>
              <a:gd name="connsiteY3" fmla="*/ 2155 h 348959"/>
              <a:gd name="connsiteX4" fmla="*/ 0 w 1757716"/>
              <a:gd name="connsiteY4" fmla="*/ 0 h 34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716" h="348959">
                <a:moveTo>
                  <a:pt x="0" y="0"/>
                </a:moveTo>
                <a:lnTo>
                  <a:pt x="2154" y="210022"/>
                </a:lnTo>
                <a:lnTo>
                  <a:pt x="1757716" y="348959"/>
                </a:lnTo>
                <a:lnTo>
                  <a:pt x="1755562" y="2155"/>
                </a:lnTo>
                <a:lnTo>
                  <a:pt x="0" y="0"/>
                </a:lnTo>
                <a:close/>
              </a:path>
            </a:pathLst>
          </a:custGeom>
          <a:gradFill>
            <a:gsLst>
              <a:gs pos="0">
                <a:schemeClr val="bg2">
                  <a:lumMod val="20000"/>
                  <a:lumOff val="80000"/>
                </a:schemeClr>
              </a:gs>
              <a:gs pos="100000">
                <a:schemeClr val="bg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093D328-364B-FD38-ED83-590030A4C5A2}"/>
              </a:ext>
            </a:extLst>
          </p:cNvPr>
          <p:cNvSpPr/>
          <p:nvPr/>
        </p:nvSpPr>
        <p:spPr>
          <a:xfrm>
            <a:off x="9575483" y="4079558"/>
            <a:ext cx="2607945" cy="319087"/>
          </a:xfrm>
          <a:custGeom>
            <a:avLst/>
            <a:gdLst>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821055 w 1640205"/>
              <a:gd name="connsiteY4" fmla="*/ 123825 h 297180"/>
              <a:gd name="connsiteX5" fmla="*/ 1008697 w 1640205"/>
              <a:gd name="connsiteY5" fmla="*/ 170498 h 297180"/>
              <a:gd name="connsiteX6" fmla="*/ 1017270 w 1640205"/>
              <a:gd name="connsiteY6" fmla="*/ 172403 h 297180"/>
              <a:gd name="connsiteX7" fmla="*/ 1217295 w 1640205"/>
              <a:gd name="connsiteY7" fmla="*/ 153353 h 297180"/>
              <a:gd name="connsiteX8" fmla="*/ 1312545 w 1640205"/>
              <a:gd name="connsiteY8" fmla="*/ 190500 h 297180"/>
              <a:gd name="connsiteX9" fmla="*/ 1511617 w 1640205"/>
              <a:gd name="connsiteY9" fmla="*/ 161925 h 297180"/>
              <a:gd name="connsiteX10" fmla="*/ 1640205 w 1640205"/>
              <a:gd name="connsiteY10" fmla="*/ 144780 h 297180"/>
              <a:gd name="connsiteX11" fmla="*/ 1621155 w 1640205"/>
              <a:gd name="connsiteY11" fmla="*/ 297180 h 297180"/>
              <a:gd name="connsiteX12" fmla="*/ 0 w 1640205"/>
              <a:gd name="connsiteY12" fmla="*/ 66675 h 297180"/>
              <a:gd name="connsiteX13" fmla="*/ 21907 w 1640205"/>
              <a:gd name="connsiteY13"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821055 w 1640205"/>
              <a:gd name="connsiteY4" fmla="*/ 123825 h 297180"/>
              <a:gd name="connsiteX5" fmla="*/ 1008697 w 1640205"/>
              <a:gd name="connsiteY5" fmla="*/ 170498 h 297180"/>
              <a:gd name="connsiteX6" fmla="*/ 1017270 w 1640205"/>
              <a:gd name="connsiteY6" fmla="*/ 172403 h 297180"/>
              <a:gd name="connsiteX7" fmla="*/ 1217295 w 1640205"/>
              <a:gd name="connsiteY7" fmla="*/ 153353 h 297180"/>
              <a:gd name="connsiteX8" fmla="*/ 1338262 w 1640205"/>
              <a:gd name="connsiteY8" fmla="*/ 95250 h 297180"/>
              <a:gd name="connsiteX9" fmla="*/ 1511617 w 1640205"/>
              <a:gd name="connsiteY9" fmla="*/ 161925 h 297180"/>
              <a:gd name="connsiteX10" fmla="*/ 1640205 w 1640205"/>
              <a:gd name="connsiteY10" fmla="*/ 144780 h 297180"/>
              <a:gd name="connsiteX11" fmla="*/ 1621155 w 1640205"/>
              <a:gd name="connsiteY11" fmla="*/ 297180 h 297180"/>
              <a:gd name="connsiteX12" fmla="*/ 0 w 1640205"/>
              <a:gd name="connsiteY12" fmla="*/ 66675 h 297180"/>
              <a:gd name="connsiteX13" fmla="*/ 21907 w 1640205"/>
              <a:gd name="connsiteY13"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912495 w 1640205"/>
              <a:gd name="connsiteY4" fmla="*/ 81915 h 297180"/>
              <a:gd name="connsiteX5" fmla="*/ 1008697 w 1640205"/>
              <a:gd name="connsiteY5" fmla="*/ 170498 h 297180"/>
              <a:gd name="connsiteX6" fmla="*/ 1017270 w 1640205"/>
              <a:gd name="connsiteY6" fmla="*/ 172403 h 297180"/>
              <a:gd name="connsiteX7" fmla="*/ 1217295 w 1640205"/>
              <a:gd name="connsiteY7" fmla="*/ 153353 h 297180"/>
              <a:gd name="connsiteX8" fmla="*/ 1338262 w 1640205"/>
              <a:gd name="connsiteY8" fmla="*/ 95250 h 297180"/>
              <a:gd name="connsiteX9" fmla="*/ 1511617 w 1640205"/>
              <a:gd name="connsiteY9" fmla="*/ 161925 h 297180"/>
              <a:gd name="connsiteX10" fmla="*/ 1640205 w 1640205"/>
              <a:gd name="connsiteY10" fmla="*/ 144780 h 297180"/>
              <a:gd name="connsiteX11" fmla="*/ 1621155 w 1640205"/>
              <a:gd name="connsiteY11" fmla="*/ 297180 h 297180"/>
              <a:gd name="connsiteX12" fmla="*/ 0 w 1640205"/>
              <a:gd name="connsiteY12" fmla="*/ 66675 h 297180"/>
              <a:gd name="connsiteX13" fmla="*/ 21907 w 1640205"/>
              <a:gd name="connsiteY13"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912495 w 1640205"/>
              <a:gd name="connsiteY4" fmla="*/ 81915 h 297180"/>
              <a:gd name="connsiteX5" fmla="*/ 1008697 w 1640205"/>
              <a:gd name="connsiteY5" fmla="*/ 170498 h 297180"/>
              <a:gd name="connsiteX6" fmla="*/ 1132523 w 1640205"/>
              <a:gd name="connsiteY6" fmla="*/ 84773 h 297180"/>
              <a:gd name="connsiteX7" fmla="*/ 1217295 w 1640205"/>
              <a:gd name="connsiteY7" fmla="*/ 153353 h 297180"/>
              <a:gd name="connsiteX8" fmla="*/ 1338262 w 1640205"/>
              <a:gd name="connsiteY8" fmla="*/ 95250 h 297180"/>
              <a:gd name="connsiteX9" fmla="*/ 1511617 w 1640205"/>
              <a:gd name="connsiteY9" fmla="*/ 161925 h 297180"/>
              <a:gd name="connsiteX10" fmla="*/ 1640205 w 1640205"/>
              <a:gd name="connsiteY10" fmla="*/ 144780 h 297180"/>
              <a:gd name="connsiteX11" fmla="*/ 1621155 w 1640205"/>
              <a:gd name="connsiteY11" fmla="*/ 297180 h 297180"/>
              <a:gd name="connsiteX12" fmla="*/ 0 w 1640205"/>
              <a:gd name="connsiteY12" fmla="*/ 66675 h 297180"/>
              <a:gd name="connsiteX13" fmla="*/ 21907 w 1640205"/>
              <a:gd name="connsiteY13"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912495 w 1640205"/>
              <a:gd name="connsiteY4" fmla="*/ 81915 h 297180"/>
              <a:gd name="connsiteX5" fmla="*/ 1008697 w 1640205"/>
              <a:gd name="connsiteY5" fmla="*/ 170498 h 297180"/>
              <a:gd name="connsiteX6" fmla="*/ 1132523 w 1640205"/>
              <a:gd name="connsiteY6" fmla="*/ 84773 h 297180"/>
              <a:gd name="connsiteX7" fmla="*/ 1217295 w 1640205"/>
              <a:gd name="connsiteY7" fmla="*/ 153353 h 297180"/>
              <a:gd name="connsiteX8" fmla="*/ 1223962 w 1640205"/>
              <a:gd name="connsiteY8" fmla="*/ 114300 h 297180"/>
              <a:gd name="connsiteX9" fmla="*/ 1338262 w 1640205"/>
              <a:gd name="connsiteY9" fmla="*/ 95250 h 297180"/>
              <a:gd name="connsiteX10" fmla="*/ 1511617 w 1640205"/>
              <a:gd name="connsiteY10" fmla="*/ 161925 h 297180"/>
              <a:gd name="connsiteX11" fmla="*/ 1640205 w 1640205"/>
              <a:gd name="connsiteY11" fmla="*/ 144780 h 297180"/>
              <a:gd name="connsiteX12" fmla="*/ 1621155 w 1640205"/>
              <a:gd name="connsiteY12" fmla="*/ 297180 h 297180"/>
              <a:gd name="connsiteX13" fmla="*/ 0 w 1640205"/>
              <a:gd name="connsiteY13" fmla="*/ 66675 h 297180"/>
              <a:gd name="connsiteX14" fmla="*/ 21907 w 1640205"/>
              <a:gd name="connsiteY14"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912495 w 1640205"/>
              <a:gd name="connsiteY4" fmla="*/ 81915 h 297180"/>
              <a:gd name="connsiteX5" fmla="*/ 1018222 w 1640205"/>
              <a:gd name="connsiteY5" fmla="*/ 94298 h 297180"/>
              <a:gd name="connsiteX6" fmla="*/ 1132523 w 1640205"/>
              <a:gd name="connsiteY6" fmla="*/ 84773 h 297180"/>
              <a:gd name="connsiteX7" fmla="*/ 1217295 w 1640205"/>
              <a:gd name="connsiteY7" fmla="*/ 153353 h 297180"/>
              <a:gd name="connsiteX8" fmla="*/ 1223962 w 1640205"/>
              <a:gd name="connsiteY8" fmla="*/ 114300 h 297180"/>
              <a:gd name="connsiteX9" fmla="*/ 1338262 w 1640205"/>
              <a:gd name="connsiteY9" fmla="*/ 95250 h 297180"/>
              <a:gd name="connsiteX10" fmla="*/ 1511617 w 1640205"/>
              <a:gd name="connsiteY10" fmla="*/ 161925 h 297180"/>
              <a:gd name="connsiteX11" fmla="*/ 1640205 w 1640205"/>
              <a:gd name="connsiteY11" fmla="*/ 144780 h 297180"/>
              <a:gd name="connsiteX12" fmla="*/ 1621155 w 1640205"/>
              <a:gd name="connsiteY12" fmla="*/ 297180 h 297180"/>
              <a:gd name="connsiteX13" fmla="*/ 0 w 1640205"/>
              <a:gd name="connsiteY13" fmla="*/ 66675 h 297180"/>
              <a:gd name="connsiteX14" fmla="*/ 21907 w 1640205"/>
              <a:gd name="connsiteY14" fmla="*/ 0 h 297180"/>
              <a:gd name="connsiteX0" fmla="*/ 21907 w 1640205"/>
              <a:gd name="connsiteY0" fmla="*/ 0 h 297180"/>
              <a:gd name="connsiteX1" fmla="*/ 193357 w 1640205"/>
              <a:gd name="connsiteY1" fmla="*/ 10478 h 297180"/>
              <a:gd name="connsiteX2" fmla="*/ 489585 w 1640205"/>
              <a:gd name="connsiteY2" fmla="*/ 81915 h 297180"/>
              <a:gd name="connsiteX3" fmla="*/ 639127 w 1640205"/>
              <a:gd name="connsiteY3" fmla="*/ 51435 h 297180"/>
              <a:gd name="connsiteX4" fmla="*/ 912495 w 1640205"/>
              <a:gd name="connsiteY4" fmla="*/ 81915 h 297180"/>
              <a:gd name="connsiteX5" fmla="*/ 1018222 w 1640205"/>
              <a:gd name="connsiteY5" fmla="*/ 94298 h 297180"/>
              <a:gd name="connsiteX6" fmla="*/ 1132523 w 1640205"/>
              <a:gd name="connsiteY6" fmla="*/ 84773 h 297180"/>
              <a:gd name="connsiteX7" fmla="*/ 1176338 w 1640205"/>
              <a:gd name="connsiteY7" fmla="*/ 103823 h 297180"/>
              <a:gd name="connsiteX8" fmla="*/ 1223962 w 1640205"/>
              <a:gd name="connsiteY8" fmla="*/ 114300 h 297180"/>
              <a:gd name="connsiteX9" fmla="*/ 1338262 w 1640205"/>
              <a:gd name="connsiteY9" fmla="*/ 95250 h 297180"/>
              <a:gd name="connsiteX10" fmla="*/ 1511617 w 1640205"/>
              <a:gd name="connsiteY10" fmla="*/ 161925 h 297180"/>
              <a:gd name="connsiteX11" fmla="*/ 1640205 w 1640205"/>
              <a:gd name="connsiteY11" fmla="*/ 144780 h 297180"/>
              <a:gd name="connsiteX12" fmla="*/ 1621155 w 1640205"/>
              <a:gd name="connsiteY12" fmla="*/ 297180 h 297180"/>
              <a:gd name="connsiteX13" fmla="*/ 0 w 1640205"/>
              <a:gd name="connsiteY13" fmla="*/ 66675 h 297180"/>
              <a:gd name="connsiteX14" fmla="*/ 21907 w 1640205"/>
              <a:gd name="connsiteY14" fmla="*/ 0 h 297180"/>
              <a:gd name="connsiteX0" fmla="*/ 21907 w 2607945"/>
              <a:gd name="connsiteY0" fmla="*/ 0 h 319087"/>
              <a:gd name="connsiteX1" fmla="*/ 193357 w 2607945"/>
              <a:gd name="connsiteY1" fmla="*/ 10478 h 319087"/>
              <a:gd name="connsiteX2" fmla="*/ 489585 w 2607945"/>
              <a:gd name="connsiteY2" fmla="*/ 81915 h 319087"/>
              <a:gd name="connsiteX3" fmla="*/ 639127 w 2607945"/>
              <a:gd name="connsiteY3" fmla="*/ 51435 h 319087"/>
              <a:gd name="connsiteX4" fmla="*/ 912495 w 2607945"/>
              <a:gd name="connsiteY4" fmla="*/ 81915 h 319087"/>
              <a:gd name="connsiteX5" fmla="*/ 1018222 w 2607945"/>
              <a:gd name="connsiteY5" fmla="*/ 94298 h 319087"/>
              <a:gd name="connsiteX6" fmla="*/ 1132523 w 2607945"/>
              <a:gd name="connsiteY6" fmla="*/ 84773 h 319087"/>
              <a:gd name="connsiteX7" fmla="*/ 1176338 w 2607945"/>
              <a:gd name="connsiteY7" fmla="*/ 103823 h 319087"/>
              <a:gd name="connsiteX8" fmla="*/ 1223962 w 2607945"/>
              <a:gd name="connsiteY8" fmla="*/ 114300 h 319087"/>
              <a:gd name="connsiteX9" fmla="*/ 1338262 w 2607945"/>
              <a:gd name="connsiteY9" fmla="*/ 95250 h 319087"/>
              <a:gd name="connsiteX10" fmla="*/ 1511617 w 2607945"/>
              <a:gd name="connsiteY10" fmla="*/ 161925 h 319087"/>
              <a:gd name="connsiteX11" fmla="*/ 1640205 w 2607945"/>
              <a:gd name="connsiteY11" fmla="*/ 144780 h 319087"/>
              <a:gd name="connsiteX12" fmla="*/ 2607945 w 2607945"/>
              <a:gd name="connsiteY12" fmla="*/ 319087 h 319087"/>
              <a:gd name="connsiteX13" fmla="*/ 0 w 2607945"/>
              <a:gd name="connsiteY13" fmla="*/ 66675 h 319087"/>
              <a:gd name="connsiteX14" fmla="*/ 21907 w 2607945"/>
              <a:gd name="connsiteY14" fmla="*/ 0 h 319087"/>
              <a:gd name="connsiteX0" fmla="*/ 21907 w 2607945"/>
              <a:gd name="connsiteY0" fmla="*/ 0 h 319087"/>
              <a:gd name="connsiteX1" fmla="*/ 193357 w 2607945"/>
              <a:gd name="connsiteY1" fmla="*/ 10478 h 319087"/>
              <a:gd name="connsiteX2" fmla="*/ 489585 w 2607945"/>
              <a:gd name="connsiteY2" fmla="*/ 81915 h 319087"/>
              <a:gd name="connsiteX3" fmla="*/ 639127 w 2607945"/>
              <a:gd name="connsiteY3" fmla="*/ 51435 h 319087"/>
              <a:gd name="connsiteX4" fmla="*/ 912495 w 2607945"/>
              <a:gd name="connsiteY4" fmla="*/ 81915 h 319087"/>
              <a:gd name="connsiteX5" fmla="*/ 1018222 w 2607945"/>
              <a:gd name="connsiteY5" fmla="*/ 94298 h 319087"/>
              <a:gd name="connsiteX6" fmla="*/ 1132523 w 2607945"/>
              <a:gd name="connsiteY6" fmla="*/ 84773 h 319087"/>
              <a:gd name="connsiteX7" fmla="*/ 1176338 w 2607945"/>
              <a:gd name="connsiteY7" fmla="*/ 103823 h 319087"/>
              <a:gd name="connsiteX8" fmla="*/ 1223962 w 2607945"/>
              <a:gd name="connsiteY8" fmla="*/ 114300 h 319087"/>
              <a:gd name="connsiteX9" fmla="*/ 1338262 w 2607945"/>
              <a:gd name="connsiteY9" fmla="*/ 95250 h 319087"/>
              <a:gd name="connsiteX10" fmla="*/ 1524952 w 2607945"/>
              <a:gd name="connsiteY10" fmla="*/ 134303 h 319087"/>
              <a:gd name="connsiteX11" fmla="*/ 1640205 w 2607945"/>
              <a:gd name="connsiteY11" fmla="*/ 144780 h 319087"/>
              <a:gd name="connsiteX12" fmla="*/ 2607945 w 2607945"/>
              <a:gd name="connsiteY12" fmla="*/ 319087 h 319087"/>
              <a:gd name="connsiteX13" fmla="*/ 0 w 2607945"/>
              <a:gd name="connsiteY13" fmla="*/ 66675 h 319087"/>
              <a:gd name="connsiteX14" fmla="*/ 21907 w 2607945"/>
              <a:gd name="connsiteY14" fmla="*/ 0 h 319087"/>
              <a:gd name="connsiteX0" fmla="*/ 21907 w 2607945"/>
              <a:gd name="connsiteY0" fmla="*/ 0 h 319087"/>
              <a:gd name="connsiteX1" fmla="*/ 193357 w 2607945"/>
              <a:gd name="connsiteY1" fmla="*/ 10478 h 319087"/>
              <a:gd name="connsiteX2" fmla="*/ 489585 w 2607945"/>
              <a:gd name="connsiteY2" fmla="*/ 81915 h 319087"/>
              <a:gd name="connsiteX3" fmla="*/ 639127 w 2607945"/>
              <a:gd name="connsiteY3" fmla="*/ 51435 h 319087"/>
              <a:gd name="connsiteX4" fmla="*/ 912495 w 2607945"/>
              <a:gd name="connsiteY4" fmla="*/ 81915 h 319087"/>
              <a:gd name="connsiteX5" fmla="*/ 1018222 w 2607945"/>
              <a:gd name="connsiteY5" fmla="*/ 94298 h 319087"/>
              <a:gd name="connsiteX6" fmla="*/ 1132523 w 2607945"/>
              <a:gd name="connsiteY6" fmla="*/ 84773 h 319087"/>
              <a:gd name="connsiteX7" fmla="*/ 1176338 w 2607945"/>
              <a:gd name="connsiteY7" fmla="*/ 103823 h 319087"/>
              <a:gd name="connsiteX8" fmla="*/ 1223962 w 2607945"/>
              <a:gd name="connsiteY8" fmla="*/ 114300 h 319087"/>
              <a:gd name="connsiteX9" fmla="*/ 1338262 w 2607945"/>
              <a:gd name="connsiteY9" fmla="*/ 95250 h 319087"/>
              <a:gd name="connsiteX10" fmla="*/ 1524952 w 2607945"/>
              <a:gd name="connsiteY10" fmla="*/ 134303 h 319087"/>
              <a:gd name="connsiteX11" fmla="*/ 1640205 w 2607945"/>
              <a:gd name="connsiteY11" fmla="*/ 144780 h 319087"/>
              <a:gd name="connsiteX12" fmla="*/ 1930717 w 2607945"/>
              <a:gd name="connsiteY12" fmla="*/ 125730 h 319087"/>
              <a:gd name="connsiteX13" fmla="*/ 2607945 w 2607945"/>
              <a:gd name="connsiteY13" fmla="*/ 319087 h 319087"/>
              <a:gd name="connsiteX14" fmla="*/ 0 w 2607945"/>
              <a:gd name="connsiteY14" fmla="*/ 66675 h 319087"/>
              <a:gd name="connsiteX15" fmla="*/ 21907 w 2607945"/>
              <a:gd name="connsiteY15" fmla="*/ 0 h 319087"/>
              <a:gd name="connsiteX0" fmla="*/ 21907 w 2607945"/>
              <a:gd name="connsiteY0" fmla="*/ 0 h 319087"/>
              <a:gd name="connsiteX1" fmla="*/ 193357 w 2607945"/>
              <a:gd name="connsiteY1" fmla="*/ 10478 h 319087"/>
              <a:gd name="connsiteX2" fmla="*/ 489585 w 2607945"/>
              <a:gd name="connsiteY2" fmla="*/ 81915 h 319087"/>
              <a:gd name="connsiteX3" fmla="*/ 639127 w 2607945"/>
              <a:gd name="connsiteY3" fmla="*/ 51435 h 319087"/>
              <a:gd name="connsiteX4" fmla="*/ 912495 w 2607945"/>
              <a:gd name="connsiteY4" fmla="*/ 81915 h 319087"/>
              <a:gd name="connsiteX5" fmla="*/ 1018222 w 2607945"/>
              <a:gd name="connsiteY5" fmla="*/ 94298 h 319087"/>
              <a:gd name="connsiteX6" fmla="*/ 1132523 w 2607945"/>
              <a:gd name="connsiteY6" fmla="*/ 84773 h 319087"/>
              <a:gd name="connsiteX7" fmla="*/ 1176338 w 2607945"/>
              <a:gd name="connsiteY7" fmla="*/ 103823 h 319087"/>
              <a:gd name="connsiteX8" fmla="*/ 1223962 w 2607945"/>
              <a:gd name="connsiteY8" fmla="*/ 114300 h 319087"/>
              <a:gd name="connsiteX9" fmla="*/ 1338262 w 2607945"/>
              <a:gd name="connsiteY9" fmla="*/ 95250 h 319087"/>
              <a:gd name="connsiteX10" fmla="*/ 1524952 w 2607945"/>
              <a:gd name="connsiteY10" fmla="*/ 134303 h 319087"/>
              <a:gd name="connsiteX11" fmla="*/ 1640205 w 2607945"/>
              <a:gd name="connsiteY11" fmla="*/ 144780 h 319087"/>
              <a:gd name="connsiteX12" fmla="*/ 1930717 w 2607945"/>
              <a:gd name="connsiteY12" fmla="*/ 125730 h 319087"/>
              <a:gd name="connsiteX13" fmla="*/ 2371725 w 2607945"/>
              <a:gd name="connsiteY13" fmla="*/ 151447 h 319087"/>
              <a:gd name="connsiteX14" fmla="*/ 2607945 w 2607945"/>
              <a:gd name="connsiteY14" fmla="*/ 319087 h 319087"/>
              <a:gd name="connsiteX15" fmla="*/ 0 w 2607945"/>
              <a:gd name="connsiteY15" fmla="*/ 66675 h 319087"/>
              <a:gd name="connsiteX16" fmla="*/ 21907 w 2607945"/>
              <a:gd name="connsiteY16" fmla="*/ 0 h 319087"/>
              <a:gd name="connsiteX0" fmla="*/ 21907 w 2607945"/>
              <a:gd name="connsiteY0" fmla="*/ 0 h 319087"/>
              <a:gd name="connsiteX1" fmla="*/ 193357 w 2607945"/>
              <a:gd name="connsiteY1" fmla="*/ 10478 h 319087"/>
              <a:gd name="connsiteX2" fmla="*/ 489585 w 2607945"/>
              <a:gd name="connsiteY2" fmla="*/ 81915 h 319087"/>
              <a:gd name="connsiteX3" fmla="*/ 639127 w 2607945"/>
              <a:gd name="connsiteY3" fmla="*/ 51435 h 319087"/>
              <a:gd name="connsiteX4" fmla="*/ 912495 w 2607945"/>
              <a:gd name="connsiteY4" fmla="*/ 81915 h 319087"/>
              <a:gd name="connsiteX5" fmla="*/ 1018222 w 2607945"/>
              <a:gd name="connsiteY5" fmla="*/ 94298 h 319087"/>
              <a:gd name="connsiteX6" fmla="*/ 1132523 w 2607945"/>
              <a:gd name="connsiteY6" fmla="*/ 84773 h 319087"/>
              <a:gd name="connsiteX7" fmla="*/ 1176338 w 2607945"/>
              <a:gd name="connsiteY7" fmla="*/ 103823 h 319087"/>
              <a:gd name="connsiteX8" fmla="*/ 1223962 w 2607945"/>
              <a:gd name="connsiteY8" fmla="*/ 114300 h 319087"/>
              <a:gd name="connsiteX9" fmla="*/ 1338262 w 2607945"/>
              <a:gd name="connsiteY9" fmla="*/ 95250 h 319087"/>
              <a:gd name="connsiteX10" fmla="*/ 1524952 w 2607945"/>
              <a:gd name="connsiteY10" fmla="*/ 134303 h 319087"/>
              <a:gd name="connsiteX11" fmla="*/ 1640205 w 2607945"/>
              <a:gd name="connsiteY11" fmla="*/ 144780 h 319087"/>
              <a:gd name="connsiteX12" fmla="*/ 1930717 w 2607945"/>
              <a:gd name="connsiteY12" fmla="*/ 125730 h 319087"/>
              <a:gd name="connsiteX13" fmla="*/ 2371725 w 2607945"/>
              <a:gd name="connsiteY13" fmla="*/ 151447 h 319087"/>
              <a:gd name="connsiteX14" fmla="*/ 2607945 w 2607945"/>
              <a:gd name="connsiteY14" fmla="*/ 319087 h 319087"/>
              <a:gd name="connsiteX15" fmla="*/ 1325880 w 2607945"/>
              <a:gd name="connsiteY15" fmla="*/ 212407 h 319087"/>
              <a:gd name="connsiteX16" fmla="*/ 0 w 2607945"/>
              <a:gd name="connsiteY16" fmla="*/ 66675 h 319087"/>
              <a:gd name="connsiteX17" fmla="*/ 21907 w 2607945"/>
              <a:gd name="connsiteY17" fmla="*/ 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7945" h="319087">
                <a:moveTo>
                  <a:pt x="21907" y="0"/>
                </a:moveTo>
                <a:lnTo>
                  <a:pt x="193357" y="10478"/>
                </a:lnTo>
                <a:lnTo>
                  <a:pt x="489585" y="81915"/>
                </a:lnTo>
                <a:lnTo>
                  <a:pt x="639127" y="51435"/>
                </a:lnTo>
                <a:lnTo>
                  <a:pt x="912495" y="81915"/>
                </a:lnTo>
                <a:lnTo>
                  <a:pt x="1018222" y="94298"/>
                </a:lnTo>
                <a:lnTo>
                  <a:pt x="1132523" y="84773"/>
                </a:lnTo>
                <a:lnTo>
                  <a:pt x="1176338" y="103823"/>
                </a:lnTo>
                <a:cubicBezTo>
                  <a:pt x="1180465" y="101600"/>
                  <a:pt x="1219835" y="116523"/>
                  <a:pt x="1223962" y="114300"/>
                </a:cubicBezTo>
                <a:lnTo>
                  <a:pt x="1338262" y="95250"/>
                </a:lnTo>
                <a:lnTo>
                  <a:pt x="1524952" y="134303"/>
                </a:lnTo>
                <a:lnTo>
                  <a:pt x="1640205" y="144780"/>
                </a:lnTo>
                <a:cubicBezTo>
                  <a:pt x="1708467" y="156527"/>
                  <a:pt x="1862455" y="113983"/>
                  <a:pt x="1930717" y="125730"/>
                </a:cubicBezTo>
                <a:cubicBezTo>
                  <a:pt x="2007552" y="147955"/>
                  <a:pt x="2294890" y="129222"/>
                  <a:pt x="2371725" y="151447"/>
                </a:cubicBezTo>
                <a:lnTo>
                  <a:pt x="2607945" y="319087"/>
                </a:lnTo>
                <a:cubicBezTo>
                  <a:pt x="2179637" y="277177"/>
                  <a:pt x="1754188" y="254317"/>
                  <a:pt x="1325880" y="212407"/>
                </a:cubicBezTo>
                <a:lnTo>
                  <a:pt x="0" y="66675"/>
                </a:lnTo>
                <a:lnTo>
                  <a:pt x="21907" y="0"/>
                </a:lnTo>
                <a:close/>
              </a:path>
            </a:pathLst>
          </a:cu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6BF83D2-0C32-65A5-08BE-DABF96BA4104}"/>
              </a:ext>
            </a:extLst>
          </p:cNvPr>
          <p:cNvSpPr/>
          <p:nvPr/>
        </p:nvSpPr>
        <p:spPr>
          <a:xfrm>
            <a:off x="-28574" y="4095754"/>
            <a:ext cx="2133601" cy="468313"/>
          </a:xfrm>
          <a:custGeom>
            <a:avLst/>
            <a:gdLst>
              <a:gd name="connsiteX0" fmla="*/ 4763 w 2133601"/>
              <a:gd name="connsiteY0" fmla="*/ 449263 h 468313"/>
              <a:gd name="connsiteX1" fmla="*/ 906463 w 2133601"/>
              <a:gd name="connsiteY1" fmla="*/ 417513 h 468313"/>
              <a:gd name="connsiteX2" fmla="*/ 1722438 w 2133601"/>
              <a:gd name="connsiteY2" fmla="*/ 441325 h 468313"/>
              <a:gd name="connsiteX3" fmla="*/ 2133601 w 2133601"/>
              <a:gd name="connsiteY3" fmla="*/ 468313 h 468313"/>
              <a:gd name="connsiteX4" fmla="*/ 2103438 w 2133601"/>
              <a:gd name="connsiteY4" fmla="*/ 17463 h 468313"/>
              <a:gd name="connsiteX5" fmla="*/ 2119313 w 2133601"/>
              <a:gd name="connsiteY5" fmla="*/ 23813 h 468313"/>
              <a:gd name="connsiteX6" fmla="*/ 2124076 w 2133601"/>
              <a:gd name="connsiteY6" fmla="*/ 22225 h 468313"/>
              <a:gd name="connsiteX7" fmla="*/ 2106613 w 2133601"/>
              <a:gd name="connsiteY7" fmla="*/ 0 h 468313"/>
              <a:gd name="connsiteX8" fmla="*/ 1958976 w 2133601"/>
              <a:gd name="connsiteY8" fmla="*/ 3175 h 468313"/>
              <a:gd name="connsiteX9" fmla="*/ 1739901 w 2133601"/>
              <a:gd name="connsiteY9" fmla="*/ 39688 h 468313"/>
              <a:gd name="connsiteX10" fmla="*/ 1447801 w 2133601"/>
              <a:gd name="connsiteY10" fmla="*/ 100013 h 468313"/>
              <a:gd name="connsiteX11" fmla="*/ 1098551 w 2133601"/>
              <a:gd name="connsiteY11" fmla="*/ 123825 h 468313"/>
              <a:gd name="connsiteX12" fmla="*/ 1109663 w 2133601"/>
              <a:gd name="connsiteY12" fmla="*/ 115888 h 468313"/>
              <a:gd name="connsiteX13" fmla="*/ 809626 w 2133601"/>
              <a:gd name="connsiteY13" fmla="*/ 182563 h 468313"/>
              <a:gd name="connsiteX14" fmla="*/ 544513 w 2133601"/>
              <a:gd name="connsiteY14" fmla="*/ 185738 h 468313"/>
              <a:gd name="connsiteX15" fmla="*/ 390526 w 2133601"/>
              <a:gd name="connsiteY15" fmla="*/ 234950 h 468313"/>
              <a:gd name="connsiteX16" fmla="*/ 61913 w 2133601"/>
              <a:gd name="connsiteY16" fmla="*/ 304800 h 468313"/>
              <a:gd name="connsiteX17" fmla="*/ 4763 w 2133601"/>
              <a:gd name="connsiteY17" fmla="*/ 307975 h 468313"/>
              <a:gd name="connsiteX18" fmla="*/ 0 w 2133601"/>
              <a:gd name="connsiteY18" fmla="*/ 307975 h 468313"/>
              <a:gd name="connsiteX19" fmla="*/ 4763 w 2133601"/>
              <a:gd name="connsiteY19" fmla="*/ 449263 h 46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601" h="468313">
                <a:moveTo>
                  <a:pt x="4763" y="449263"/>
                </a:moveTo>
                <a:lnTo>
                  <a:pt x="906463" y="417513"/>
                </a:lnTo>
                <a:lnTo>
                  <a:pt x="1722438" y="441325"/>
                </a:lnTo>
                <a:lnTo>
                  <a:pt x="2133601" y="468313"/>
                </a:lnTo>
                <a:lnTo>
                  <a:pt x="2103438" y="17463"/>
                </a:lnTo>
                <a:cubicBezTo>
                  <a:pt x="2108730" y="19580"/>
                  <a:pt x="2113760" y="22532"/>
                  <a:pt x="2119313" y="23813"/>
                </a:cubicBezTo>
                <a:cubicBezTo>
                  <a:pt x="2120944" y="24189"/>
                  <a:pt x="2124076" y="22225"/>
                  <a:pt x="2124076" y="22225"/>
                </a:cubicBezTo>
                <a:lnTo>
                  <a:pt x="2106613" y="0"/>
                </a:lnTo>
                <a:lnTo>
                  <a:pt x="1958976" y="3175"/>
                </a:lnTo>
                <a:lnTo>
                  <a:pt x="1739901" y="39688"/>
                </a:lnTo>
                <a:lnTo>
                  <a:pt x="1447801" y="100013"/>
                </a:lnTo>
                <a:lnTo>
                  <a:pt x="1098551" y="123825"/>
                </a:lnTo>
                <a:lnTo>
                  <a:pt x="1109663" y="115888"/>
                </a:lnTo>
                <a:lnTo>
                  <a:pt x="809626" y="182563"/>
                </a:lnTo>
                <a:lnTo>
                  <a:pt x="544513" y="185738"/>
                </a:lnTo>
                <a:lnTo>
                  <a:pt x="390526" y="234950"/>
                </a:lnTo>
                <a:lnTo>
                  <a:pt x="61913" y="304800"/>
                </a:lnTo>
                <a:cubicBezTo>
                  <a:pt x="33679" y="311075"/>
                  <a:pt x="52505" y="307975"/>
                  <a:pt x="4763" y="307975"/>
                </a:cubicBezTo>
                <a:lnTo>
                  <a:pt x="0" y="307975"/>
                </a:lnTo>
                <a:lnTo>
                  <a:pt x="4763" y="449263"/>
                </a:lnTo>
                <a:close/>
              </a:path>
            </a:pathLst>
          </a:cu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94424516-B02C-B226-446A-F39915267092}"/>
              </a:ext>
            </a:extLst>
          </p:cNvPr>
          <p:cNvCxnSpPr>
            <a:cxnSpLocks/>
          </p:cNvCxnSpPr>
          <p:nvPr/>
        </p:nvCxnSpPr>
        <p:spPr>
          <a:xfrm flipH="1">
            <a:off x="2090888" y="3700503"/>
            <a:ext cx="0" cy="3657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ED28EF-A959-6E0E-B09B-C9B2B92C1C94}"/>
              </a:ext>
            </a:extLst>
          </p:cNvPr>
          <p:cNvCxnSpPr/>
          <p:nvPr/>
        </p:nvCxnSpPr>
        <p:spPr>
          <a:xfrm flipV="1">
            <a:off x="968188" y="4257186"/>
            <a:ext cx="0" cy="365760"/>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7609460-D80C-CDAB-B125-D8C9E1F72E7D}"/>
              </a:ext>
            </a:extLst>
          </p:cNvPr>
          <p:cNvSpPr/>
          <p:nvPr/>
        </p:nvSpPr>
        <p:spPr>
          <a:xfrm>
            <a:off x="3127411" y="3873608"/>
            <a:ext cx="521813" cy="365760"/>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EF9E7FB-6B16-1F05-C0F9-79EEE32222AB}"/>
              </a:ext>
            </a:extLst>
          </p:cNvPr>
          <p:cNvSpPr/>
          <p:nvPr/>
        </p:nvSpPr>
        <p:spPr>
          <a:xfrm>
            <a:off x="2602435" y="3728216"/>
            <a:ext cx="502715" cy="457200"/>
          </a:xfrm>
          <a:prstGeom prst="rect">
            <a:avLst/>
          </a:prstGeom>
          <a:gradFill flip="none" rotWithShape="1">
            <a:gsLst>
              <a:gs pos="0">
                <a:schemeClr val="bg2">
                  <a:lumMod val="20000"/>
                  <a:lumOff val="80000"/>
                </a:schemeClr>
              </a:gs>
              <a:gs pos="100000">
                <a:srgbClr val="849DF0"/>
              </a:gs>
              <a:gs pos="100000">
                <a:srgbClr val="121AF2"/>
              </a:gs>
            </a:gsLst>
            <a:lin ang="54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97D81C8-ACD8-2749-CCEC-99E3F5C59DB5}"/>
              </a:ext>
            </a:extLst>
          </p:cNvPr>
          <p:cNvSpPr/>
          <p:nvPr/>
        </p:nvSpPr>
        <p:spPr>
          <a:xfrm>
            <a:off x="2604147" y="4010652"/>
            <a:ext cx="603931" cy="365760"/>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37893AC-3E1D-DEFD-5AB1-D70275F368DF}"/>
              </a:ext>
            </a:extLst>
          </p:cNvPr>
          <p:cNvSpPr/>
          <p:nvPr/>
        </p:nvSpPr>
        <p:spPr>
          <a:xfrm>
            <a:off x="2087863" y="4094558"/>
            <a:ext cx="521813" cy="427274"/>
          </a:xfrm>
          <a:prstGeom prst="rect">
            <a:avLst/>
          </a:prstGeom>
          <a:solidFill>
            <a:srgbClr val="B68E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BE7C1261-7AE6-B205-B0D6-4AFB8C96167F}"/>
              </a:ext>
            </a:extLst>
          </p:cNvPr>
          <p:cNvCxnSpPr>
            <a:cxnSpLocks/>
          </p:cNvCxnSpPr>
          <p:nvPr/>
        </p:nvCxnSpPr>
        <p:spPr>
          <a:xfrm flipV="1">
            <a:off x="2852570" y="4007696"/>
            <a:ext cx="0" cy="509965"/>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2789C8-EC0F-4854-3BA3-9833603D8881}"/>
              </a:ext>
            </a:extLst>
          </p:cNvPr>
          <p:cNvCxnSpPr>
            <a:cxnSpLocks/>
          </p:cNvCxnSpPr>
          <p:nvPr/>
        </p:nvCxnSpPr>
        <p:spPr>
          <a:xfrm>
            <a:off x="3630168" y="3429000"/>
            <a:ext cx="0" cy="4297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7B93180-C963-8AEE-DFD3-21BD23207720}"/>
              </a:ext>
            </a:extLst>
          </p:cNvPr>
          <p:cNvCxnSpPr>
            <a:cxnSpLocks/>
          </p:cNvCxnSpPr>
          <p:nvPr/>
        </p:nvCxnSpPr>
        <p:spPr>
          <a:xfrm flipH="1">
            <a:off x="3114700" y="3426182"/>
            <a:ext cx="0" cy="5669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D8E147-B363-EC0E-B408-51486DB0653B}"/>
              </a:ext>
            </a:extLst>
          </p:cNvPr>
          <p:cNvCxnSpPr>
            <a:cxnSpLocks/>
          </p:cNvCxnSpPr>
          <p:nvPr/>
        </p:nvCxnSpPr>
        <p:spPr>
          <a:xfrm flipH="1">
            <a:off x="2598447" y="3619504"/>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BF431E-6592-3AD6-8D8F-A84344D0D302}"/>
              </a:ext>
            </a:extLst>
          </p:cNvPr>
          <p:cNvCxnSpPr>
            <a:cxnSpLocks/>
          </p:cNvCxnSpPr>
          <p:nvPr/>
        </p:nvCxnSpPr>
        <p:spPr>
          <a:xfrm>
            <a:off x="2606259" y="3999174"/>
            <a:ext cx="5029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935B81D-4AB4-767D-A1EA-33B6402F2270}"/>
              </a:ext>
            </a:extLst>
          </p:cNvPr>
          <p:cNvCxnSpPr>
            <a:cxnSpLocks/>
          </p:cNvCxnSpPr>
          <p:nvPr/>
        </p:nvCxnSpPr>
        <p:spPr>
          <a:xfrm>
            <a:off x="3128229" y="3878206"/>
            <a:ext cx="5029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95D4EB-9250-F80A-1F60-973AE81C72D5}"/>
              </a:ext>
            </a:extLst>
          </p:cNvPr>
          <p:cNvCxnSpPr>
            <a:cxnSpLocks/>
          </p:cNvCxnSpPr>
          <p:nvPr/>
        </p:nvCxnSpPr>
        <p:spPr>
          <a:xfrm flipH="1">
            <a:off x="9609467" y="3704273"/>
            <a:ext cx="0" cy="3657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9643F9-25A4-6E64-5BF2-98E0718786BC}"/>
              </a:ext>
            </a:extLst>
          </p:cNvPr>
          <p:cNvCxnSpPr>
            <a:cxnSpLocks/>
          </p:cNvCxnSpPr>
          <p:nvPr/>
        </p:nvCxnSpPr>
        <p:spPr>
          <a:xfrm>
            <a:off x="9098280" y="4070028"/>
            <a:ext cx="502920"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5726BD9-3753-F6C3-BEE1-CA4F55A3385D}"/>
              </a:ext>
            </a:extLst>
          </p:cNvPr>
          <p:cNvCxnSpPr/>
          <p:nvPr/>
        </p:nvCxnSpPr>
        <p:spPr>
          <a:xfrm flipV="1">
            <a:off x="11595607" y="4338343"/>
            <a:ext cx="0" cy="365760"/>
          </a:xfrm>
          <a:prstGeom prst="straightConnector1">
            <a:avLst/>
          </a:prstGeom>
          <a:ln w="38100">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3FA35C0-7612-7A2D-C265-A48690B55D84}"/>
              </a:ext>
            </a:extLst>
          </p:cNvPr>
          <p:cNvCxnSpPr>
            <a:cxnSpLocks/>
          </p:cNvCxnSpPr>
          <p:nvPr/>
        </p:nvCxnSpPr>
        <p:spPr>
          <a:xfrm flipV="1">
            <a:off x="10610385" y="3462340"/>
            <a:ext cx="0" cy="365760"/>
          </a:xfrm>
          <a:prstGeom prst="straightConnector1">
            <a:avLst/>
          </a:prstGeom>
          <a:ln w="47625">
            <a:solidFill>
              <a:schemeClr val="tx1"/>
            </a:solidFill>
            <a:miter lim="800000"/>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62A07A0-E7EE-22FB-7439-0BEEEF15C343}"/>
              </a:ext>
            </a:extLst>
          </p:cNvPr>
          <p:cNvCxnSpPr>
            <a:cxnSpLocks/>
          </p:cNvCxnSpPr>
          <p:nvPr/>
        </p:nvCxnSpPr>
        <p:spPr>
          <a:xfrm flipV="1">
            <a:off x="11286673" y="3086106"/>
            <a:ext cx="0" cy="786384"/>
          </a:xfrm>
          <a:prstGeom prst="straightConnector1">
            <a:avLst/>
          </a:prstGeom>
          <a:ln w="47625">
            <a:solidFill>
              <a:schemeClr val="tx1"/>
            </a:solidFill>
            <a:miter lim="800000"/>
            <a:headEnd type="stealth" w="med" len="lg"/>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96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0FE0-12B8-A284-D74B-F51A0FBDB621}"/>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AD26A7B-FC06-3B08-002B-21F0CB8DC8D3}"/>
              </a:ext>
            </a:extLst>
          </p:cNvPr>
          <p:cNvGraphicFramePr>
            <a:graphicFrameLocks/>
          </p:cNvGraphicFramePr>
          <p:nvPr>
            <p:extLst>
              <p:ext uri="{D42A27DB-BD31-4B8C-83A1-F6EECF244321}">
                <p14:modId xmlns:p14="http://schemas.microsoft.com/office/powerpoint/2010/main" val="3393288714"/>
              </p:ext>
            </p:extLst>
          </p:nvPr>
        </p:nvGraphicFramePr>
        <p:xfrm>
          <a:off x="-62865" y="-97155"/>
          <a:ext cx="12344400" cy="6955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4177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E8A780-70D8-99F8-5462-20A12BC26E8E}"/>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E167B69C-5FFA-B65D-B1F8-C7128A5AE7E3}"/>
                </a:ext>
              </a:extLst>
            </p:cNvPr>
            <p:cNvPicPr>
              <a:picLocks noChangeAspect="1"/>
            </p:cNvPicPr>
            <p:nvPr/>
          </p:nvPicPr>
          <p:blipFill>
            <a:blip r:embed="rId2"/>
            <a:stretch>
              <a:fillRect/>
            </a:stretch>
          </p:blipFill>
          <p:spPr>
            <a:xfrm>
              <a:off x="0" y="0"/>
              <a:ext cx="12192000" cy="6858000"/>
            </a:xfrm>
            <a:prstGeom prst="rect">
              <a:avLst/>
            </a:prstGeom>
          </p:spPr>
        </p:pic>
        <p:sp>
          <p:nvSpPr>
            <p:cNvPr id="3" name="Right Triangle 2">
              <a:extLst>
                <a:ext uri="{FF2B5EF4-FFF2-40B4-BE49-F238E27FC236}">
                  <a16:creationId xmlns:a16="http://schemas.microsoft.com/office/drawing/2014/main" id="{F865C277-C8BA-73E6-6640-0A633D38F25B}"/>
                </a:ext>
              </a:extLst>
            </p:cNvPr>
            <p:cNvSpPr/>
            <p:nvPr/>
          </p:nvSpPr>
          <p:spPr>
            <a:xfrm flipH="1">
              <a:off x="9749789" y="5669280"/>
              <a:ext cx="2442210" cy="1188720"/>
            </a:xfrm>
            <a:prstGeom prst="rtTriangle">
              <a:avLst/>
            </a:prstGeom>
            <a:solidFill>
              <a:srgbClr val="003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E546-B467-70C3-3ED9-1F69E2A1AE19}"/>
              </a:ext>
            </a:extLst>
          </p:cNvPr>
          <p:cNvSpPr>
            <a:spLocks noGrp="1"/>
          </p:cNvSpPr>
          <p:nvPr>
            <p:ph type="title"/>
          </p:nvPr>
        </p:nvSpPr>
        <p:spPr>
          <a:xfrm>
            <a:off x="646111" y="452718"/>
            <a:ext cx="11412539" cy="1400530"/>
          </a:xfrm>
        </p:spPr>
        <p:txBody>
          <a:bodyPr/>
          <a:lstStyle/>
          <a:p>
            <a:r>
              <a:rPr lang="en-US" dirty="0"/>
              <a:t>The Panama Canal Connects the World</a:t>
            </a:r>
          </a:p>
        </p:txBody>
      </p:sp>
      <p:sp>
        <p:nvSpPr>
          <p:cNvPr id="3" name="Content Placeholder 2">
            <a:extLst>
              <a:ext uri="{FF2B5EF4-FFF2-40B4-BE49-F238E27FC236}">
                <a16:creationId xmlns:a16="http://schemas.microsoft.com/office/drawing/2014/main" id="{EBD01DAA-1A42-C43D-46CE-5F5860811C18}"/>
              </a:ext>
            </a:extLst>
          </p:cNvPr>
          <p:cNvSpPr>
            <a:spLocks noGrp="1"/>
          </p:cNvSpPr>
          <p:nvPr>
            <p:ph idx="1"/>
          </p:nvPr>
        </p:nvSpPr>
        <p:spPr>
          <a:xfrm>
            <a:off x="1103312" y="2052918"/>
            <a:ext cx="10332403" cy="4195481"/>
          </a:xfrm>
        </p:spPr>
        <p:txBody>
          <a:bodyPr>
            <a:normAutofit lnSpcReduction="10000"/>
          </a:bodyPr>
          <a:lstStyle/>
          <a:p>
            <a:pPr marL="0" indent="0">
              <a:buNone/>
            </a:pPr>
            <a:r>
              <a:rPr lang="en-US" dirty="0"/>
              <a:t>Nearly 3% of Global Maritime Trade Transits the Panama Canal</a:t>
            </a:r>
          </a:p>
          <a:p>
            <a:pPr marL="0" indent="0">
              <a:buNone/>
            </a:pPr>
            <a:endParaRPr lang="en-US" dirty="0"/>
          </a:p>
          <a:p>
            <a:pPr marL="0" indent="0">
              <a:buNone/>
            </a:pPr>
            <a:r>
              <a:rPr lang="en-US" dirty="0"/>
              <a:t>The Canal connects 180 routes in 170 countries, through 1,920 ports worldwide</a:t>
            </a:r>
          </a:p>
          <a:p>
            <a:endParaRPr lang="en-US" dirty="0"/>
          </a:p>
          <a:p>
            <a:pPr marL="0" indent="0">
              <a:buNone/>
            </a:pPr>
            <a:r>
              <a:rPr lang="en-US" dirty="0"/>
              <a:t>The Panama Canal’s main trade routes (by tonnage) are: </a:t>
            </a:r>
          </a:p>
          <a:p>
            <a:pPr marL="0" indent="0">
              <a:buNone/>
            </a:pPr>
            <a:r>
              <a:rPr lang="en-US" dirty="0"/>
              <a:t>• U.S. East Coast – Asia</a:t>
            </a:r>
          </a:p>
          <a:p>
            <a:pPr marL="0" indent="0">
              <a:buNone/>
            </a:pPr>
            <a:r>
              <a:rPr lang="en-US" dirty="0"/>
              <a:t> • U.S. East Coast - South America’s West Coast </a:t>
            </a:r>
          </a:p>
          <a:p>
            <a:pPr marL="0" indent="0">
              <a:buNone/>
            </a:pPr>
            <a:r>
              <a:rPr lang="en-US" dirty="0"/>
              <a:t>• South America’s West Coast - Europe </a:t>
            </a:r>
          </a:p>
          <a:p>
            <a:pPr marL="0" indent="0">
              <a:buNone/>
            </a:pPr>
            <a:r>
              <a:rPr lang="en-US" dirty="0"/>
              <a:t>• South America’s Intercostal route </a:t>
            </a:r>
          </a:p>
          <a:p>
            <a:pPr marL="0" indent="0">
              <a:buNone/>
            </a:pPr>
            <a:r>
              <a:rPr lang="en-US" dirty="0"/>
              <a:t>• South America’s East Coast - Asia</a:t>
            </a:r>
          </a:p>
          <a:p>
            <a:endParaRPr lang="en-US" dirty="0"/>
          </a:p>
        </p:txBody>
      </p:sp>
    </p:spTree>
    <p:extLst>
      <p:ext uri="{BB962C8B-B14F-4D97-AF65-F5344CB8AC3E}">
        <p14:creationId xmlns:p14="http://schemas.microsoft.com/office/powerpoint/2010/main" val="40634003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TM02836342[[fn=Ion]]</Template>
  <TotalTime>10341</TotalTime>
  <Words>3632</Words>
  <Application>Microsoft Office PowerPoint</Application>
  <PresentationFormat>Widescreen</PresentationFormat>
  <Paragraphs>342</Paragraphs>
  <Slides>56</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56</vt:i4>
      </vt:variant>
    </vt:vector>
  </HeadingPairs>
  <TitlesOfParts>
    <vt:vector size="68" baseType="lpstr">
      <vt:lpstr>Aptos</vt:lpstr>
      <vt:lpstr>Aptos Display</vt:lpstr>
      <vt:lpstr>Aptos Narrow</vt:lpstr>
      <vt:lpstr>Arial</vt:lpstr>
      <vt:lpstr>Arial Narrow</vt:lpstr>
      <vt:lpstr>Calibri</vt:lpstr>
      <vt:lpstr>Century Gothic</vt:lpstr>
      <vt:lpstr>Tahoma</vt:lpstr>
      <vt:lpstr>Times New Roman</vt:lpstr>
      <vt:lpstr>Wingdings 3</vt:lpstr>
      <vt:lpstr>Ion</vt:lpstr>
      <vt:lpstr>Custom Design</vt:lpstr>
      <vt:lpstr>Evolution of the Panama Canal  from 1999 to the Present </vt:lpstr>
      <vt:lpstr>Tonight’s Speaker</vt:lpstr>
      <vt:lpstr>Tonight’s Topics</vt:lpstr>
      <vt:lpstr>How the Panama Canal Works </vt:lpstr>
      <vt:lpstr>The Man Who Proposed How to Build the Panama Canal</vt:lpstr>
      <vt:lpstr>PowerPoint Presentation</vt:lpstr>
      <vt:lpstr>PowerPoint Presentation</vt:lpstr>
      <vt:lpstr>PowerPoint Presentation</vt:lpstr>
      <vt:lpstr>The Panama Canal Connects the World</vt:lpstr>
      <vt:lpstr>  The New Panamax Locks</vt:lpstr>
      <vt:lpstr>The Need for Larger Locks</vt:lpstr>
      <vt:lpstr>Water is saved when a lock is emptied is re-used when the locks are re-filled</vt:lpstr>
      <vt:lpstr>Dimensions of Lock Chambers</vt:lpstr>
      <vt:lpstr>PowerPoint Presentation</vt:lpstr>
      <vt:lpstr>The Time Line for Design and Construction</vt:lpstr>
      <vt:lpstr>The Largest Ships that can use the Panama Canal</vt:lpstr>
      <vt:lpstr>PowerPoint Presentation</vt:lpstr>
      <vt:lpstr>Neopanamax Lock Chamber</vt:lpstr>
      <vt:lpstr>PowerPoint Presentation</vt:lpstr>
      <vt:lpstr>PowerPoint Presentation</vt:lpstr>
      <vt:lpstr>A Tour of the Panama Canal (as it was in 2005)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Gamboa,  Lock Maintenance Facility with the Barge-mounted Krupp Crane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Events Leading to the Handover of the Panama Canal to Panama, 1964 to 1999  </vt:lpstr>
      <vt:lpstr>PowerPoint Presentation</vt:lpstr>
      <vt:lpstr>On January 9, 1964,  LBJ’s 48th Day as President</vt:lpstr>
      <vt:lpstr>LBJ’s Reactions to the Violence</vt:lpstr>
      <vt:lpstr>LBJ’s Personal Reactions as Perceived by the Panamanians</vt:lpstr>
      <vt:lpstr>The Long-Term Outcome of Martyrs’ Day</vt:lpstr>
      <vt:lpstr>Timeline</vt:lpstr>
      <vt:lpstr>The Treaties were Supported Widely </vt:lpstr>
      <vt:lpstr>Support for the Treaties (con’t.)</vt:lpstr>
      <vt:lpstr>Timeline - continued</vt:lpstr>
      <vt:lpstr>Terms of the Torrijos-Carter Treaties of 1977</vt:lpstr>
      <vt:lpstr>Thank you for coming tonight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Isenhower</dc:creator>
  <cp:lastModifiedBy>Weiping Yin</cp:lastModifiedBy>
  <cp:revision>71</cp:revision>
  <dcterms:created xsi:type="dcterms:W3CDTF">2025-07-18T03:48:14Z</dcterms:created>
  <dcterms:modified xsi:type="dcterms:W3CDTF">2025-10-22T15:49:15Z</dcterms:modified>
</cp:coreProperties>
</file>