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68" r:id="rId3"/>
    <p:sldId id="265" r:id="rId4"/>
    <p:sldId id="266" r:id="rId5"/>
    <p:sldId id="274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A0"/>
    <a:srgbClr val="EDEDED"/>
    <a:srgbClr val="F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5" autoAdjust="0"/>
    <p:restoredTop sz="94946" autoAdjust="0"/>
  </p:normalViewPr>
  <p:slideViewPr>
    <p:cSldViewPr snapToGrid="0" snapToObjects="1">
      <p:cViewPr varScale="1">
        <p:scale>
          <a:sx n="117" d="100"/>
          <a:sy n="117" d="100"/>
        </p:scale>
        <p:origin x="15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2022 Winter/Spring Leadership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January 22, 2022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Marcos, TX &amp; Virtual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 Ruth Sulzer</a:t>
            </a:r>
          </a:p>
          <a:p>
            <a:r>
              <a:rPr lang="en-US" dirty="0">
                <a:latin typeface="Verdana" charset="0"/>
                <a:cs typeface="ＭＳ Ｐゴシック" charset="0"/>
              </a:rPr>
              <a:t>Chapter Name: (PI^2) = PE31/IE13/PELS35/IA34/PSE43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Ruth Sulzer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Vision,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911" y="1426661"/>
            <a:ext cx="872445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Organizational Unit (OU) Name:  </a:t>
            </a:r>
            <a:r>
              <a:rPr lang="en-US" sz="2000" dirty="0"/>
              <a:t>Central Texas Section, </a:t>
            </a:r>
            <a:r>
              <a:rPr lang="en-US" dirty="0">
                <a:cs typeface="ＭＳ Ｐゴシック" charset="0"/>
              </a:rPr>
              <a:t>PE31/IE13/PELS35/IA34/PSE43</a:t>
            </a:r>
            <a:endParaRPr lang="en-US" b="1" dirty="0"/>
          </a:p>
          <a:p>
            <a:r>
              <a:rPr lang="en-US" sz="1600" b="1" dirty="0"/>
              <a:t>Mission/2021-2022 Focused Initiatives –</a:t>
            </a:r>
          </a:p>
          <a:p>
            <a:pPr lvl="1"/>
            <a:r>
              <a:rPr lang="en-US" sz="1600" i="1" dirty="0"/>
              <a:t>To become the most valued professional affiliation for engineers engaged in power, energy, industrial electronics, and product safety.</a:t>
            </a:r>
            <a:endParaRPr lang="en-US" sz="1600" dirty="0"/>
          </a:p>
          <a:p>
            <a:r>
              <a:rPr lang="en-US" sz="1600" b="1" dirty="0"/>
              <a:t>Leadership Team</a:t>
            </a:r>
          </a:p>
          <a:p>
            <a:endParaRPr lang="en-US" sz="1600" b="1" dirty="0"/>
          </a:p>
          <a:p>
            <a:r>
              <a:rPr lang="en-US" sz="1600" b="1" dirty="0"/>
              <a:t>Position			Name	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Chair				Ruth Sulzer, P.E.			RuthS@tgce.com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Vice Chair			Sapan Vyas, P.E.			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sapan7987@gmail.com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Treasurer			Imane Mrini, P.E.         	Imane.Mrini@austinenergy.com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Secretary/</a:t>
            </a:r>
            <a:r>
              <a:rPr lang="en-US" sz="1600" dirty="0" err="1">
                <a:solidFill>
                  <a:prstClr val="black"/>
                </a:solidFill>
              </a:rPr>
              <a:t>vTools</a:t>
            </a:r>
            <a:r>
              <a:rPr lang="en-US" sz="1600" dirty="0">
                <a:solidFill>
                  <a:prstClr val="black"/>
                </a:solidFill>
              </a:rPr>
              <a:t>		Eric Meier				eric.meier@ieee.org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Communication 		Martha Dodge, P.E		mcdodge@ieee.org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Webmaster			David Hetherington		david_hetherington@ieee.org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Program				Sapan Vyas, P. E. 		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sapan7987@gmail.com</a:t>
            </a:r>
            <a:endParaRPr lang="en-US" sz="1600" dirty="0">
              <a:solidFill>
                <a:prstClr val="black"/>
              </a:solidFill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Member-at-large		Dr. Hao Zhu				haozhu@utexas.edu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Past Chair/Support	James Mercier, P.E.		jmercier@ieee.org</a:t>
            </a:r>
          </a:p>
          <a:p>
            <a:r>
              <a:rPr lang="en-US" sz="1600" dirty="0">
                <a:solidFill>
                  <a:prstClr val="black"/>
                </a:solidFill>
              </a:rPr>
              <a:t>Past Chair/Training	Andrew Bluiett, P.E.  		Andrew.Bluiett@lcra.org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Past Chair/Utility		Steve Pearson			steve@pearsonstrategy.com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Past Chair/Awards	Kris Dehnel				kpdehnel@ieee.org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2021 Activities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62115"/>
            <a:ext cx="896258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Meetings Held/Reported in </a:t>
            </a:r>
            <a:r>
              <a:rPr lang="en-US" sz="2800" b="1" dirty="0" err="1"/>
              <a:t>vTools</a:t>
            </a:r>
            <a:r>
              <a:rPr lang="en-US" sz="2800" b="1" dirty="0"/>
              <a:t>:</a:t>
            </a:r>
          </a:p>
          <a:p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In 2021, the chapter conducted 23 events -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10 technical meetings, and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13 administrative (CHAPCOM) meetings.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These events were well attended, including the hybrid virtual/in-person meetings. We had 422 attendees.</a:t>
            </a:r>
          </a:p>
          <a:p>
            <a:endParaRPr lang="en-US" sz="1600" dirty="0"/>
          </a:p>
          <a:p>
            <a:r>
              <a:rPr lang="en-US" sz="2800" b="1" dirty="0"/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In 2021 the Product Safety Engineering Society chapter PSE4 was welcomed into our joint chapter.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officers and their guests enjoyed a celebration dinner at the end of the year. Our speaker was IEEE member and EE Comedian, Don McMillan.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2022 Chapter Vitality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790627"/>
            <a:ext cx="896258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Chapter Vitality Assessment:</a:t>
            </a:r>
          </a:p>
          <a:p>
            <a:endParaRPr lang="en-US" sz="1800" dirty="0">
              <a:solidFill>
                <a:prstClr val="black"/>
              </a:solidFill>
            </a:endParaRPr>
          </a:p>
          <a:p>
            <a:endParaRPr lang="en-US" sz="18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We use analytics of web hits and activity to judge effectiveness of our website and other social media sites.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Our Chapter is self-sufficient but coordinates with and is active in the 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Our CHAPCOM is active and strong!  We will continue </a:t>
            </a:r>
            <a:r>
              <a:rPr lang="en-US" sz="2400">
                <a:solidFill>
                  <a:prstClr val="black"/>
                </a:solidFill>
              </a:rPr>
              <a:t>to recruit </a:t>
            </a:r>
            <a:r>
              <a:rPr lang="en-US" sz="2400" dirty="0">
                <a:solidFill>
                  <a:prstClr val="black"/>
                </a:solidFill>
              </a:rPr>
              <a:t>dynamic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2022 Chapter Help Needed Issues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Chapter Vitality Assessment – Top Needs:</a:t>
            </a:r>
          </a:p>
          <a:p>
            <a:pPr marL="285750" lvl="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lvl="0">
              <a:spcBef>
                <a:spcPts val="3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For COVID-19 to be over!</a:t>
            </a:r>
          </a:p>
          <a:p>
            <a:pPr marL="285750" lvl="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Better and more consistent membership attendance.</a:t>
            </a:r>
          </a:p>
          <a:p>
            <a:pPr marL="285750" lvl="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10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2022 Chapter Plans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1/21/22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707" y="1335594"/>
            <a:ext cx="8962585" cy="582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Plans for 2022: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 lemons into lemonade!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advantage of the pandemic to contact distant speakers of interest for tech meetings held virtually. We plan to continue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program of quality events, including at least 10 tech/professional meetings.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evelop/schedule more joint tech meetings with student chapters and affinity groups, host at least 1 workshop, and 1 volunteer appreciation/award dinner.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ontinue to use and monitor our presence in social media.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ontinue activity with the local student chapters and affinity groups by providing some funding and speakers from our membership.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always, we will support the PES and IAS general meeting . We plan to send two attendees this year.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ontinue and enhance our informal mentor program for future officer transition.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68137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19030</TotalTime>
  <Words>665</Words>
  <Application>Microsoft Macintosh PowerPoint</Application>
  <PresentationFormat>On-screen Show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Lucida Grande</vt:lpstr>
      <vt:lpstr>Symbol</vt:lpstr>
      <vt:lpstr>Times New Roman</vt:lpstr>
      <vt:lpstr>Verdana</vt:lpstr>
      <vt:lpstr>Wingdings</vt:lpstr>
      <vt:lpstr>IEEE-Template</vt:lpstr>
      <vt:lpstr>IEEE Central Texas Section 2022 Winter/Spring Leadership Planning Meeting January 22, 2022 San Marcos, TX &amp; Virtual</vt:lpstr>
      <vt:lpstr>Vision, Leadership Team</vt:lpstr>
      <vt:lpstr>2021 Activities</vt:lpstr>
      <vt:lpstr>2022 Chapter Vitality</vt:lpstr>
      <vt:lpstr>2022 Chapter Help Needed Issues</vt:lpstr>
      <vt:lpstr>2022 Chapter Plans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mcdodge@gmail.com</cp:lastModifiedBy>
  <cp:revision>212</cp:revision>
  <cp:lastPrinted>2020-01-10T22:40:54Z</cp:lastPrinted>
  <dcterms:created xsi:type="dcterms:W3CDTF">2012-12-04T23:01:03Z</dcterms:created>
  <dcterms:modified xsi:type="dcterms:W3CDTF">2022-01-21T22:30:56Z</dcterms:modified>
</cp:coreProperties>
</file>