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4"/>
    <p:sldMasterId id="2147483843" r:id="rId5"/>
  </p:sldMasterIdLst>
  <p:notesMasterIdLst>
    <p:notesMasterId r:id="rId10"/>
  </p:notesMasterIdLst>
  <p:handoutMasterIdLst>
    <p:handoutMasterId r:id="rId11"/>
  </p:handoutMasterIdLst>
  <p:sldIdLst>
    <p:sldId id="257" r:id="rId6"/>
    <p:sldId id="297" r:id="rId7"/>
    <p:sldId id="283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6A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7" autoAdjust="0"/>
    <p:restoredTop sz="86499" autoAdjust="0"/>
  </p:normalViewPr>
  <p:slideViewPr>
    <p:cSldViewPr snapToGrid="0" snapToObjects="1">
      <p:cViewPr varScale="1">
        <p:scale>
          <a:sx n="100" d="100"/>
          <a:sy n="100" d="100"/>
        </p:scale>
        <p:origin x="24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750300" y="65198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7B08B5-BF7C-7846-AEDA-2DE2CBA4E0A5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E024DD-2166-4A40-B731-8C61BF65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E4807B-86D3-7543-85A7-AEF83015FC1B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CBBD65-6790-2D49-916E-66976BC22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2C9544-F5C4-0A45-AA8A-5CEDE493F6AA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E1DE07-DF04-AD4C-BEA3-D16144FD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520996-5F19-3B48-9A99-2F33D4C4CC54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D4DC80-1652-FF4C-B006-CECFC8994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2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A825701-0D58-B84C-90F7-2B15F34DCB9F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5E2909-FFBC-9348-B870-685C90368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4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134D6BE-B2DB-9645-BB27-8CF34E536748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35A462-5A6E-5F42-9E94-0DD269C0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7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04FEAB-2666-EC41-85FA-406571E212A6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6764F-5576-5346-8F76-B7F816949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1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AA8804-3D30-0B46-9782-1B9994DEDE1F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807D09-85F9-4E44-8846-07E27DFD4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1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9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C86934-B412-A642-AD01-1BC7838C548B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EA946B-23C2-2749-9C56-FE6849D44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3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F534DD-34EE-3B4F-8DD7-459E7033F026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06EC37-F4B5-F24D-A80B-C633634B9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80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D6FBC3-614B-1A4D-A0A8-58CAA4C2DFB3}" type="datetimeFigureOut">
              <a:rPr lang="en-US"/>
              <a:pPr>
                <a:defRPr/>
              </a:pPr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8F98B8-BCB5-AE4B-9259-687D6F52A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15BE6D28-0034-484B-AFAD-83E36076D507}" type="datetimeFigureOut">
              <a:rPr lang="en-US"/>
              <a:pPr defTabSz="914400">
                <a:defRPr/>
              </a:pPr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02011F64-BF72-A640-BAE3-F8C8ABF126AF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88" y="6002338"/>
            <a:ext cx="9123362" cy="873125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100000">
                <a:srgbClr val="FFFFFF"/>
              </a:gs>
              <a:gs pos="65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23363" cy="254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100000">
                <a:srgbClr val="FFFFFF"/>
              </a:gs>
              <a:gs pos="65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5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212BE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air@ieeeut.org" TargetMode="External"/><Relationship Id="rId2" Type="http://schemas.openxmlformats.org/officeDocument/2006/relationships/hyperlink" Target="mailto:wpx1@txstate.ed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president@hkn.ece.utexas.edu" TargetMode="External"/><Relationship Id="rId5" Type="http://schemas.openxmlformats.org/officeDocument/2006/relationships/hyperlink" Target="http://president.ut.ieeepes@gmail.com" TargetMode="External"/><Relationship Id="rId4" Type="http://schemas.openxmlformats.org/officeDocument/2006/relationships/hyperlink" Target="mailto:ras_president@utlists.utexas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2022 Winter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Saturday, January 22, 2022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in-person at Texas State University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AND Virtual via WebEx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2" y="4602996"/>
            <a:ext cx="8400987" cy="1221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Committee: CTS Student Activities </a:t>
            </a:r>
            <a:r>
              <a:rPr lang="en-US" dirty="0" err="1">
                <a:latin typeface="Verdana" charset="0"/>
                <a:cs typeface="ＭＳ Ｐゴシック" charset="0"/>
              </a:rPr>
              <a:t>Liason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Larry Larson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1/21/22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321441"/>
            <a:ext cx="8381999" cy="4545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2022 CTS Student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8AAA0-196F-3F4C-AF85-A101D01B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82770"/>
              </p:ext>
            </p:extLst>
          </p:nvPr>
        </p:nvGraphicFramePr>
        <p:xfrm>
          <a:off x="381001" y="1998490"/>
          <a:ext cx="8381998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934">
                  <a:extLst>
                    <a:ext uri="{9D8B030D-6E8A-4147-A177-3AD203B41FA5}">
                      <a16:colId xmlns:a16="http://schemas.microsoft.com/office/drawing/2014/main" val="639520420"/>
                    </a:ext>
                  </a:extLst>
                </a:gridCol>
                <a:gridCol w="3459297">
                  <a:extLst>
                    <a:ext uri="{9D8B030D-6E8A-4147-A177-3AD203B41FA5}">
                      <a16:colId xmlns:a16="http://schemas.microsoft.com/office/drawing/2014/main" val="2136764745"/>
                    </a:ext>
                  </a:extLst>
                </a:gridCol>
                <a:gridCol w="1002515">
                  <a:extLst>
                    <a:ext uri="{9D8B030D-6E8A-4147-A177-3AD203B41FA5}">
                      <a16:colId xmlns:a16="http://schemas.microsoft.com/office/drawing/2014/main" val="1744179591"/>
                    </a:ext>
                  </a:extLst>
                </a:gridCol>
                <a:gridCol w="2765252">
                  <a:extLst>
                    <a:ext uri="{9D8B030D-6E8A-4147-A177-3AD203B41FA5}">
                      <a16:colId xmlns:a16="http://schemas.microsoft.com/office/drawing/2014/main" val="413987909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23828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Nick Garrard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"/>
                        </a:rPr>
                        <a:t>ncg36@txstate.edu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70545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Computer Engr Branch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Open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1146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STB01971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Pranesh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Satish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"/>
                        </a:rPr>
                        <a:t>chair@ieeeut.org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076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UT-Austin (COM19) Communications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68297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RAS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Krause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4"/>
                        </a:rPr>
                        <a:t>ras_president@utlists.utexas.edu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95207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UT-Austin (PE31) Power &amp; Energy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Umar Burney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5"/>
                        </a:rPr>
                        <a:t>president.ut.ieeepes@gmail.com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5558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HKN023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 Eta Kappa Nu, Psi Austin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Madilyn Sikorski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6"/>
                        </a:rPr>
                        <a:t>president@hkn.ece.utexas.edu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59426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D26486D-2A92-864D-A922-4C41404B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6" y="1835150"/>
            <a:ext cx="10652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Organizations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AD0B6-D7CF-4F17-ADA2-8D9449006288}"/>
              </a:ext>
            </a:extLst>
          </p:cNvPr>
          <p:cNvSpPr txBox="1"/>
          <p:nvPr/>
        </p:nvSpPr>
        <p:spPr>
          <a:xfrm>
            <a:off x="366889" y="1806849"/>
            <a:ext cx="7563289" cy="3693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Student Branches</a:t>
            </a:r>
          </a:p>
          <a:p>
            <a:r>
              <a:rPr lang="en-US" dirty="0"/>
              <a:t>University of Texas – Austin							STB01971</a:t>
            </a:r>
          </a:p>
          <a:p>
            <a:r>
              <a:rPr lang="en-US" dirty="0"/>
              <a:t>Texas State University at San Marcos				STB04141</a:t>
            </a:r>
          </a:p>
          <a:p>
            <a:endParaRPr lang="en-US" dirty="0"/>
          </a:p>
          <a:p>
            <a:r>
              <a:rPr lang="en-US" b="1" dirty="0"/>
              <a:t>Student Affinity Groups</a:t>
            </a:r>
          </a:p>
          <a:p>
            <a:r>
              <a:rPr lang="en-US" dirty="0"/>
              <a:t>University of Texas – Austin, Psi					HKN023</a:t>
            </a:r>
          </a:p>
          <a:p>
            <a:endParaRPr lang="en-US" dirty="0"/>
          </a:p>
          <a:p>
            <a:r>
              <a:rPr lang="en-US" b="1" dirty="0"/>
              <a:t>Student Branch Chapters</a:t>
            </a:r>
          </a:p>
          <a:p>
            <a:r>
              <a:rPr lang="en-US" dirty="0"/>
              <a:t>University of Texas – Austin	,C16					SBC01971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University of Texas – Austin, COM19				SBC01971A</a:t>
            </a:r>
          </a:p>
          <a:p>
            <a:r>
              <a:rPr lang="en-US" dirty="0"/>
              <a:t>University of Texas – Austin, PE31					SBC01971C</a:t>
            </a:r>
          </a:p>
          <a:p>
            <a:r>
              <a:rPr lang="en-US" dirty="0"/>
              <a:t>University of Texas – Austin, RA24					SBC01971B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Texas State University,    C16						SBC04141A</a:t>
            </a:r>
          </a:p>
        </p:txBody>
      </p:sp>
    </p:spTree>
    <p:extLst>
      <p:ext uri="{BB962C8B-B14F-4D97-AF65-F5344CB8AC3E}">
        <p14:creationId xmlns:p14="http://schemas.microsoft.com/office/powerpoint/2010/main" val="326705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EE62-95DF-412D-BCC7-431EA8EE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Funding &amp; Ambition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FE83-6148-4BCE-8877-D4FB59D4804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2022 Budget – 4000$</a:t>
            </a:r>
          </a:p>
          <a:p>
            <a:r>
              <a:rPr lang="en-US" dirty="0"/>
              <a:t>Student Funding Guide</a:t>
            </a:r>
          </a:p>
          <a:p>
            <a:pPr lvl="2"/>
            <a:r>
              <a:rPr lang="en-US" dirty="0"/>
              <a:t>Branches:   $1000 each for presentations at Business Meeting</a:t>
            </a:r>
          </a:p>
          <a:p>
            <a:pPr lvl="2"/>
            <a:r>
              <a:rPr lang="en-US" dirty="0"/>
              <a:t>Chapters:      $250 each for presentations at Business Mtg.</a:t>
            </a:r>
          </a:p>
          <a:p>
            <a:pPr lvl="2"/>
            <a:r>
              <a:rPr lang="en-US" dirty="0"/>
              <a:t>Pass-through of funds from National for reporting Officers and Annual Report [ proportional to membership]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Ambitions/Goals</a:t>
            </a:r>
          </a:p>
          <a:p>
            <a:pPr lvl="2"/>
            <a:r>
              <a:rPr lang="en-US" dirty="0"/>
              <a:t>Revivify UT COM Chapter and </a:t>
            </a:r>
            <a:r>
              <a:rPr lang="en-US" dirty="0" err="1"/>
              <a:t>TXState</a:t>
            </a:r>
            <a:r>
              <a:rPr lang="en-US" dirty="0"/>
              <a:t> CS Chapter</a:t>
            </a:r>
          </a:p>
          <a:p>
            <a:pPr lvl="2"/>
            <a:r>
              <a:rPr lang="en-US" dirty="0"/>
              <a:t>Bring the Student Chapters more into the fold with the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5974E-8C3D-4C14-B6FC-671CC2E093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90F99-89A5-4996-96AB-74F5D3C2617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E95F89-96EF-A548-84A3-934B2C601EDF}" type="datetime1">
              <a:rPr lang="en-US" smtClean="0"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299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0AC18D9167040B343E66BA792360F" ma:contentTypeVersion="11" ma:contentTypeDescription="Create a new document." ma:contentTypeScope="" ma:versionID="78a5f45417b7b77d29230878b167d60f">
  <xsd:schema xmlns:xsd="http://www.w3.org/2001/XMLSchema" xmlns:xs="http://www.w3.org/2001/XMLSchema" xmlns:p="http://schemas.microsoft.com/office/2006/metadata/properties" xmlns:ns3="38ae5b8f-f462-4440-a5dd-9b7f837c1630" xmlns:ns4="3a4ca36d-3634-4907-9686-1059fdce6d09" targetNamespace="http://schemas.microsoft.com/office/2006/metadata/properties" ma:root="true" ma:fieldsID="1fa0872e1a65cf10a25bea16016fa960" ns3:_="" ns4:_="">
    <xsd:import namespace="38ae5b8f-f462-4440-a5dd-9b7f837c1630"/>
    <xsd:import namespace="3a4ca36d-3634-4907-9686-1059fdce6d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e5b8f-f462-4440-a5dd-9b7f837c16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ca36d-3634-4907-9686-1059fdce6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4871E7-00C6-4F47-932C-AC3FEAA35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ae5b8f-f462-4440-a5dd-9b7f837c1630"/>
    <ds:schemaRef ds:uri="3a4ca36d-3634-4907-9686-1059fdce6d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37B1F4-7D7C-4FCD-8655-323BAA7C59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33F6D-598C-41CC-813C-515101E90C53}">
  <ds:schemaRefs>
    <ds:schemaRef ds:uri="38ae5b8f-f462-4440-a5dd-9b7f837c163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a4ca36d-3634-4907-9686-1059fdce6d0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6791</TotalTime>
  <Words>351</Words>
  <Application>Microsoft Macintosh PowerPoint</Application>
  <PresentationFormat>On-screen Show (4:3)</PresentationFormat>
  <Paragraphs>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Lucida Grande</vt:lpstr>
      <vt:lpstr>Times New Roman</vt:lpstr>
      <vt:lpstr>Verdana</vt:lpstr>
      <vt:lpstr>Wingdings</vt:lpstr>
      <vt:lpstr>IEEE-Template</vt:lpstr>
      <vt:lpstr>1_Custom Design</vt:lpstr>
      <vt:lpstr>IEEE Central Texas Section 2022 Winter Leadership Planning Meeting Saturday, January 22, 2022 in-person at Texas State University AND Virtual via WebEx</vt:lpstr>
      <vt:lpstr>2022 CTS Student Leadership </vt:lpstr>
      <vt:lpstr>Student Organizations</vt:lpstr>
      <vt:lpstr>Funding &amp; Ambition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227</cp:revision>
  <cp:lastPrinted>2018-08-07T14:39:51Z</cp:lastPrinted>
  <dcterms:created xsi:type="dcterms:W3CDTF">2012-12-04T23:01:03Z</dcterms:created>
  <dcterms:modified xsi:type="dcterms:W3CDTF">2022-01-21T21:16:57Z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0x010100BA70AC18D9167040B343E66BA792360F</vt:lpwstr>
  </property>
</Properties>
</file>