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9" r:id="rId6"/>
    <p:sldId id="261" r:id="rId7"/>
    <p:sldId id="262" r:id="rId8"/>
    <p:sldId id="263" r:id="rId9"/>
    <p:sldId id="265" r:id="rId10"/>
    <p:sldId id="264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380"/>
    <a:srgbClr val="00833C"/>
    <a:srgbClr val="69BE28"/>
    <a:srgbClr val="75BD1C"/>
    <a:srgbClr val="78BF43"/>
    <a:srgbClr val="0066A1"/>
    <a:srgbClr val="CC0033"/>
    <a:srgbClr val="E37222"/>
    <a:srgbClr val="FDC82F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58"/>
    <p:restoredTop sz="94658"/>
  </p:normalViewPr>
  <p:slideViewPr>
    <p:cSldViewPr snapToGrid="0" snapToObjects="1">
      <p:cViewPr>
        <p:scale>
          <a:sx n="95" d="100"/>
          <a:sy n="95" d="100"/>
        </p:scale>
        <p:origin x="22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Collier" userId="0b82484f-c227-4b7d-940a-cb071b23d280" providerId="ADAL" clId="{E1289DBE-EC98-4C9F-B966-722C71606BE7}"/>
    <pc:docChg chg="undo redo custSel addSld delSld modSld sldOrd">
      <pc:chgData name="Diane Collier" userId="0b82484f-c227-4b7d-940a-cb071b23d280" providerId="ADAL" clId="{E1289DBE-EC98-4C9F-B966-722C71606BE7}" dt="2022-04-02T12:18:52.284" v="2444" actId="14100"/>
      <pc:docMkLst>
        <pc:docMk/>
      </pc:docMkLst>
      <pc:sldChg chg="del">
        <pc:chgData name="Diane Collier" userId="0b82484f-c227-4b7d-940a-cb071b23d280" providerId="ADAL" clId="{E1289DBE-EC98-4C9F-B966-722C71606BE7}" dt="2022-04-01T03:05:22.103" v="0" actId="2696"/>
        <pc:sldMkLst>
          <pc:docMk/>
          <pc:sldMk cId="1640688342" sldId="257"/>
        </pc:sldMkLst>
      </pc:sldChg>
      <pc:sldChg chg="del">
        <pc:chgData name="Diane Collier" userId="0b82484f-c227-4b7d-940a-cb071b23d280" providerId="ADAL" clId="{E1289DBE-EC98-4C9F-B966-722C71606BE7}" dt="2022-04-01T03:06:13.062" v="26" actId="2696"/>
        <pc:sldMkLst>
          <pc:docMk/>
          <pc:sldMk cId="3888752978" sldId="258"/>
        </pc:sldMkLst>
      </pc:sldChg>
      <pc:sldChg chg="delSp modSp mod">
        <pc:chgData name="Diane Collier" userId="0b82484f-c227-4b7d-940a-cb071b23d280" providerId="ADAL" clId="{E1289DBE-EC98-4C9F-B966-722C71606BE7}" dt="2022-04-02T12:16:40.832" v="2409" actId="255"/>
        <pc:sldMkLst>
          <pc:docMk/>
          <pc:sldMk cId="70155051" sldId="259"/>
        </pc:sldMkLst>
        <pc:spChg chg="mod">
          <ac:chgData name="Diane Collier" userId="0b82484f-c227-4b7d-940a-cb071b23d280" providerId="ADAL" clId="{E1289DBE-EC98-4C9F-B966-722C71606BE7}" dt="2022-04-01T03:07:20.431" v="64" actId="20577"/>
          <ac:spMkLst>
            <pc:docMk/>
            <pc:sldMk cId="70155051" sldId="259"/>
            <ac:spMk id="2" creationId="{45D23510-A603-E547-975A-B6891567AFD8}"/>
          </ac:spMkLst>
        </pc:spChg>
        <pc:spChg chg="mod">
          <ac:chgData name="Diane Collier" userId="0b82484f-c227-4b7d-940a-cb071b23d280" providerId="ADAL" clId="{E1289DBE-EC98-4C9F-B966-722C71606BE7}" dt="2022-04-02T12:16:40.832" v="2409" actId="255"/>
          <ac:spMkLst>
            <pc:docMk/>
            <pc:sldMk cId="70155051" sldId="259"/>
            <ac:spMk id="3" creationId="{4C8490F5-A330-C64F-B83F-4FB6B0DD0A26}"/>
          </ac:spMkLst>
        </pc:spChg>
        <pc:spChg chg="del">
          <ac:chgData name="Diane Collier" userId="0b82484f-c227-4b7d-940a-cb071b23d280" providerId="ADAL" clId="{E1289DBE-EC98-4C9F-B966-722C71606BE7}" dt="2022-04-01T03:07:44.735" v="65" actId="21"/>
          <ac:spMkLst>
            <pc:docMk/>
            <pc:sldMk cId="70155051" sldId="259"/>
            <ac:spMk id="5" creationId="{99123C68-7C0A-4942-AC23-90DB5F1E4BA8}"/>
          </ac:spMkLst>
        </pc:spChg>
      </pc:sldChg>
      <pc:sldChg chg="modSp new mod ord">
        <pc:chgData name="Diane Collier" userId="0b82484f-c227-4b7d-940a-cb071b23d280" providerId="ADAL" clId="{E1289DBE-EC98-4C9F-B966-722C71606BE7}" dt="2022-04-02T12:15:51.603" v="2407" actId="20577"/>
        <pc:sldMkLst>
          <pc:docMk/>
          <pc:sldMk cId="913223085" sldId="260"/>
        </pc:sldMkLst>
        <pc:spChg chg="mod">
          <ac:chgData name="Diane Collier" userId="0b82484f-c227-4b7d-940a-cb071b23d280" providerId="ADAL" clId="{E1289DBE-EC98-4C9F-B966-722C71606BE7}" dt="2022-04-02T04:51:16.332" v="1945" actId="20577"/>
          <ac:spMkLst>
            <pc:docMk/>
            <pc:sldMk cId="913223085" sldId="260"/>
            <ac:spMk id="2" creationId="{A6686843-74EA-4EA6-873D-504B6DB4DB11}"/>
          </ac:spMkLst>
        </pc:spChg>
        <pc:spChg chg="mod">
          <ac:chgData name="Diane Collier" userId="0b82484f-c227-4b7d-940a-cb071b23d280" providerId="ADAL" clId="{E1289DBE-EC98-4C9F-B966-722C71606BE7}" dt="2022-04-02T12:15:51.603" v="2407" actId="20577"/>
          <ac:spMkLst>
            <pc:docMk/>
            <pc:sldMk cId="913223085" sldId="260"/>
            <ac:spMk id="3" creationId="{3EF2747E-EA77-470C-938E-369B461932D3}"/>
          </ac:spMkLst>
        </pc:spChg>
        <pc:spChg chg="mod">
          <ac:chgData name="Diane Collier" userId="0b82484f-c227-4b7d-940a-cb071b23d280" providerId="ADAL" clId="{E1289DBE-EC98-4C9F-B966-722C71606BE7}" dt="2022-04-02T04:52:28.846" v="1958" actId="6549"/>
          <ac:spMkLst>
            <pc:docMk/>
            <pc:sldMk cId="913223085" sldId="260"/>
            <ac:spMk id="5" creationId="{CAF1225A-CE01-42EB-BC99-0F011DC3C415}"/>
          </ac:spMkLst>
        </pc:spChg>
      </pc:sldChg>
      <pc:sldChg chg="modSp del mod">
        <pc:chgData name="Diane Collier" userId="0b82484f-c227-4b7d-940a-cb071b23d280" providerId="ADAL" clId="{E1289DBE-EC98-4C9F-B966-722C71606BE7}" dt="2022-04-01T03:06:33.563" v="27" actId="2696"/>
        <pc:sldMkLst>
          <pc:docMk/>
          <pc:sldMk cId="3492025848" sldId="260"/>
        </pc:sldMkLst>
        <pc:spChg chg="mod">
          <ac:chgData name="Diane Collier" userId="0b82484f-c227-4b7d-940a-cb071b23d280" providerId="ADAL" clId="{E1289DBE-EC98-4C9F-B966-722C71606BE7}" dt="2022-04-01T03:05:45.963" v="1"/>
          <ac:spMkLst>
            <pc:docMk/>
            <pc:sldMk cId="3492025848" sldId="260"/>
            <ac:spMk id="5" creationId="{54FD82C0-1879-4043-807B-92CA8A707B25}"/>
          </ac:spMkLst>
        </pc:spChg>
        <pc:spChg chg="mod">
          <ac:chgData name="Diane Collier" userId="0b82484f-c227-4b7d-940a-cb071b23d280" providerId="ADAL" clId="{E1289DBE-EC98-4C9F-B966-722C71606BE7}" dt="2022-04-01T03:06:00.762" v="25" actId="6549"/>
          <ac:spMkLst>
            <pc:docMk/>
            <pc:sldMk cId="3492025848" sldId="260"/>
            <ac:spMk id="6" creationId="{C5FE5E9B-AC12-B848-9857-2C6A291AC2E0}"/>
          </ac:spMkLst>
        </pc:spChg>
      </pc:sldChg>
      <pc:sldChg chg="addSp delSp modSp new mod">
        <pc:chgData name="Diane Collier" userId="0b82484f-c227-4b7d-940a-cb071b23d280" providerId="ADAL" clId="{E1289DBE-EC98-4C9F-B966-722C71606BE7}" dt="2022-04-02T12:18:01.925" v="2443" actId="20577"/>
        <pc:sldMkLst>
          <pc:docMk/>
          <pc:sldMk cId="4167333068" sldId="261"/>
        </pc:sldMkLst>
        <pc:spChg chg="mod">
          <ac:chgData name="Diane Collier" userId="0b82484f-c227-4b7d-940a-cb071b23d280" providerId="ADAL" clId="{E1289DBE-EC98-4C9F-B966-722C71606BE7}" dt="2022-04-01T15:01:47.340" v="953" actId="20577"/>
          <ac:spMkLst>
            <pc:docMk/>
            <pc:sldMk cId="4167333068" sldId="261"/>
            <ac:spMk id="2" creationId="{0C859D75-85A9-45FE-A7EA-353E605BBB48}"/>
          </ac:spMkLst>
        </pc:spChg>
        <pc:spChg chg="mod">
          <ac:chgData name="Diane Collier" userId="0b82484f-c227-4b7d-940a-cb071b23d280" providerId="ADAL" clId="{E1289DBE-EC98-4C9F-B966-722C71606BE7}" dt="2022-04-02T12:18:01.925" v="2443" actId="20577"/>
          <ac:spMkLst>
            <pc:docMk/>
            <pc:sldMk cId="4167333068" sldId="261"/>
            <ac:spMk id="3" creationId="{47BF6B92-5304-48E4-8E5D-14DFDD6A5228}"/>
          </ac:spMkLst>
        </pc:spChg>
        <pc:spChg chg="del">
          <ac:chgData name="Diane Collier" userId="0b82484f-c227-4b7d-940a-cb071b23d280" providerId="ADAL" clId="{E1289DBE-EC98-4C9F-B966-722C71606BE7}" dt="2022-04-02T03:22:18.378" v="1103" actId="478"/>
          <ac:spMkLst>
            <pc:docMk/>
            <pc:sldMk cId="4167333068" sldId="261"/>
            <ac:spMk id="5" creationId="{73E58997-9EF0-4B1E-B17F-FEB2797663D4}"/>
          </ac:spMkLst>
        </pc:spChg>
        <pc:picChg chg="add mod">
          <ac:chgData name="Diane Collier" userId="0b82484f-c227-4b7d-940a-cb071b23d280" providerId="ADAL" clId="{E1289DBE-EC98-4C9F-B966-722C71606BE7}" dt="2022-04-02T03:51:33.994" v="1429" actId="14100"/>
          <ac:picMkLst>
            <pc:docMk/>
            <pc:sldMk cId="4167333068" sldId="261"/>
            <ac:picMk id="7" creationId="{6D86A844-3D45-4198-AB5A-B184473418D6}"/>
          </ac:picMkLst>
        </pc:picChg>
      </pc:sldChg>
      <pc:sldChg chg="addSp delSp modSp new mod">
        <pc:chgData name="Diane Collier" userId="0b82484f-c227-4b7d-940a-cb071b23d280" providerId="ADAL" clId="{E1289DBE-EC98-4C9F-B966-722C71606BE7}" dt="2022-04-02T12:18:52.284" v="2444" actId="14100"/>
        <pc:sldMkLst>
          <pc:docMk/>
          <pc:sldMk cId="2895657413" sldId="262"/>
        </pc:sldMkLst>
        <pc:spChg chg="mod">
          <ac:chgData name="Diane Collier" userId="0b82484f-c227-4b7d-940a-cb071b23d280" providerId="ADAL" clId="{E1289DBE-EC98-4C9F-B966-722C71606BE7}" dt="2022-04-02T04:01:41.275" v="1468" actId="1076"/>
          <ac:spMkLst>
            <pc:docMk/>
            <pc:sldMk cId="2895657413" sldId="262"/>
            <ac:spMk id="2" creationId="{711F1E9D-0D90-4A47-B850-F6515C2F7AFC}"/>
          </ac:spMkLst>
        </pc:spChg>
        <pc:spChg chg="del">
          <ac:chgData name="Diane Collier" userId="0b82484f-c227-4b7d-940a-cb071b23d280" providerId="ADAL" clId="{E1289DBE-EC98-4C9F-B966-722C71606BE7}" dt="2022-04-02T03:52:37.066" v="1430" actId="478"/>
          <ac:spMkLst>
            <pc:docMk/>
            <pc:sldMk cId="2895657413" sldId="262"/>
            <ac:spMk id="3" creationId="{35AA5F67-3C2B-4A09-98A4-1C815BDFD15B}"/>
          </ac:spMkLst>
        </pc:spChg>
        <pc:spChg chg="mod">
          <ac:chgData name="Diane Collier" userId="0b82484f-c227-4b7d-940a-cb071b23d280" providerId="ADAL" clId="{E1289DBE-EC98-4C9F-B966-722C71606BE7}" dt="2022-04-01T15:02:27.643" v="977" actId="20577"/>
          <ac:spMkLst>
            <pc:docMk/>
            <pc:sldMk cId="2895657413" sldId="262"/>
            <ac:spMk id="5" creationId="{0F3799A0-3B11-4060-8764-421C32C49C52}"/>
          </ac:spMkLst>
        </pc:spChg>
        <pc:spChg chg="add mod">
          <ac:chgData name="Diane Collier" userId="0b82484f-c227-4b7d-940a-cb071b23d280" providerId="ADAL" clId="{E1289DBE-EC98-4C9F-B966-722C71606BE7}" dt="2022-04-02T03:54:33.519" v="1433" actId="1076"/>
          <ac:spMkLst>
            <pc:docMk/>
            <pc:sldMk cId="2895657413" sldId="262"/>
            <ac:spMk id="7" creationId="{82D85653-2C54-43B1-ABBD-DE9CF87CC0C5}"/>
          </ac:spMkLst>
        </pc:spChg>
        <pc:spChg chg="add mod">
          <ac:chgData name="Diane Collier" userId="0b82484f-c227-4b7d-940a-cb071b23d280" providerId="ADAL" clId="{E1289DBE-EC98-4C9F-B966-722C71606BE7}" dt="2022-04-02T03:54:33.519" v="1433" actId="1076"/>
          <ac:spMkLst>
            <pc:docMk/>
            <pc:sldMk cId="2895657413" sldId="262"/>
            <ac:spMk id="8" creationId="{DCCD2D42-8502-4E28-8CE3-230E764B09DD}"/>
          </ac:spMkLst>
        </pc:spChg>
        <pc:spChg chg="add mod">
          <ac:chgData name="Diane Collier" userId="0b82484f-c227-4b7d-940a-cb071b23d280" providerId="ADAL" clId="{E1289DBE-EC98-4C9F-B966-722C71606BE7}" dt="2022-04-02T04:01:10.317" v="1464" actId="1076"/>
          <ac:spMkLst>
            <pc:docMk/>
            <pc:sldMk cId="2895657413" sldId="262"/>
            <ac:spMk id="9" creationId="{644718DF-513D-4243-9571-EE16FBDF4C6B}"/>
          </ac:spMkLst>
        </pc:spChg>
        <pc:spChg chg="add mod">
          <ac:chgData name="Diane Collier" userId="0b82484f-c227-4b7d-940a-cb071b23d280" providerId="ADAL" clId="{E1289DBE-EC98-4C9F-B966-722C71606BE7}" dt="2022-04-02T03:55:47.250" v="1439" actId="1076"/>
          <ac:spMkLst>
            <pc:docMk/>
            <pc:sldMk cId="2895657413" sldId="262"/>
            <ac:spMk id="10" creationId="{1605117D-9187-484B-B0F2-B042436B165C}"/>
          </ac:spMkLst>
        </pc:spChg>
        <pc:spChg chg="add mod">
          <ac:chgData name="Diane Collier" userId="0b82484f-c227-4b7d-940a-cb071b23d280" providerId="ADAL" clId="{E1289DBE-EC98-4C9F-B966-722C71606BE7}" dt="2022-04-02T04:00:51.942" v="1461" actId="1076"/>
          <ac:spMkLst>
            <pc:docMk/>
            <pc:sldMk cId="2895657413" sldId="262"/>
            <ac:spMk id="11" creationId="{6A6506E8-F798-4E18-8863-5940C1BEFF0C}"/>
          </ac:spMkLst>
        </pc:spChg>
        <pc:spChg chg="add del mod">
          <ac:chgData name="Diane Collier" userId="0b82484f-c227-4b7d-940a-cb071b23d280" providerId="ADAL" clId="{E1289DBE-EC98-4C9F-B966-722C71606BE7}" dt="2022-04-02T03:58:44.671" v="1454" actId="478"/>
          <ac:spMkLst>
            <pc:docMk/>
            <pc:sldMk cId="2895657413" sldId="262"/>
            <ac:spMk id="12" creationId="{B26349FE-F1A8-4F24-B642-04E50910E6BF}"/>
          </ac:spMkLst>
        </pc:spChg>
        <pc:spChg chg="add mod">
          <ac:chgData name="Diane Collier" userId="0b82484f-c227-4b7d-940a-cb071b23d280" providerId="ADAL" clId="{E1289DBE-EC98-4C9F-B966-722C71606BE7}" dt="2022-04-02T04:01:51.476" v="1469" actId="1076"/>
          <ac:spMkLst>
            <pc:docMk/>
            <pc:sldMk cId="2895657413" sldId="262"/>
            <ac:spMk id="13" creationId="{ED5792AC-94C1-4F04-919D-6EA450E4433C}"/>
          </ac:spMkLst>
        </pc:spChg>
        <pc:spChg chg="add del mod">
          <ac:chgData name="Diane Collier" userId="0b82484f-c227-4b7d-940a-cb071b23d280" providerId="ADAL" clId="{E1289DBE-EC98-4C9F-B966-722C71606BE7}" dt="2022-04-02T03:59:24.641" v="1455" actId="478"/>
          <ac:spMkLst>
            <pc:docMk/>
            <pc:sldMk cId="2895657413" sldId="262"/>
            <ac:spMk id="15" creationId="{08910B80-3B8A-4C08-BF90-4AC6A9EF2180}"/>
          </ac:spMkLst>
        </pc:spChg>
        <pc:spChg chg="add mod">
          <ac:chgData name="Diane Collier" userId="0b82484f-c227-4b7d-940a-cb071b23d280" providerId="ADAL" clId="{E1289DBE-EC98-4C9F-B966-722C71606BE7}" dt="2022-04-02T04:01:32.830" v="1466" actId="1076"/>
          <ac:spMkLst>
            <pc:docMk/>
            <pc:sldMk cId="2895657413" sldId="262"/>
            <ac:spMk id="16" creationId="{B4E752BE-1EC1-4423-8A3F-666DF8BCAD14}"/>
          </ac:spMkLst>
        </pc:spChg>
        <pc:spChg chg="add mod">
          <ac:chgData name="Diane Collier" userId="0b82484f-c227-4b7d-940a-cb071b23d280" providerId="ADAL" clId="{E1289DBE-EC98-4C9F-B966-722C71606BE7}" dt="2022-04-02T03:59:51.575" v="1458" actId="1076"/>
          <ac:spMkLst>
            <pc:docMk/>
            <pc:sldMk cId="2895657413" sldId="262"/>
            <ac:spMk id="17" creationId="{EAD09E79-0702-4444-9A46-C156EB8C0236}"/>
          </ac:spMkLst>
        </pc:spChg>
        <pc:picChg chg="add mod">
          <ac:chgData name="Diane Collier" userId="0b82484f-c227-4b7d-940a-cb071b23d280" providerId="ADAL" clId="{E1289DBE-EC98-4C9F-B966-722C71606BE7}" dt="2022-04-02T04:00:56.887" v="1462" actId="1076"/>
          <ac:picMkLst>
            <pc:docMk/>
            <pc:sldMk cId="2895657413" sldId="262"/>
            <ac:picMk id="6" creationId="{13281173-4369-4209-9A7B-832625353716}"/>
          </ac:picMkLst>
        </pc:picChg>
        <pc:picChg chg="add mod">
          <ac:chgData name="Diane Collier" userId="0b82484f-c227-4b7d-940a-cb071b23d280" providerId="ADAL" clId="{E1289DBE-EC98-4C9F-B966-722C71606BE7}" dt="2022-04-02T04:00:51.942" v="1461" actId="1076"/>
          <ac:picMkLst>
            <pc:docMk/>
            <pc:sldMk cId="2895657413" sldId="262"/>
            <ac:picMk id="14" creationId="{26683EEA-D57D-46A8-B889-3CA14CA7774D}"/>
          </ac:picMkLst>
        </pc:picChg>
        <pc:picChg chg="add mod">
          <ac:chgData name="Diane Collier" userId="0b82484f-c227-4b7d-940a-cb071b23d280" providerId="ADAL" clId="{E1289DBE-EC98-4C9F-B966-722C71606BE7}" dt="2022-04-02T03:54:40.165" v="1434" actId="1076"/>
          <ac:picMkLst>
            <pc:docMk/>
            <pc:sldMk cId="2895657413" sldId="262"/>
            <ac:picMk id="1025" creationId="{C49EF52E-79D3-46F4-9696-FC59B774589E}"/>
          </ac:picMkLst>
        </pc:picChg>
        <pc:picChg chg="add mod">
          <ac:chgData name="Diane Collier" userId="0b82484f-c227-4b7d-940a-cb071b23d280" providerId="ADAL" clId="{E1289DBE-EC98-4C9F-B966-722C71606BE7}" dt="2022-04-02T04:01:03.145" v="1463" actId="1076"/>
          <ac:picMkLst>
            <pc:docMk/>
            <pc:sldMk cId="2895657413" sldId="262"/>
            <ac:picMk id="1028" creationId="{275197E4-18E0-4C2F-93BB-6A93817C9C67}"/>
          </ac:picMkLst>
        </pc:picChg>
        <pc:picChg chg="add mod">
          <ac:chgData name="Diane Collier" userId="0b82484f-c227-4b7d-940a-cb071b23d280" providerId="ADAL" clId="{E1289DBE-EC98-4C9F-B966-722C71606BE7}" dt="2022-04-02T04:01:35.551" v="1467" actId="1076"/>
          <ac:picMkLst>
            <pc:docMk/>
            <pc:sldMk cId="2895657413" sldId="262"/>
            <ac:picMk id="1034" creationId="{E0C5A8A9-7E6B-4F5D-A9BA-3521ED26F0B7}"/>
          </ac:picMkLst>
        </pc:picChg>
        <pc:picChg chg="add mod">
          <ac:chgData name="Diane Collier" userId="0b82484f-c227-4b7d-940a-cb071b23d280" providerId="ADAL" clId="{E1289DBE-EC98-4C9F-B966-722C71606BE7}" dt="2022-04-02T12:18:52.284" v="2444" actId="14100"/>
          <ac:picMkLst>
            <pc:docMk/>
            <pc:sldMk cId="2895657413" sldId="262"/>
            <ac:picMk id="1037" creationId="{681B84DA-1739-4C49-B5CF-129AC8A20783}"/>
          </ac:picMkLst>
        </pc:picChg>
      </pc:sldChg>
      <pc:sldChg chg="addSp delSp modSp new mod">
        <pc:chgData name="Diane Collier" userId="0b82484f-c227-4b7d-940a-cb071b23d280" providerId="ADAL" clId="{E1289DBE-EC98-4C9F-B966-722C71606BE7}" dt="2022-04-02T04:26:50.769" v="1606" actId="20577"/>
        <pc:sldMkLst>
          <pc:docMk/>
          <pc:sldMk cId="2262196211" sldId="263"/>
        </pc:sldMkLst>
        <pc:spChg chg="mod">
          <ac:chgData name="Diane Collier" userId="0b82484f-c227-4b7d-940a-cb071b23d280" providerId="ADAL" clId="{E1289DBE-EC98-4C9F-B966-722C71606BE7}" dt="2022-04-01T15:08:28.393" v="1053" actId="20577"/>
          <ac:spMkLst>
            <pc:docMk/>
            <pc:sldMk cId="2262196211" sldId="263"/>
            <ac:spMk id="2" creationId="{EB9B4ED2-D49F-4F41-B9DD-B7264629F4CA}"/>
          </ac:spMkLst>
        </pc:spChg>
        <pc:spChg chg="add del">
          <ac:chgData name="Diane Collier" userId="0b82484f-c227-4b7d-940a-cb071b23d280" providerId="ADAL" clId="{E1289DBE-EC98-4C9F-B966-722C71606BE7}" dt="2022-04-02T04:04:40.356" v="1475" actId="478"/>
          <ac:spMkLst>
            <pc:docMk/>
            <pc:sldMk cId="2262196211" sldId="263"/>
            <ac:spMk id="3" creationId="{BF3609CB-9604-4F5D-918D-CED791E0055B}"/>
          </ac:spMkLst>
        </pc:spChg>
        <pc:spChg chg="del mod">
          <ac:chgData name="Diane Collier" userId="0b82484f-c227-4b7d-940a-cb071b23d280" providerId="ADAL" clId="{E1289DBE-EC98-4C9F-B966-722C71606BE7}" dt="2022-04-02T04:02:21.605" v="1470" actId="478"/>
          <ac:spMkLst>
            <pc:docMk/>
            <pc:sldMk cId="2262196211" sldId="263"/>
            <ac:spMk id="5" creationId="{07373DEE-98B0-4643-AA5E-6ED22C73D41A}"/>
          </ac:spMkLst>
        </pc:spChg>
        <pc:spChg chg="add del">
          <ac:chgData name="Diane Collier" userId="0b82484f-c227-4b7d-940a-cb071b23d280" providerId="ADAL" clId="{E1289DBE-EC98-4C9F-B966-722C71606BE7}" dt="2022-04-02T04:03:59.614" v="1473" actId="22"/>
          <ac:spMkLst>
            <pc:docMk/>
            <pc:sldMk cId="2262196211" sldId="263"/>
            <ac:spMk id="7" creationId="{DB872028-B0C9-4068-A2C7-14EDB71AD70D}"/>
          </ac:spMkLst>
        </pc:spChg>
        <pc:spChg chg="add mod">
          <ac:chgData name="Diane Collier" userId="0b82484f-c227-4b7d-940a-cb071b23d280" providerId="ADAL" clId="{E1289DBE-EC98-4C9F-B966-722C71606BE7}" dt="2022-04-02T04:23:27.633" v="1546" actId="1076"/>
          <ac:spMkLst>
            <pc:docMk/>
            <pc:sldMk cId="2262196211" sldId="263"/>
            <ac:spMk id="10" creationId="{414E7D02-8366-46AE-930D-431C7818A398}"/>
          </ac:spMkLst>
        </pc:spChg>
        <pc:spChg chg="add del mod">
          <ac:chgData name="Diane Collier" userId="0b82484f-c227-4b7d-940a-cb071b23d280" providerId="ADAL" clId="{E1289DBE-EC98-4C9F-B966-722C71606BE7}" dt="2022-04-02T04:11:49.716" v="1485" actId="21"/>
          <ac:spMkLst>
            <pc:docMk/>
            <pc:sldMk cId="2262196211" sldId="263"/>
            <ac:spMk id="12" creationId="{CC62BB78-5716-49CE-A3C5-8D51DAD27B52}"/>
          </ac:spMkLst>
        </pc:spChg>
        <pc:spChg chg="add del mod">
          <ac:chgData name="Diane Collier" userId="0b82484f-c227-4b7d-940a-cb071b23d280" providerId="ADAL" clId="{E1289DBE-EC98-4C9F-B966-722C71606BE7}" dt="2022-04-02T04:12:32.517" v="1488" actId="21"/>
          <ac:spMkLst>
            <pc:docMk/>
            <pc:sldMk cId="2262196211" sldId="263"/>
            <ac:spMk id="13" creationId="{1DB051BB-7DFD-43CB-9E7E-CB998672B4A4}"/>
          </ac:spMkLst>
        </pc:spChg>
        <pc:spChg chg="add mod">
          <ac:chgData name="Diane Collier" userId="0b82484f-c227-4b7d-940a-cb071b23d280" providerId="ADAL" clId="{E1289DBE-EC98-4C9F-B966-722C71606BE7}" dt="2022-04-02T04:23:46.767" v="1549" actId="1076"/>
          <ac:spMkLst>
            <pc:docMk/>
            <pc:sldMk cId="2262196211" sldId="263"/>
            <ac:spMk id="15" creationId="{5E2EB78A-6C64-4556-BFAC-7C4628447E1A}"/>
          </ac:spMkLst>
        </pc:spChg>
        <pc:spChg chg="add del mod">
          <ac:chgData name="Diane Collier" userId="0b82484f-c227-4b7d-940a-cb071b23d280" providerId="ADAL" clId="{E1289DBE-EC98-4C9F-B966-722C71606BE7}" dt="2022-04-02T04:23:46.767" v="1549" actId="1076"/>
          <ac:spMkLst>
            <pc:docMk/>
            <pc:sldMk cId="2262196211" sldId="263"/>
            <ac:spMk id="16" creationId="{B564D76C-042C-4933-AA9C-4E7BB25CC808}"/>
          </ac:spMkLst>
        </pc:spChg>
        <pc:spChg chg="add mod">
          <ac:chgData name="Diane Collier" userId="0b82484f-c227-4b7d-940a-cb071b23d280" providerId="ADAL" clId="{E1289DBE-EC98-4C9F-B966-722C71606BE7}" dt="2022-04-02T04:23:46.767" v="1549" actId="1076"/>
          <ac:spMkLst>
            <pc:docMk/>
            <pc:sldMk cId="2262196211" sldId="263"/>
            <ac:spMk id="18" creationId="{D2B42E88-2DCD-47B7-B4F3-4C4186FD9F12}"/>
          </ac:spMkLst>
        </pc:spChg>
        <pc:spChg chg="add mod">
          <ac:chgData name="Diane Collier" userId="0b82484f-c227-4b7d-940a-cb071b23d280" providerId="ADAL" clId="{E1289DBE-EC98-4C9F-B966-722C71606BE7}" dt="2022-04-02T04:24:51.048" v="1565" actId="20577"/>
          <ac:spMkLst>
            <pc:docMk/>
            <pc:sldMk cId="2262196211" sldId="263"/>
            <ac:spMk id="20" creationId="{05209A39-D153-4528-A7E9-5E9751F6FD2B}"/>
          </ac:spMkLst>
        </pc:spChg>
        <pc:spChg chg="add mod">
          <ac:chgData name="Diane Collier" userId="0b82484f-c227-4b7d-940a-cb071b23d280" providerId="ADAL" clId="{E1289DBE-EC98-4C9F-B966-722C71606BE7}" dt="2022-04-02T04:26:50.769" v="1606" actId="20577"/>
          <ac:spMkLst>
            <pc:docMk/>
            <pc:sldMk cId="2262196211" sldId="263"/>
            <ac:spMk id="21" creationId="{447A960F-234E-4EA8-B63F-B97C1F60FD03}"/>
          </ac:spMkLst>
        </pc:spChg>
        <pc:picChg chg="add mod">
          <ac:chgData name="Diane Collier" userId="0b82484f-c227-4b7d-940a-cb071b23d280" providerId="ADAL" clId="{E1289DBE-EC98-4C9F-B966-722C71606BE7}" dt="2022-04-02T04:23:31.837" v="1548" actId="1076"/>
          <ac:picMkLst>
            <pc:docMk/>
            <pc:sldMk cId="2262196211" sldId="263"/>
            <ac:picMk id="8" creationId="{1FDD3105-6F23-4403-B603-21DAAF26E521}"/>
          </ac:picMkLst>
        </pc:picChg>
      </pc:sldChg>
      <pc:sldChg chg="modSp new mod">
        <pc:chgData name="Diane Collier" userId="0b82484f-c227-4b7d-940a-cb071b23d280" providerId="ADAL" clId="{E1289DBE-EC98-4C9F-B966-722C71606BE7}" dt="2022-04-02T05:04:03.303" v="2003" actId="6549"/>
        <pc:sldMkLst>
          <pc:docMk/>
          <pc:sldMk cId="1071176195" sldId="264"/>
        </pc:sldMkLst>
        <pc:spChg chg="mod">
          <ac:chgData name="Diane Collier" userId="0b82484f-c227-4b7d-940a-cb071b23d280" providerId="ADAL" clId="{E1289DBE-EC98-4C9F-B966-722C71606BE7}" dt="2022-04-01T15:07:53.991" v="1042" actId="20577"/>
          <ac:spMkLst>
            <pc:docMk/>
            <pc:sldMk cId="1071176195" sldId="264"/>
            <ac:spMk id="2" creationId="{475DCB9E-5243-44AD-ABAC-E5D7813700C8}"/>
          </ac:spMkLst>
        </pc:spChg>
        <pc:spChg chg="mod">
          <ac:chgData name="Diane Collier" userId="0b82484f-c227-4b7d-940a-cb071b23d280" providerId="ADAL" clId="{E1289DBE-EC98-4C9F-B966-722C71606BE7}" dt="2022-04-02T05:04:03.303" v="2003" actId="6549"/>
          <ac:spMkLst>
            <pc:docMk/>
            <pc:sldMk cId="1071176195" sldId="264"/>
            <ac:spMk id="3" creationId="{0F9AA971-1611-4ABF-B9B6-3E3FDE308B37}"/>
          </ac:spMkLst>
        </pc:spChg>
        <pc:spChg chg="mod">
          <ac:chgData name="Diane Collier" userId="0b82484f-c227-4b7d-940a-cb071b23d280" providerId="ADAL" clId="{E1289DBE-EC98-4C9F-B966-722C71606BE7}" dt="2022-04-02T04:39:32.370" v="1865" actId="20577"/>
          <ac:spMkLst>
            <pc:docMk/>
            <pc:sldMk cId="1071176195" sldId="264"/>
            <ac:spMk id="5" creationId="{14900C8D-A779-4C6D-AD9F-DDB366365DE7}"/>
          </ac:spMkLst>
        </pc:spChg>
      </pc:sldChg>
      <pc:sldChg chg="addSp modSp new mod">
        <pc:chgData name="Diane Collier" userId="0b82484f-c227-4b7d-940a-cb071b23d280" providerId="ADAL" clId="{E1289DBE-EC98-4C9F-B966-722C71606BE7}" dt="2022-04-02T05:02:41.276" v="1976" actId="6549"/>
        <pc:sldMkLst>
          <pc:docMk/>
          <pc:sldMk cId="3235662425" sldId="265"/>
        </pc:sldMkLst>
        <pc:spChg chg="mod">
          <ac:chgData name="Diane Collier" userId="0b82484f-c227-4b7d-940a-cb071b23d280" providerId="ADAL" clId="{E1289DBE-EC98-4C9F-B966-722C71606BE7}" dt="2022-04-02T05:02:41.276" v="1976" actId="6549"/>
          <ac:spMkLst>
            <pc:docMk/>
            <pc:sldMk cId="3235662425" sldId="265"/>
            <ac:spMk id="2" creationId="{87A7D8EF-3197-4E09-B282-360EC9E6E94E}"/>
          </ac:spMkLst>
        </pc:spChg>
        <pc:spChg chg="mod">
          <ac:chgData name="Diane Collier" userId="0b82484f-c227-4b7d-940a-cb071b23d280" providerId="ADAL" clId="{E1289DBE-EC98-4C9F-B966-722C71606BE7}" dt="2022-04-02T04:38:26.490" v="1826" actId="20577"/>
          <ac:spMkLst>
            <pc:docMk/>
            <pc:sldMk cId="3235662425" sldId="265"/>
            <ac:spMk id="3" creationId="{62F82241-54C4-484B-A633-FC923ED8B029}"/>
          </ac:spMkLst>
        </pc:spChg>
        <pc:spChg chg="mod">
          <ac:chgData name="Diane Collier" userId="0b82484f-c227-4b7d-940a-cb071b23d280" providerId="ADAL" clId="{E1289DBE-EC98-4C9F-B966-722C71606BE7}" dt="2022-04-02T04:28:27.760" v="1616" actId="20577"/>
          <ac:spMkLst>
            <pc:docMk/>
            <pc:sldMk cId="3235662425" sldId="265"/>
            <ac:spMk id="5" creationId="{924D9A93-275B-44A6-95F6-C12DAF1A0216}"/>
          </ac:spMkLst>
        </pc:spChg>
        <pc:picChg chg="add mod">
          <ac:chgData name="Diane Collier" userId="0b82484f-c227-4b7d-940a-cb071b23d280" providerId="ADAL" clId="{E1289DBE-EC98-4C9F-B966-722C71606BE7}" dt="2022-04-02T04:36:15.569" v="1743" actId="1076"/>
          <ac:picMkLst>
            <pc:docMk/>
            <pc:sldMk cId="3235662425" sldId="265"/>
            <ac:picMk id="6" creationId="{3428BA0C-E6C0-4BC7-BA01-9F52AD9B0067}"/>
          </ac:picMkLst>
        </pc:picChg>
      </pc:sldChg>
      <pc:sldChg chg="new del">
        <pc:chgData name="Diane Collier" userId="0b82484f-c227-4b7d-940a-cb071b23d280" providerId="ADAL" clId="{E1289DBE-EC98-4C9F-B966-722C71606BE7}" dt="2022-04-02T05:02:28.612" v="1966" actId="2696"/>
        <pc:sldMkLst>
          <pc:docMk/>
          <pc:sldMk cId="94816324" sldId="266"/>
        </pc:sldMkLst>
      </pc:sldChg>
      <pc:sldChg chg="new del">
        <pc:chgData name="Diane Collier" userId="0b82484f-c227-4b7d-940a-cb071b23d280" providerId="ADAL" clId="{E1289DBE-EC98-4C9F-B966-722C71606BE7}" dt="2022-04-02T04:56:21.383" v="1960" actId="2696"/>
        <pc:sldMkLst>
          <pc:docMk/>
          <pc:sldMk cId="3254918176" sldId="266"/>
        </pc:sldMkLst>
      </pc:sldChg>
    </pc:docChg>
  </pc:docChgLst>
  <pc:docChgLst>
    <pc:chgData name="Diane Collier" userId="0b82484f-c227-4b7d-940a-cb071b23d280" providerId="ADAL" clId="{5BC038FB-5352-4D11-ACD0-D6DFB827559D}"/>
    <pc:docChg chg="undo custSel modSld">
      <pc:chgData name="Diane Collier" userId="0b82484f-c227-4b7d-940a-cb071b23d280" providerId="ADAL" clId="{5BC038FB-5352-4D11-ACD0-D6DFB827559D}" dt="2022-09-15T03:19:46.527" v="20" actId="6549"/>
      <pc:docMkLst>
        <pc:docMk/>
      </pc:docMkLst>
      <pc:sldChg chg="modSp mod">
        <pc:chgData name="Diane Collier" userId="0b82484f-c227-4b7d-940a-cb071b23d280" providerId="ADAL" clId="{5BC038FB-5352-4D11-ACD0-D6DFB827559D}" dt="2022-09-15T03:19:46.527" v="20" actId="6549"/>
        <pc:sldMkLst>
          <pc:docMk/>
          <pc:sldMk cId="913223085" sldId="260"/>
        </pc:sldMkLst>
        <pc:spChg chg="mod">
          <ac:chgData name="Diane Collier" userId="0b82484f-c227-4b7d-940a-cb071b23d280" providerId="ADAL" clId="{5BC038FB-5352-4D11-ACD0-D6DFB827559D}" dt="2022-09-15T03:19:10.159" v="18" actId="20577"/>
          <ac:spMkLst>
            <pc:docMk/>
            <pc:sldMk cId="913223085" sldId="260"/>
            <ac:spMk id="3" creationId="{3EF2747E-EA77-470C-938E-369B461932D3}"/>
          </ac:spMkLst>
        </pc:spChg>
        <pc:spChg chg="mod">
          <ac:chgData name="Diane Collier" userId="0b82484f-c227-4b7d-940a-cb071b23d280" providerId="ADAL" clId="{5BC038FB-5352-4D11-ACD0-D6DFB827559D}" dt="2022-09-15T03:19:46.527" v="20" actId="6549"/>
          <ac:spMkLst>
            <pc:docMk/>
            <pc:sldMk cId="913223085" sldId="260"/>
            <ac:spMk id="5" creationId="{CAF1225A-CE01-42EB-BC99-0F011DC3C4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gif"/><Relationship Id="rId7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gif"/><Relationship Id="rId7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32A48247-23EF-3F4B-9CC7-4A6E79911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84338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84217-5037-CC4F-B698-E43F4FAC31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021" y="664381"/>
            <a:ext cx="1828800" cy="1828800"/>
          </a:xfrm>
          <a:prstGeom prst="rect">
            <a:avLst/>
          </a:prstGeom>
        </p:spPr>
      </p:pic>
      <p:pic>
        <p:nvPicPr>
          <p:cNvPr id="9" name="Picture 8" descr="A picture containing sky, outdoor, light&#10;&#10;Description automatically generated">
            <a:extLst>
              <a:ext uri="{FF2B5EF4-FFF2-40B4-BE49-F238E27FC236}">
                <a16:creationId xmlns:a16="http://schemas.microsoft.com/office/drawing/2014/main" id="{BA528BB1-8870-154A-A860-A0EF76E504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2782" y="664381"/>
            <a:ext cx="1828800" cy="1828800"/>
          </a:xfrm>
          <a:prstGeom prst="rect">
            <a:avLst/>
          </a:prstGeom>
        </p:spPr>
      </p:pic>
      <p:pic>
        <p:nvPicPr>
          <p:cNvPr id="14" name="Picture 13" descr="A picture containing light, laser&#10;&#10;Description automatically generated">
            <a:extLst>
              <a:ext uri="{FF2B5EF4-FFF2-40B4-BE49-F238E27FC236}">
                <a16:creationId xmlns:a16="http://schemas.microsoft.com/office/drawing/2014/main" id="{2DCB5B20-D9CB-D648-A1A0-76562732AE3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3585" y="664381"/>
            <a:ext cx="1828800" cy="1828800"/>
          </a:xfrm>
          <a:prstGeom prst="rect">
            <a:avLst/>
          </a:prstGeom>
        </p:spPr>
      </p:pic>
      <p:pic>
        <p:nvPicPr>
          <p:cNvPr id="17" name="Picture 16" descr="A picture containing person, key&#10;&#10;Description automatically generated">
            <a:extLst>
              <a:ext uri="{FF2B5EF4-FFF2-40B4-BE49-F238E27FC236}">
                <a16:creationId xmlns:a16="http://schemas.microsoft.com/office/drawing/2014/main" id="{9AAB68E8-341E-4A47-BC3B-A319F7EFAC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84389" y="664381"/>
            <a:ext cx="1828800" cy="1828800"/>
          </a:xfrm>
          <a:prstGeom prst="rect">
            <a:avLst/>
          </a:prstGeom>
        </p:spPr>
      </p:pic>
      <p:pic>
        <p:nvPicPr>
          <p:cNvPr id="19" name="Picture 18" descr="A picture containing person&#10;&#10;Description automatically generated">
            <a:extLst>
              <a:ext uri="{FF2B5EF4-FFF2-40B4-BE49-F238E27FC236}">
                <a16:creationId xmlns:a16="http://schemas.microsoft.com/office/drawing/2014/main" id="{21A028D9-6286-3948-9D77-17C3CA447C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5193" y="664381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5C7EAE-3DFD-4247-8898-A51A1D1E5E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A6DA0B-141D-4C4D-A312-C238D711C21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843380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843380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3766DF90-0B0C-EE42-97CE-21E7BED2C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84338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7B03B7-9CAA-B343-A35D-1E5BBBBE49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081DF7-99EE-E248-8F68-AB82979E08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891D6FF-DED3-BC4C-AEA8-7B6219AEE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D6408-9BDD-804D-A0DD-50B2CD9FF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891BB-6AB9-3B42-B74F-C34004006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5FC04311-CE25-D544-A8BC-AED4709CB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D05868-0F6B-CD41-B67A-5EAEB64B6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E1174D-8CE3-EC42-A3FC-E580525D4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63469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squito net&#10;&#10;Description automatically generated">
            <a:extLst>
              <a:ext uri="{FF2B5EF4-FFF2-40B4-BE49-F238E27FC236}">
                <a16:creationId xmlns:a16="http://schemas.microsoft.com/office/drawing/2014/main" id="{3B5E7299-7C4E-864C-B666-FC48D8573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0FFAB7-F7B7-FB4F-ABB2-21F385E367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7A0850-0A33-A244-B865-2E9C950FF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FEC22FF2-671A-234C-9D88-8C92B1E85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F72EA-118D-0549-B3F1-37804FB90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9C4BE1-2A00-8348-B7F0-65931C87C9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F4E5FB-74F5-8A4C-B4B3-627B9F92ED2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7427" y="-7434"/>
            <a:ext cx="9162288" cy="512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4F38D-00B9-0A40-9345-868108D94D5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flipH="1" flipV="1">
            <a:off x="-10522" y="4639256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843380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hyperlink" Target="https://www.tryengineering.org/" TargetMode="External"/><Relationship Id="rId7" Type="http://schemas.openxmlformats.org/officeDocument/2006/relationships/hyperlink" Target="https://www.mathcounts.org/" TargetMode="External"/><Relationship Id="rId12" Type="http://schemas.openxmlformats.org/officeDocument/2006/relationships/hyperlink" Target="https://ieeeusa.org/volunteers/youth-resourc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hyperlink" Target="https://discovere.org/volunteer/" TargetMode="External"/><Relationship Id="rId10" Type="http://schemas.openxmlformats.org/officeDocument/2006/relationships/hyperlink" Target="https://www.firstinspires.org/robotics/frc" TargetMode="External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openxmlformats.org/officeDocument/2006/relationships/hyperlink" Target="https://www.photonicssociety.org/education-careers/pre-university-outreach-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usa.org/careers/employment/network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s.ieee.org/spax/spax-events/" TargetMode="External"/><Relationship Id="rId5" Type="http://schemas.openxmlformats.org/officeDocument/2006/relationships/hyperlink" Target="https://hac.ieee.org/" TargetMode="External"/><Relationship Id="rId4" Type="http://schemas.openxmlformats.org/officeDocument/2006/relationships/hyperlink" Target="https://tryengineering.org/engineering-lesson-plan-toolki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mte.ieee.org/pes-csac/pes-res-for-kid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EFE0-80D8-D942-8A07-DB257B57D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5 PACE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6688-55C9-0642-B490-D72E243AC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Diane Bowen Collier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891348"/>
            <a:ext cx="7886700" cy="3646073"/>
          </a:xfrm>
        </p:spPr>
        <p:txBody>
          <a:bodyPr>
            <a:normAutofit/>
          </a:bodyPr>
          <a:lstStyle/>
          <a:p>
            <a:r>
              <a:rPr lang="en-US" sz="1800" dirty="0"/>
              <a:t>PACE stands for Professional Activities Committee for Engineers. </a:t>
            </a:r>
          </a:p>
          <a:p>
            <a:r>
              <a:rPr lang="en-US" sz="1800" b="0" i="0" dirty="0">
                <a:solidFill>
                  <a:srgbClr val="444444"/>
                </a:solidFill>
                <a:effectLst/>
              </a:rPr>
              <a:t>Professional activities are aimed at elevating the professional status of technical professionals. </a:t>
            </a:r>
          </a:p>
          <a:p>
            <a:pPr lvl="1"/>
            <a:r>
              <a:rPr lang="en-US" sz="1800" b="0" i="0" dirty="0">
                <a:solidFill>
                  <a:srgbClr val="444444"/>
                </a:solidFill>
                <a:effectLst/>
              </a:rPr>
              <a:t>These activities focus on building the knowledge and skills of members of your Section and its Chapters, </a:t>
            </a:r>
            <a:r>
              <a:rPr lang="en-US" sz="1800" i="0" strike="noStrike" dirty="0">
                <a:effectLst/>
              </a:rPr>
              <a:t>Student Branch</a:t>
            </a:r>
            <a:r>
              <a:rPr lang="en-US" sz="1800" i="0" dirty="0">
                <a:effectLst/>
              </a:rPr>
              <a:t>es, and </a:t>
            </a:r>
            <a:r>
              <a:rPr lang="en-US" sz="1800" i="0" strike="noStrike" dirty="0">
                <a:effectLst/>
              </a:rPr>
              <a:t>Affinity Group</a:t>
            </a:r>
            <a:r>
              <a:rPr lang="en-US" sz="1800" i="0" dirty="0">
                <a:effectLst/>
              </a:rPr>
              <a:t>s in the non-technical, or professional domain.</a:t>
            </a:r>
          </a:p>
          <a:p>
            <a:pPr lvl="1"/>
            <a:r>
              <a:rPr lang="en-US" sz="1800" i="0" dirty="0">
                <a:effectLst/>
              </a:rPr>
              <a:t>Professional activities also promote the profession to the public and youth.  </a:t>
            </a:r>
          </a:p>
          <a:p>
            <a:r>
              <a:rPr lang="en-US" sz="1800" dirty="0"/>
              <a:t>PACE was an IEEE-USA committee. In prior years IEEE-USA provided funding to Regions 1-6 to support PACE activities. </a:t>
            </a:r>
          </a:p>
          <a:p>
            <a:r>
              <a:rPr lang="en-US" sz="1800" dirty="0"/>
              <a:t>In this first year IEEE-USA is not contributing PACE fund to the Regions. Region 5   is continuing the program and has budgeted funds to support it.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9D75-85A9-45FE-A7EA-353E605B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6B92-5304-48E4-8E5D-14DFDD6A5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027280"/>
            <a:ext cx="3696395" cy="3699084"/>
          </a:xfrm>
        </p:spPr>
        <p:txBody>
          <a:bodyPr>
            <a:normAutofit/>
          </a:bodyPr>
          <a:lstStyle/>
          <a:p>
            <a:r>
              <a:rPr lang="en-US" sz="2000" dirty="0"/>
              <a:t>Careers and Jobs – Workshops</a:t>
            </a:r>
          </a:p>
          <a:p>
            <a:pPr lvl="1"/>
            <a:r>
              <a:rPr lang="en-US" sz="1700" dirty="0"/>
              <a:t>Resume, Interviewing </a:t>
            </a:r>
          </a:p>
          <a:p>
            <a:r>
              <a:rPr lang="en-US" sz="2000" dirty="0"/>
              <a:t>Business Skills non-technical</a:t>
            </a:r>
          </a:p>
          <a:p>
            <a:r>
              <a:rPr lang="en-US" sz="2000" dirty="0"/>
              <a:t>Soft skills  </a:t>
            </a:r>
          </a:p>
          <a:p>
            <a:r>
              <a:rPr lang="en-US" sz="2000" dirty="0"/>
              <a:t>Networking</a:t>
            </a:r>
          </a:p>
          <a:p>
            <a:r>
              <a:rPr lang="en-US" sz="2000" dirty="0"/>
              <a:t>Humanitarian</a:t>
            </a:r>
          </a:p>
          <a:p>
            <a:r>
              <a:rPr lang="en-US" sz="2000" dirty="0"/>
              <a:t>SPAx</a:t>
            </a:r>
          </a:p>
          <a:p>
            <a:r>
              <a:rPr lang="en-US" sz="2000" dirty="0"/>
              <a:t>K-12 STEM/STEAM</a:t>
            </a:r>
          </a:p>
          <a:p>
            <a:r>
              <a:rPr lang="en-US" sz="2000" dirty="0"/>
              <a:t>Public 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D6F3-DDF5-4ACC-BC84-C57F37E618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Collaborative meeting table">
            <a:extLst>
              <a:ext uri="{FF2B5EF4-FFF2-40B4-BE49-F238E27FC236}">
                <a16:creationId xmlns:a16="http://schemas.microsoft.com/office/drawing/2014/main" id="{6D86A844-3D45-4198-AB5A-B1844734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68" y="1114264"/>
            <a:ext cx="4644842" cy="26776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6733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1E9D-0D90-4A47-B850-F6515C2F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68" y="386091"/>
            <a:ext cx="7886700" cy="415002"/>
          </a:xfrm>
        </p:spPr>
        <p:txBody>
          <a:bodyPr/>
          <a:lstStyle/>
          <a:p>
            <a:r>
              <a:rPr lang="en-US" dirty="0"/>
              <a:t>Resources – Youth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71CF9-D5BE-4B09-A4FD-C06C772D18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799A0-3B11-4060-8764-421C32C49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STEM or STEAM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81173-4369-4209-9A7B-832625353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66" y="3820691"/>
            <a:ext cx="2362200" cy="942975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D85653-2C54-43B1-ABBD-DE9CF87C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830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https://www.tryengineering.org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49EF52E-79D3-46F4-9696-FC59B774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9" y="1121745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CCD2D42-8502-4E28-8CE3-230E764B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737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44718DF-513D-4243-9571-EE16FBDF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69" y="255655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https://discovere.org/volunteer/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275197E4-18E0-4C2F-93BB-6A93817C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4697"/>
            <a:ext cx="2696308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1605117D-9187-484B-B0F2-B042436B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33" y="38881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A6506E8-F798-4E18-8863-5940C1BEF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69" y="38840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https://www.mathcounts.org/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683EEA-D57D-46A8-B889-3CA14CA7774D}"/>
              </a:ext>
            </a:extLst>
          </p:cNvPr>
          <p:cNvPicPr/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6" y="4279797"/>
            <a:ext cx="2714625" cy="247650"/>
          </a:xfrm>
          <a:prstGeom prst="rect">
            <a:avLst/>
          </a:prstGeom>
          <a:noFill/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ED5792AC-94C1-4F04-919D-6EA450E4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734" y="86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https://www.firstinspires.org/robotics/frc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7">
            <a:extLst>
              <a:ext uri="{FF2B5EF4-FFF2-40B4-BE49-F238E27FC236}">
                <a16:creationId xmlns:a16="http://schemas.microsoft.com/office/drawing/2014/main" id="{E0C5A8A9-7E6B-4F5D-A9BA-3521ED26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81870"/>
            <a:ext cx="2960876" cy="7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B4E752BE-1EC1-4423-8A3F-666DF8BC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033" y="21918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https://ieeeusa.org/volunteers/youth-resources/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8">
            <a:extLst>
              <a:ext uri="{FF2B5EF4-FFF2-40B4-BE49-F238E27FC236}">
                <a16:creationId xmlns:a16="http://schemas.microsoft.com/office/drawing/2014/main" id="{681B84DA-1739-4C49-B5CF-129AC8A2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69" y="2507692"/>
            <a:ext cx="3238130" cy="6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EAD09E79-0702-4444-9A46-C156EB8C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598" y="33634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https://www.photonicssociety.org/education-careers/pre-university-outreach-resources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4ED2-D49F-4F41-B9DD-B726462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Member and Student Members/Networking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E223B-4F30-4C97-A592-AFCADA385C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FDD3105-6F23-4403-B603-21DAAF26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66" y="1281498"/>
            <a:ext cx="24479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E7D02-8366-46AE-930D-431C7818A398}"/>
              </a:ext>
            </a:extLst>
          </p:cNvPr>
          <p:cNvSpPr txBox="1"/>
          <p:nvPr/>
        </p:nvSpPr>
        <p:spPr>
          <a:xfrm>
            <a:off x="488618" y="1220271"/>
            <a:ext cx="5067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 Employment Network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https://ieeeusa.org/careers/employment/networks/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EB78A-6C64-4556-BFAC-7C4628447E1A}"/>
              </a:ext>
            </a:extLst>
          </p:cNvPr>
          <p:cNvSpPr txBox="1"/>
          <p:nvPr/>
        </p:nvSpPr>
        <p:spPr>
          <a:xfrm>
            <a:off x="488618" y="2407127"/>
            <a:ext cx="623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https://tryengineering.org/engineering-lesson-plan-toolkit/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4D76C-042C-4933-AA9C-4E7BB25CC808}"/>
              </a:ext>
            </a:extLst>
          </p:cNvPr>
          <p:cNvSpPr txBox="1"/>
          <p:nvPr/>
        </p:nvSpPr>
        <p:spPr>
          <a:xfrm>
            <a:off x="488618" y="2064446"/>
            <a:ext cx="40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Teacher-in-Service Training  (TISP)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B42E88-2DCD-47B7-B4F3-4C4186FD9F12}"/>
              </a:ext>
            </a:extLst>
          </p:cNvPr>
          <p:cNvSpPr txBox="1"/>
          <p:nvPr/>
        </p:nvSpPr>
        <p:spPr>
          <a:xfrm>
            <a:off x="488618" y="2958638"/>
            <a:ext cx="8430032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 Humanitarian Activities Committee (project funding available)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https://hac.ieee.org/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09A39-D153-4528-A7E9-5E9751F6FD2B}"/>
              </a:ext>
            </a:extLst>
          </p:cNvPr>
          <p:cNvSpPr txBox="1"/>
          <p:nvPr/>
        </p:nvSpPr>
        <p:spPr>
          <a:xfrm>
            <a:off x="488618" y="4203462"/>
            <a:ext cx="4582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https://students.ieee.org/spax/spax-events/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A960F-234E-4EA8-B63F-B97C1F60FD03}"/>
              </a:ext>
            </a:extLst>
          </p:cNvPr>
          <p:cNvSpPr txBox="1"/>
          <p:nvPr/>
        </p:nvSpPr>
        <p:spPr>
          <a:xfrm>
            <a:off x="488617" y="3784201"/>
            <a:ext cx="448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SPAx – Student Professional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226219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D8EF-3197-4E09-B282-360EC9E6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and Student Members/Networking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82241-54C4-484B-A633-FC923ED8B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956309" cy="295751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Social Networks work for you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 presentation – supports PE registration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the Fellows networking event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IEEE-USA salary survey overview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PMI (Project Management Institute)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Planning Seminar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9A884-AB0D-4715-A53F-4070C12C28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D9A93-275B-44A6-95F6-C12DAF1A0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8BA0C-E6C0-4BC7-BA01-9F52AD9B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158" y="2166825"/>
            <a:ext cx="2128767" cy="11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B9E-5243-44AD-ABAC-E5D78137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AA971-1611-4ABF-B9B6-3E3FDE308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a “Bring the Kids to IEEE Event”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Tours – Science Museum, Industry,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 PES RES for kids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https://cmte.ieee.org/pes-csac/pes-res-for-kids/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Projects – Area Cleanup - example Fort Worth PES Trinity River Cleanup 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AE924-452C-4E70-A9F0-4B5F50D207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00C8D-A779-4C6D-AD9F-DDB366365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Include your family in your IEEE family</a:t>
            </a:r>
          </a:p>
        </p:txBody>
      </p:sp>
    </p:spTree>
    <p:extLst>
      <p:ext uri="{BB962C8B-B14F-4D97-AF65-F5344CB8AC3E}">
        <p14:creationId xmlns:p14="http://schemas.microsoft.com/office/powerpoint/2010/main" val="107117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6843-74EA-4EA6-873D-504B6DB4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PACE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747E-EA77-470C-938E-369B46193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Submit PACE form requesting up to $1000 </a:t>
            </a:r>
          </a:p>
          <a:p>
            <a:r>
              <a:rPr lang="en-US" dirty="0"/>
              <a:t>OU submitting request must have contributed twice as much as requested</a:t>
            </a:r>
          </a:p>
          <a:p>
            <a:r>
              <a:rPr lang="en-US" dirty="0"/>
              <a:t>PACE request form will be added to R5 website</a:t>
            </a:r>
          </a:p>
          <a:p>
            <a:r>
              <a:rPr lang="en-US" dirty="0"/>
              <a:t>Notify me of planned event to reserve funds</a:t>
            </a:r>
          </a:p>
          <a:p>
            <a:r>
              <a:rPr lang="en-US" dirty="0"/>
              <a:t>Provide completed request (includes vTools meeting report)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dbcollier@ymail.com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2F431-D973-4BEE-9F80-46D0A5CBE3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1225A-CE01-42EB-BC99-0F011DC3C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 </a:t>
            </a:r>
            <a:r>
              <a:rPr lang="en-US" dirty="0" err="1"/>
              <a:t>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230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C980E6DAC7240B01CF16D6AEF6746" ma:contentTypeVersion="14" ma:contentTypeDescription="Create a new document." ma:contentTypeScope="" ma:versionID="30178c580cf175de7182497070a49ae2">
  <xsd:schema xmlns:xsd="http://www.w3.org/2001/XMLSchema" xmlns:xs="http://www.w3.org/2001/XMLSchema" xmlns:p="http://schemas.microsoft.com/office/2006/metadata/properties" xmlns:ns3="61095c86-2ec7-47cb-b24a-feb2cd59cfea" xmlns:ns4="782849b4-94e8-42ad-90ee-9fe776e51e7a" targetNamespace="http://schemas.microsoft.com/office/2006/metadata/properties" ma:root="true" ma:fieldsID="bbb55aa038f0ed23f38587985af1c5dc" ns3:_="" ns4:_="">
    <xsd:import namespace="61095c86-2ec7-47cb-b24a-feb2cd59cfea"/>
    <xsd:import namespace="782849b4-94e8-42ad-90ee-9fe776e51e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95c86-2ec7-47cb-b24a-feb2cd59cf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849b4-94e8-42ad-90ee-9fe776e51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1F2E2-2DA4-4282-B37E-AF134A9837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B7AFE-A642-44D8-9FF7-41601D0AA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95c86-2ec7-47cb-b24a-feb2cd59cfea"/>
    <ds:schemaRef ds:uri="782849b4-94e8-42ad-90ee-9fe776e51e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B3D6B5-9BAE-4A84-B136-1661ABFBD102}">
  <ds:schemaRefs>
    <ds:schemaRef ds:uri="http://schemas.openxmlformats.org/package/2006/metadata/core-properties"/>
    <ds:schemaRef ds:uri="http://purl.org/dc/dcmitype/"/>
    <ds:schemaRef ds:uri="782849b4-94e8-42ad-90ee-9fe776e51e7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1095c86-2ec7-47cb-b24a-feb2cd59cfe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2404</TotalTime>
  <Words>445</Words>
  <Application>Microsoft Office PowerPoint</Application>
  <PresentationFormat>On-screen Show (16:9)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LucidaGrande</vt:lpstr>
      <vt:lpstr>Wingdings</vt:lpstr>
      <vt:lpstr>Theme 1</vt:lpstr>
      <vt:lpstr>Region 5 PACE Program </vt:lpstr>
      <vt:lpstr>What is PACE?</vt:lpstr>
      <vt:lpstr>Types of programs</vt:lpstr>
      <vt:lpstr>Resources – Youth </vt:lpstr>
      <vt:lpstr>Resources Member and Student Members/Networking</vt:lpstr>
      <vt:lpstr>Member and Student Members/Networking</vt:lpstr>
      <vt:lpstr>Family Programs</vt:lpstr>
      <vt:lpstr>How to request PACE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Diane Collier</cp:lastModifiedBy>
  <cp:revision>28</cp:revision>
  <dcterms:created xsi:type="dcterms:W3CDTF">2016-10-24T19:40:55Z</dcterms:created>
  <dcterms:modified xsi:type="dcterms:W3CDTF">2022-09-15T03:19:57Z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0x0101005F6C980E6DAC7240B01CF16D6AEF6746</vt:lpwstr>
  </property>
</Properties>
</file>